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5FD8-40B7-41E7-89DD-8176FEEF29EA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953E-85F1-40C2-A9D1-32975CB070B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fr-FR" dirty="0" smtClean="0"/>
              <a:t>Nom de l’espace d’étude</a:t>
            </a:r>
            <a:br>
              <a:rPr lang="fr-FR" dirty="0" smtClean="0"/>
            </a:br>
            <a:r>
              <a:rPr lang="fr-FR" dirty="0" smtClean="0"/>
              <a:t>Nom de la thématique étudiée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Problématique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Présentation de l’espace d’étude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Illustration de l’espace </a:t>
            </a:r>
            <a:r>
              <a:rPr lang="fr-FR" sz="1800" dirty="0" smtClean="0"/>
              <a:t>d’étude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Texte de </a:t>
            </a:r>
            <a:r>
              <a:rPr lang="fr-FR" sz="1800" dirty="0"/>
              <a:t>p</a:t>
            </a:r>
            <a:r>
              <a:rPr lang="fr-FR" sz="1800" dirty="0" smtClean="0"/>
              <a:t>résentation </a:t>
            </a:r>
            <a:r>
              <a:rPr lang="fr-FR" sz="1800" dirty="0"/>
              <a:t>générale </a:t>
            </a:r>
            <a:r>
              <a:rPr lang="fr-FR" sz="1800" dirty="0" smtClean="0"/>
              <a:t>de l’espace </a:t>
            </a:r>
            <a:r>
              <a:rPr lang="fr-FR" sz="1800" dirty="0"/>
              <a:t>d’étude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Présentation de l’espace d’étude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Illustration de l’espace </a:t>
            </a:r>
            <a:r>
              <a:rPr lang="fr-FR" sz="1800" dirty="0" smtClean="0"/>
              <a:t>d’étude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Texte de </a:t>
            </a:r>
            <a:r>
              <a:rPr lang="fr-FR" sz="1800" dirty="0" smtClean="0"/>
              <a:t>présentation de l’espace </a:t>
            </a:r>
            <a:r>
              <a:rPr lang="fr-FR" sz="1800" dirty="0"/>
              <a:t>d’étude </a:t>
            </a:r>
            <a:r>
              <a:rPr lang="fr-FR" sz="1800" dirty="0" smtClean="0"/>
              <a:t>en fonction de la thématique étudiée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Diagnostic territorial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980729"/>
            <a:ext cx="8208912" cy="2448271"/>
          </a:xfrm>
        </p:spPr>
        <p:txBody>
          <a:bodyPr>
            <a:normAutofit/>
          </a:bodyPr>
          <a:lstStyle/>
          <a:p>
            <a:r>
              <a:rPr lang="fr-FR" sz="1800" dirty="0" smtClean="0"/>
              <a:t>Photographies de l’espace d’étude</a:t>
            </a:r>
            <a:endParaRPr lang="fr-FR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3717032"/>
            <a:ext cx="8219256" cy="2409131"/>
          </a:xfrm>
        </p:spPr>
        <p:txBody>
          <a:bodyPr>
            <a:normAutofit/>
          </a:bodyPr>
          <a:lstStyle/>
          <a:p>
            <a:r>
              <a:rPr lang="fr-FR" sz="1800" dirty="0" smtClean="0"/>
              <a:t>Texte de présentation du diagnostic territorial en fonction de la thématique de travail choisie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Aménagement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Argumentation </a:t>
            </a:r>
            <a:r>
              <a:rPr lang="fr-FR" sz="1800" dirty="0"/>
              <a:t>du projet </a:t>
            </a:r>
            <a:r>
              <a:rPr lang="fr-FR" sz="1800" dirty="0" smtClean="0"/>
              <a:t>d’aménagement en lien avec le diagnostic territorial (texte</a:t>
            </a:r>
            <a:r>
              <a:rPr lang="fr-FR" sz="1800" dirty="0" smtClean="0"/>
              <a:t>)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Aménagement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Texte de présentation de votre projet d’aménagement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fr-FR" sz="1800" dirty="0" smtClean="0"/>
              <a:t>Illustration de votre projet d’aménagement</a:t>
            </a:r>
            <a:endParaRPr lang="fr-FR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Aménagement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</Words>
  <Application>Microsoft Office PowerPoint</Application>
  <PresentationFormat>Affichage à l'écran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Nom de l’espace d’étude Nom de la thématique étudiée</vt:lpstr>
      <vt:lpstr>Présentation de l’espace d’étude</vt:lpstr>
      <vt:lpstr>Présentation de l’espace d’étude</vt:lpstr>
      <vt:lpstr>Diagnostic territorial</vt:lpstr>
      <vt:lpstr>Aménagement</vt:lpstr>
      <vt:lpstr>Aménagement</vt:lpstr>
      <vt:lpstr>Aménagement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l’espace d’étude Nom de la thématique étudiée</dc:title>
  <dc:creator>Jéromine</dc:creator>
  <cp:lastModifiedBy>Jéromine</cp:lastModifiedBy>
  <cp:revision>3</cp:revision>
  <dcterms:created xsi:type="dcterms:W3CDTF">2017-09-09T12:33:47Z</dcterms:created>
  <dcterms:modified xsi:type="dcterms:W3CDTF">2017-09-09T12:50:46Z</dcterms:modified>
</cp:coreProperties>
</file>