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0" r:id="rId3"/>
    <p:sldId id="261" r:id="rId4"/>
    <p:sldId id="262" r:id="rId5"/>
    <p:sldId id="263" r:id="rId6"/>
    <p:sldId id="264" r:id="rId7"/>
    <p:sldId id="26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6E9CD-6E99-449A-9D1C-541F14D81AC5}" type="datetimeFigureOut">
              <a:rPr lang="fr-FR" smtClean="0"/>
              <a:t>21/06/2012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CD3A-E1B1-4B1E-94AD-93268EA4AB2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BCD3A-E1B1-4B1E-94AD-93268EA4AB29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47C2-9DC7-4D92-AC67-102EEFDC5047}" type="datetime1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3492-4E40-4A35-B8C1-551AC88EC2EE}" type="datetime1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19B9-6CD7-4CEE-B1B0-50832B7BBD6A}" type="datetime1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327E-33DD-41EA-83AB-1E3B599DB062}" type="datetime1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EEF9-4397-461E-ABCA-0EEEDFD4393D}" type="datetime1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BF4-7539-4BAB-9279-E5789095C817}" type="datetime1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7E88-2054-4C9A-A744-5A86D94502AA}" type="datetime1">
              <a:rPr lang="fr-FR" smtClean="0"/>
              <a:t>21/06/2012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0718-D64D-474A-ACFE-30E19811CBAB}" type="datetime1">
              <a:rPr lang="fr-FR" smtClean="0"/>
              <a:t>21/06/2012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B2D6-D3DC-40AE-883B-AA28ADEEEB13}" type="datetime1">
              <a:rPr lang="fr-FR" smtClean="0"/>
              <a:t>21/06/2012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6291-0516-4F36-8A8C-E678821DFA36}" type="datetime1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D00B-87A0-4ED7-8898-14F3D95948BD}" type="datetime1">
              <a:rPr lang="fr-FR" smtClean="0"/>
              <a:t>21/06/2012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427D-F2AF-4EF1-A37B-2A2373BE270D}" type="datetime1">
              <a:rPr lang="fr-FR" smtClean="0"/>
              <a:t>21/06/2012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P. HABERT juin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FD306-237A-4B84-9A04-570B3F5798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6000" b="1" dirty="0" smtClean="0"/>
              <a:t>COMPETENCES EVALUEES</a:t>
            </a:r>
            <a:endParaRPr lang="fr-FR" sz="60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P. HABERT juin 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597666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anchor="t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-1- </a:t>
            </a:r>
            <a:r>
              <a:rPr lang="fr-FR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Mobiliser ses connaissances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  </a:t>
            </a:r>
            <a:br>
              <a:rPr lang="fr-FR" sz="4000" dirty="0" smtClean="0"/>
            </a:br>
            <a:r>
              <a:rPr lang="fr-FR" sz="4000" dirty="0" smtClean="0">
                <a:solidFill>
                  <a:srgbClr val="C00000"/>
                </a:solidFill>
              </a:rPr>
              <a:t>-</a:t>
            </a:r>
            <a:r>
              <a:rPr lang="fr-FR" sz="4000" dirty="0" smtClean="0"/>
              <a:t> </a:t>
            </a:r>
            <a:r>
              <a:rPr lang="fr-FR" sz="4000" cap="all" dirty="0" smtClean="0">
                <a:solidFill>
                  <a:srgbClr val="C00000"/>
                </a:solidFill>
              </a:rPr>
              <a:t>Restituer</a:t>
            </a:r>
            <a:r>
              <a:rPr lang="fr-FR" sz="4000" cap="small" dirty="0" smtClean="0"/>
              <a:t/>
            </a:r>
            <a:br>
              <a:rPr lang="fr-FR" sz="4000" cap="small" dirty="0" smtClean="0"/>
            </a:br>
            <a:r>
              <a:rPr lang="fr-FR" sz="4000" dirty="0" smtClean="0"/>
              <a:t>définir, rappeler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>
                <a:solidFill>
                  <a:srgbClr val="C00000"/>
                </a:solidFill>
              </a:rPr>
              <a:t>-</a:t>
            </a:r>
            <a:r>
              <a:rPr lang="fr-FR" sz="4000" dirty="0" smtClean="0"/>
              <a:t> </a:t>
            </a:r>
            <a:r>
              <a:rPr lang="fr-FR" sz="4000" cap="all" dirty="0" smtClean="0">
                <a:solidFill>
                  <a:srgbClr val="C00000"/>
                </a:solidFill>
              </a:rPr>
              <a:t>Identifier UNE SITUATION EN REFERENCE A DES CONNAISSANCES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reconnaître, nommer, associer, relier, situer, distinguer, justifier par identification 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1" name="Bouton d'action : Suivant 10">
            <a:hlinkClick r:id="rId2" action="ppaction://hlinksldjump" highlightClick="1"/>
          </p:cNvPr>
          <p:cNvSpPr/>
          <p:nvPr/>
        </p:nvSpPr>
        <p:spPr>
          <a:xfrm>
            <a:off x="7668344" y="6021288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5904656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-2- TRAITER L’INFORMATION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-</a:t>
            </a:r>
            <a:r>
              <a:rPr lang="fr-FR" sz="4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rechercher, repérer, inventorier, sélectionner, identifier l’information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- extraire, prélever l’information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- organiser, hiérarchiser, structurer l’information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11560" y="76470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5" name="Bouton d'action : Suivant 4">
            <a:hlinkClick r:id="rId2" action="ppaction://hlinksldjump" highlightClick="1"/>
          </p:cNvPr>
          <p:cNvSpPr/>
          <p:nvPr/>
        </p:nvSpPr>
        <p:spPr>
          <a:xfrm>
            <a:off x="7668344" y="5949280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5904656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-3- EFFECTUER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- élaborer </a:t>
            </a:r>
            <a:br>
              <a:rPr lang="fr-FR" sz="4000" dirty="0" smtClean="0"/>
            </a:br>
            <a:r>
              <a:rPr lang="fr-FR" sz="4000" dirty="0" smtClean="0"/>
              <a:t>- réaliser, mettre en œuvre, exploiter</a:t>
            </a:r>
            <a:br>
              <a:rPr lang="fr-FR" sz="4000" dirty="0" smtClean="0"/>
            </a:br>
            <a:r>
              <a:rPr lang="fr-FR" sz="4000" dirty="0" smtClean="0"/>
              <a:t>- calculer, dénombrer, évaluer</a:t>
            </a:r>
            <a:br>
              <a:rPr lang="fr-FR" sz="4000" dirty="0" smtClean="0"/>
            </a:br>
            <a:r>
              <a:rPr lang="fr-FR" sz="4000" dirty="0" smtClean="0"/>
              <a:t>- appliquer ou utiliser une règle (loi, consigne) </a:t>
            </a:r>
            <a:br>
              <a:rPr lang="fr-FR" sz="4000" dirty="0" smtClean="0"/>
            </a:br>
            <a:r>
              <a:rPr lang="fr-FR" sz="4000" dirty="0" smtClean="0"/>
              <a:t>- comparer des valeurs</a:t>
            </a:r>
            <a:br>
              <a:rPr lang="fr-FR" sz="4000" dirty="0" smtClean="0"/>
            </a:br>
            <a:r>
              <a:rPr lang="fr-FR" sz="4000" dirty="0" smtClean="0"/>
              <a:t>- modéliser</a:t>
            </a:r>
            <a:br>
              <a:rPr lang="fr-FR" sz="40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63960" y="1709192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Bouton d'action : Suivant 8">
            <a:hlinkClick r:id="rId2" action="ppaction://hlinksldjump" highlightClick="1"/>
          </p:cNvPr>
          <p:cNvSpPr/>
          <p:nvPr/>
        </p:nvSpPr>
        <p:spPr>
          <a:xfrm>
            <a:off x="7308304" y="5589240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04656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-4- </a:t>
            </a:r>
            <a:r>
              <a:rPr lang="fr-FR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RAISONNER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- </a:t>
            </a:r>
            <a:r>
              <a:rPr lang="fr-FR" sz="4000" dirty="0" smtClean="0"/>
              <a:t>démontrer</a:t>
            </a:r>
            <a:br>
              <a:rPr lang="fr-FR" sz="4000" dirty="0" smtClean="0"/>
            </a:br>
            <a:r>
              <a:rPr lang="fr-FR" sz="4000" dirty="0" smtClean="0"/>
              <a:t>- argumenter </a:t>
            </a:r>
            <a:br>
              <a:rPr lang="fr-FR" sz="4000" dirty="0" smtClean="0"/>
            </a:br>
            <a:r>
              <a:rPr lang="fr-FR" sz="4000" dirty="0" smtClean="0"/>
              <a:t>- prévoir, choisir</a:t>
            </a:r>
            <a:br>
              <a:rPr lang="fr-FR" sz="4000" dirty="0" smtClean="0"/>
            </a:br>
            <a:r>
              <a:rPr lang="fr-FR" sz="4000" dirty="0" smtClean="0"/>
              <a:t>- comparer avantages et inconvénients</a:t>
            </a:r>
            <a:br>
              <a:rPr lang="fr-FR" sz="4000" dirty="0" smtClean="0"/>
            </a:br>
            <a:r>
              <a:rPr lang="fr-FR" sz="4000" dirty="0" smtClean="0"/>
              <a:t>- analyser, interpréter une expériences ou des données</a:t>
            </a:r>
            <a:br>
              <a:rPr lang="fr-FR" sz="4000" dirty="0" smtClean="0"/>
            </a:br>
            <a:r>
              <a:rPr lang="fr-FR" sz="4000" dirty="0" smtClean="0"/>
              <a:t>- justifier, critiquer une hypothèse ou un résultat</a:t>
            </a:r>
            <a:endParaRPr lang="fr-FR" sz="4000" dirty="0"/>
          </a:p>
        </p:txBody>
      </p:sp>
      <p:sp>
        <p:nvSpPr>
          <p:cNvPr id="10" name="Rectangle 9"/>
          <p:cNvSpPr/>
          <p:nvPr/>
        </p:nvSpPr>
        <p:spPr>
          <a:xfrm>
            <a:off x="611560" y="76470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5" name="Bouton d'action : Suivant 4">
            <a:hlinkClick r:id="rId2" action="ppaction://hlinksldjump" highlightClick="1"/>
          </p:cNvPr>
          <p:cNvSpPr/>
          <p:nvPr/>
        </p:nvSpPr>
        <p:spPr>
          <a:xfrm>
            <a:off x="7092280" y="5877272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04656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-5- </a:t>
            </a:r>
            <a:r>
              <a:rPr lang="fr-FR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COMMUNIQUER </a:t>
            </a:r>
            <a:br>
              <a:rPr lang="fr-FR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 </a:t>
            </a:r>
            <a:r>
              <a:rPr lang="fr-FR" sz="4000" dirty="0" smtClean="0"/>
              <a:t>- décrire </a:t>
            </a:r>
            <a:br>
              <a:rPr lang="fr-FR" sz="4000" dirty="0" smtClean="0"/>
            </a:br>
            <a:r>
              <a:rPr lang="fr-FR" sz="4000" dirty="0" smtClean="0"/>
              <a:t>- rédiger, présenter démarches et résultats</a:t>
            </a:r>
            <a:br>
              <a:rPr lang="fr-FR" sz="4000" dirty="0" smtClean="0"/>
            </a:br>
            <a:r>
              <a:rPr lang="fr-FR" sz="4000" dirty="0" smtClean="0"/>
              <a:t>- traduire, transcrire, commenter </a:t>
            </a:r>
            <a:br>
              <a:rPr lang="fr-FR" sz="4000" dirty="0" smtClean="0"/>
            </a:br>
            <a:r>
              <a:rPr lang="fr-FR" sz="4000" dirty="0" smtClean="0"/>
              <a:t>- expliquer</a:t>
            </a:r>
            <a:br>
              <a:rPr lang="fr-FR" sz="4000" dirty="0" smtClean="0"/>
            </a:br>
            <a:r>
              <a:rPr lang="fr-FR" sz="4000" dirty="0" smtClean="0"/>
              <a:t>- visualiser, schématiser, représenter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3600" dirty="0"/>
          </a:p>
        </p:txBody>
      </p:sp>
      <p:sp>
        <p:nvSpPr>
          <p:cNvPr id="7" name="Bouton d'action : Suivant 6">
            <a:hlinkClick r:id="rId2" action="ppaction://hlinksldjump" highlightClick="1"/>
          </p:cNvPr>
          <p:cNvSpPr/>
          <p:nvPr/>
        </p:nvSpPr>
        <p:spPr>
          <a:xfrm>
            <a:off x="7308304" y="5733256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8352928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-1- </a:t>
            </a:r>
            <a:r>
              <a:rPr lang="fr-FR" sz="4000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Mobiliser ses connaissances</a:t>
            </a:r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-2- TRAITER L’INFORMATION</a:t>
            </a:r>
            <a:endParaRPr lang="fr-FR" sz="4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-3- EFFECTUER</a:t>
            </a:r>
            <a:endParaRPr lang="fr-FR" sz="4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-4- </a:t>
            </a:r>
            <a:r>
              <a:rPr lang="fr-FR" sz="4000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RAISONNER</a:t>
            </a:r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-5- </a:t>
            </a:r>
            <a:r>
              <a:rPr lang="fr-FR" sz="4000" b="1" u="sng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COMMUNIQUER</a:t>
            </a:r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b="1" u="sng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4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HABERT juin 2012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74</Words>
  <Application>Microsoft Office PowerPoint</Application>
  <PresentationFormat>Affichage à l'écran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COMPETENCES EVALUEES</vt:lpstr>
      <vt:lpstr>-1- Mobiliser ses connaissances    - Restituer définir, rappeler  - Identifier UNE SITUATION EN REFERENCE A DES CONNAISSANCES reconnaître, nommer, associer, relier, situer, distinguer, justifier par identification à </vt:lpstr>
      <vt:lpstr>-2- TRAITER L’INFORMATION  - rechercher, repérer, inventorier, sélectionner, identifier l’information  - extraire, prélever l’information  - organiser, hiérarchiser, structurer l’information </vt:lpstr>
      <vt:lpstr>-3- EFFECTUER  - élaborer  - réaliser, mettre en œuvre, exploiter - calculer, dénombrer, évaluer - appliquer ou utiliser une règle (loi, consigne)  - comparer des valeurs - modéliser  </vt:lpstr>
      <vt:lpstr>-4- RAISONNER - démontrer - argumenter  - prévoir, choisir - comparer avantages et inconvénients - analyser, interpréter une expériences ou des données - justifier, critiquer une hypothèse ou un résultat</vt:lpstr>
      <vt:lpstr>-5- COMMUNIQUER    - décrire  - rédiger, présenter démarches et résultats - traduire, transcrire, commenter  - expliquer - visualiser, schématiser, représenter </vt:lpstr>
      <vt:lpstr>Diapositive 7</vt:lpstr>
    </vt:vector>
  </TitlesOfParts>
  <Company>Unicornis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Mobiliser ses connaissances  Rechercher, extraire et organiser l’information Réaliser, calculer, appliquer des consignes Raisonner, argumenter démontrer Communique, présenter déamrches et résultats    </dc:title>
  <dc:creator>Unicornis</dc:creator>
  <cp:lastModifiedBy>Unicornis</cp:lastModifiedBy>
  <cp:revision>28</cp:revision>
  <dcterms:created xsi:type="dcterms:W3CDTF">2012-06-19T09:53:58Z</dcterms:created>
  <dcterms:modified xsi:type="dcterms:W3CDTF">2012-06-21T17:03:17Z</dcterms:modified>
</cp:coreProperties>
</file>