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5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ACF6-0302-4E1F-80C5-3D774859CB77}" type="datetimeFigureOut">
              <a:rPr lang="fr-FR" smtClean="0"/>
              <a:pPr/>
              <a:t>17/12/14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0B6C-3BA3-41C5-B4C7-480D14A8CD3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ACF6-0302-4E1F-80C5-3D774859CB77}" type="datetimeFigureOut">
              <a:rPr lang="fr-FR" smtClean="0"/>
              <a:pPr/>
              <a:t>17/12/14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0B6C-3BA3-41C5-B4C7-480D14A8CD3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ACF6-0302-4E1F-80C5-3D774859CB77}" type="datetimeFigureOut">
              <a:rPr lang="fr-FR" smtClean="0"/>
              <a:pPr/>
              <a:t>17/12/14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0B6C-3BA3-41C5-B4C7-480D14A8CD3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ACF6-0302-4E1F-80C5-3D774859CB77}" type="datetimeFigureOut">
              <a:rPr lang="fr-FR" smtClean="0"/>
              <a:pPr/>
              <a:t>17/12/14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0B6C-3BA3-41C5-B4C7-480D14A8CD3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ACF6-0302-4E1F-80C5-3D774859CB77}" type="datetimeFigureOut">
              <a:rPr lang="fr-FR" smtClean="0"/>
              <a:pPr/>
              <a:t>17/12/14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0B6C-3BA3-41C5-B4C7-480D14A8CD3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ACF6-0302-4E1F-80C5-3D774859CB77}" type="datetimeFigureOut">
              <a:rPr lang="fr-FR" smtClean="0"/>
              <a:pPr/>
              <a:t>17/12/14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0B6C-3BA3-41C5-B4C7-480D14A8CD3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ACF6-0302-4E1F-80C5-3D774859CB77}" type="datetimeFigureOut">
              <a:rPr lang="fr-FR" smtClean="0"/>
              <a:pPr/>
              <a:t>17/12/14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0B6C-3BA3-41C5-B4C7-480D14A8CD3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ACF6-0302-4E1F-80C5-3D774859CB77}" type="datetimeFigureOut">
              <a:rPr lang="fr-FR" smtClean="0"/>
              <a:pPr/>
              <a:t>17/12/14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0B6C-3BA3-41C5-B4C7-480D14A8CD3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ACF6-0302-4E1F-80C5-3D774859CB77}" type="datetimeFigureOut">
              <a:rPr lang="fr-FR" smtClean="0"/>
              <a:pPr/>
              <a:t>17/12/14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0B6C-3BA3-41C5-B4C7-480D14A8CD3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ACF6-0302-4E1F-80C5-3D774859CB77}" type="datetimeFigureOut">
              <a:rPr lang="fr-FR" smtClean="0"/>
              <a:pPr/>
              <a:t>17/12/14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0B6C-3BA3-41C5-B4C7-480D14A8CD3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ACF6-0302-4E1F-80C5-3D774859CB77}" type="datetimeFigureOut">
              <a:rPr lang="fr-FR" smtClean="0"/>
              <a:pPr/>
              <a:t>17/12/14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0B6C-3BA3-41C5-B4C7-480D14A8CD3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7ACF6-0302-4E1F-80C5-3D774859CB77}" type="datetimeFigureOut">
              <a:rPr lang="fr-FR" smtClean="0"/>
              <a:pPr/>
              <a:t>17/12/14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40B6C-3BA3-41C5-B4C7-480D14A8CD3E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milefoundationindia.org/" TargetMode="Externa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3744416"/>
          </a:xfrm>
        </p:spPr>
        <p:txBody>
          <a:bodyPr>
            <a:noAutofit/>
          </a:bodyPr>
          <a:lstStyle/>
          <a:p>
            <a:r>
              <a:rPr lang="fr-FR" sz="5400" b="1" dirty="0" smtClean="0">
                <a:latin typeface="Algerian" pitchFamily="82" charset="0"/>
                <a:cs typeface="Arial" pitchFamily="34" charset="0"/>
              </a:rPr>
              <a:t>Travailler avec l’assistant de langue </a:t>
            </a:r>
            <a:endParaRPr lang="fr-FR" sz="5400" b="1" dirty="0">
              <a:latin typeface="Algerian" pitchFamily="82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Projet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Utilisation de l’assistant(e) pour préparer les élèves à l’échange :</a:t>
            </a:r>
          </a:p>
          <a:p>
            <a:pPr>
              <a:buFontTx/>
              <a:buChar char="-"/>
            </a:pPr>
            <a:r>
              <a:rPr lang="fr-FR" dirty="0" smtClean="0"/>
              <a:t>avec le Wisconsin (USA) </a:t>
            </a:r>
          </a:p>
          <a:p>
            <a:pPr>
              <a:buNone/>
            </a:pPr>
            <a:r>
              <a:rPr lang="fr-FR" dirty="0" smtClean="0"/>
              <a:t>                </a:t>
            </a:r>
          </a:p>
          <a:p>
            <a:pPr>
              <a:buNone/>
            </a:pPr>
            <a:r>
              <a:rPr lang="fr-FR" dirty="0" smtClean="0"/>
              <a:t>                  ou</a:t>
            </a:r>
            <a:endParaRPr lang="fr-FR" dirty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/>
              <a:t>a</a:t>
            </a:r>
            <a:r>
              <a:rPr lang="fr-FR" dirty="0" smtClean="0"/>
              <a:t>vec Pune (Inde)   </a:t>
            </a:r>
            <a:endParaRPr lang="fr-FR" dirty="0"/>
          </a:p>
        </p:txBody>
      </p:sp>
      <p:pic>
        <p:nvPicPr>
          <p:cNvPr id="8" name="Image 7" descr="DSCF39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916832"/>
            <a:ext cx="2808312" cy="2106234"/>
          </a:xfrm>
          <a:prstGeom prst="rect">
            <a:avLst/>
          </a:prstGeom>
        </p:spPr>
      </p:pic>
      <p:pic>
        <p:nvPicPr>
          <p:cNvPr id="9" name="Image 8" descr="100_01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221088"/>
            <a:ext cx="2916727" cy="213285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Modalités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1h par semaine avec les élèves qui participent à l’échange </a:t>
            </a:r>
          </a:p>
          <a:p>
            <a:r>
              <a:rPr lang="fr-FR" dirty="0" smtClean="0"/>
              <a:t>15 élèves maximum par heure</a:t>
            </a:r>
          </a:p>
          <a:p>
            <a:r>
              <a:rPr lang="fr-FR" dirty="0" smtClean="0"/>
              <a:t>Salle équipée d’un ordinateur et d’un vidéo projecteur</a:t>
            </a:r>
          </a:p>
          <a:p>
            <a:endParaRPr lang="fr-FR" dirty="0"/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r-FR" dirty="0" smtClean="0"/>
              <a:t>But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Développer les compétences linguistiques (compréhension orale, expression orale en continu et en interaction) et approfondir les connaissances culturelles des élèves</a:t>
            </a:r>
          </a:p>
          <a:p>
            <a:r>
              <a:rPr lang="fr-FR" dirty="0" smtClean="0"/>
              <a:t> Préparer le voyage aux USA ou en Inde (visites axées sur les thèmes abordés en classe) : </a:t>
            </a:r>
          </a:p>
          <a:p>
            <a:pPr>
              <a:buNone/>
            </a:pPr>
            <a:r>
              <a:rPr lang="fr-FR" dirty="0"/>
              <a:t> </a:t>
            </a:r>
            <a:r>
              <a:rPr lang="fr-FR" dirty="0" smtClean="0"/>
              <a:t>     </a:t>
            </a:r>
            <a:r>
              <a:rPr lang="fr-FR" b="1" u="sng" dirty="0" smtClean="0"/>
              <a:t>Pour les USA : </a:t>
            </a:r>
            <a:r>
              <a:rPr lang="fr-FR" dirty="0" smtClean="0"/>
              <a:t>les Indiens, les institutions, le système éducatif, Halloween, Thanksgiving, Independence Day, Martin Luther King Day, Christopher Columbus Day, Obama Care, les élections, Aldo </a:t>
            </a:r>
            <a:r>
              <a:rPr lang="fr-FR" dirty="0" err="1" smtClean="0"/>
              <a:t>Leopold</a:t>
            </a:r>
            <a:r>
              <a:rPr lang="fr-FR" dirty="0" smtClean="0"/>
              <a:t> (écologiste US), etc.</a:t>
            </a:r>
          </a:p>
          <a:p>
            <a:pPr>
              <a:buNone/>
            </a:pPr>
            <a:r>
              <a:rPr lang="fr-FR" dirty="0" smtClean="0"/>
              <a:t>     </a:t>
            </a:r>
            <a:r>
              <a:rPr lang="fr-FR" b="1" u="sng" dirty="0" smtClean="0"/>
              <a:t>Pour l’Inde :</a:t>
            </a:r>
            <a:r>
              <a:rPr lang="fr-FR" dirty="0" smtClean="0"/>
              <a:t> le système des castes, les femmes, les ONG (Smile Foundation, par exemple), l’éducation, les Rangoli, les danses, les fêtes (</a:t>
            </a:r>
            <a:r>
              <a:rPr lang="fr-FR" dirty="0" err="1" smtClean="0"/>
              <a:t>Diwali</a:t>
            </a:r>
            <a:r>
              <a:rPr lang="fr-FR" dirty="0" smtClean="0"/>
              <a:t>, </a:t>
            </a:r>
            <a:r>
              <a:rPr lang="fr-FR" dirty="0" err="1" smtClean="0"/>
              <a:t>Sankranti</a:t>
            </a:r>
            <a:r>
              <a:rPr lang="fr-FR" dirty="0" smtClean="0"/>
              <a:t>, </a:t>
            </a:r>
            <a:r>
              <a:rPr lang="fr-FR" dirty="0" err="1" smtClean="0"/>
              <a:t>Holi</a:t>
            </a:r>
            <a:r>
              <a:rPr lang="fr-FR" dirty="0" smtClean="0"/>
              <a:t> ou la fête des couleurs, </a:t>
            </a:r>
            <a:r>
              <a:rPr lang="fr-FR" dirty="0" err="1" smtClean="0"/>
              <a:t>etc</a:t>
            </a:r>
            <a:r>
              <a:rPr lang="fr-FR" dirty="0" smtClean="0"/>
              <a:t>), Gandhi, etc.</a:t>
            </a:r>
          </a:p>
          <a:p>
            <a:endParaRPr lang="fr-FR" dirty="0"/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 de séances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/>
          <a:lstStyle/>
          <a:p>
            <a:r>
              <a:rPr lang="fr-FR" b="1" dirty="0" smtClean="0"/>
              <a:t>Lettre de présentation </a:t>
            </a:r>
            <a:r>
              <a:rPr lang="fr-FR" dirty="0" smtClean="0"/>
              <a:t>(les élèves préparent une lettre de présentation pour leur correspondant US ou indien)</a:t>
            </a:r>
          </a:p>
          <a:p>
            <a:pPr>
              <a:buNone/>
            </a:pPr>
            <a:r>
              <a:rPr lang="fr-FR" b="1" dirty="0" smtClean="0"/>
              <a:t>    </a:t>
            </a:r>
            <a:r>
              <a:rPr lang="fr-FR" b="1" u="sng" dirty="0" smtClean="0"/>
              <a:t>Pour les USA :</a:t>
            </a:r>
          </a:p>
          <a:p>
            <a:r>
              <a:rPr lang="fr-FR" b="1" dirty="0" smtClean="0"/>
              <a:t>Halloween</a:t>
            </a:r>
            <a:r>
              <a:rPr lang="fr-FR" dirty="0" smtClean="0"/>
              <a:t> (commentaire d’image + CO)                      </a:t>
            </a:r>
          </a:p>
          <a:p>
            <a:endParaRPr lang="fr-FR" b="1" u="sng" dirty="0"/>
          </a:p>
        </p:txBody>
      </p:sp>
      <p:pic>
        <p:nvPicPr>
          <p:cNvPr id="5" name="Image 4" descr="DSCF3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933056"/>
            <a:ext cx="3635896" cy="2548861"/>
          </a:xfrm>
          <a:prstGeom prst="rect">
            <a:avLst/>
          </a:prstGeom>
        </p:spPr>
      </p:pic>
      <p:pic>
        <p:nvPicPr>
          <p:cNvPr id="7" name="Image 6" descr="IMG_68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005064"/>
            <a:ext cx="3739344" cy="249289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 de séances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fr-FR" b="1" dirty="0" smtClean="0"/>
              <a:t>Thanksgiving</a:t>
            </a:r>
            <a:r>
              <a:rPr lang="fr-FR" dirty="0" smtClean="0"/>
              <a:t> (Compréhension orale + article de journal : </a:t>
            </a:r>
            <a:r>
              <a:rPr lang="fr-FR" i="1" dirty="0" err="1" smtClean="0"/>
              <a:t>Presidential</a:t>
            </a:r>
            <a:r>
              <a:rPr lang="fr-FR" i="1" dirty="0" smtClean="0"/>
              <a:t> Pardon</a:t>
            </a:r>
            <a:r>
              <a:rPr lang="fr-FR" dirty="0" smtClean="0"/>
              <a:t>) </a:t>
            </a:r>
          </a:p>
          <a:p>
            <a:r>
              <a:rPr lang="fr-FR" b="1" dirty="0" smtClean="0"/>
              <a:t>Les Amérindiens </a:t>
            </a:r>
            <a:r>
              <a:rPr lang="fr-FR" dirty="0" smtClean="0"/>
              <a:t>(étude d’une vidéo : </a:t>
            </a:r>
            <a:r>
              <a:rPr lang="en-US" i="1" dirty="0" smtClean="0"/>
              <a:t>America's native prisoners of war, </a:t>
            </a:r>
            <a:r>
              <a:rPr lang="en-US" dirty="0" smtClean="0"/>
              <a:t>Aaron Huey, ted.com) </a:t>
            </a:r>
          </a:p>
          <a:p>
            <a:r>
              <a:rPr lang="en-US" b="1" dirty="0" smtClean="0"/>
              <a:t>Exposés sur : Columbus day, Independence Day, Martin Luther King Day</a:t>
            </a:r>
          </a:p>
          <a:p>
            <a:endParaRPr lang="en-US" b="1" dirty="0" smtClean="0"/>
          </a:p>
          <a:p>
            <a:endParaRPr lang="fr-FR" b="1" u="sng" dirty="0" smtClean="0"/>
          </a:p>
          <a:p>
            <a:endParaRPr lang="fr-FR" b="1" u="sng" dirty="0"/>
          </a:p>
          <a:p>
            <a:endParaRPr lang="fr-FR" b="1" u="sng" dirty="0"/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 de séances (3)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/>
          <a:lstStyle/>
          <a:p>
            <a:pPr>
              <a:buNone/>
            </a:pPr>
            <a:r>
              <a:rPr lang="fr-FR" b="1" dirty="0" smtClean="0"/>
              <a:t>     </a:t>
            </a:r>
            <a:r>
              <a:rPr lang="fr-FR" b="1" u="sng" dirty="0" smtClean="0"/>
              <a:t>Pour l’Inde :</a:t>
            </a:r>
            <a:endParaRPr lang="fr-FR" dirty="0" smtClean="0"/>
          </a:p>
          <a:p>
            <a:r>
              <a:rPr lang="fr-FR" dirty="0" smtClean="0"/>
              <a:t>Les ONG </a:t>
            </a:r>
            <a:r>
              <a:rPr lang="fr-FR" u="sng" dirty="0" smtClean="0"/>
              <a:t>(</a:t>
            </a:r>
            <a:r>
              <a:rPr lang="fr-FR" b="1" u="sng" dirty="0" smtClean="0"/>
              <a:t>ex :</a:t>
            </a:r>
            <a:r>
              <a:rPr lang="fr-FR" b="1" u="sng" dirty="0" smtClean="0">
                <a:hlinkClick r:id="rId2"/>
              </a:rPr>
              <a:t> Smile Foundation</a:t>
            </a:r>
            <a:r>
              <a:rPr lang="fr-FR" dirty="0" smtClean="0"/>
              <a:t>) : étude d’une vidéo</a:t>
            </a:r>
          </a:p>
          <a:p>
            <a:r>
              <a:rPr lang="fr-FR" b="1" dirty="0" smtClean="0"/>
              <a:t>Les danses </a:t>
            </a:r>
            <a:r>
              <a:rPr lang="fr-FR" dirty="0" smtClean="0"/>
              <a:t>(commentaire d’image)</a:t>
            </a:r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endParaRPr lang="fr-FR" b="1" dirty="0"/>
          </a:p>
          <a:p>
            <a:endParaRPr lang="fr-FR" b="1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7" name="Image 6" descr="100_00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573016"/>
            <a:ext cx="2286000" cy="304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Exemples de séances (4)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r>
              <a:rPr lang="fr-FR" dirty="0" smtClean="0"/>
              <a:t>Les Rangoli (commentaire d’image)</a:t>
            </a:r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Les femmes en Inde (CO + vidéo)</a:t>
            </a:r>
          </a:p>
          <a:p>
            <a:pPr>
              <a:buNone/>
            </a:pPr>
            <a:r>
              <a:rPr lang="fr-FR" b="1" dirty="0" smtClean="0"/>
              <a:t>Tous les audios sont préparés et enregistrés par les assistants eux-mêmes</a:t>
            </a:r>
          </a:p>
          <a:p>
            <a:endParaRPr lang="fr-FR" dirty="0" smtClean="0"/>
          </a:p>
          <a:p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 descr="100_02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772816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342</Words>
  <Application>Microsoft Macintosh PowerPoint</Application>
  <PresentationFormat>Présentation à l'écran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Travailler avec l’assistant de langue </vt:lpstr>
      <vt:lpstr>Projet</vt:lpstr>
      <vt:lpstr>Modalités</vt:lpstr>
      <vt:lpstr>But</vt:lpstr>
      <vt:lpstr>Exemples de séances</vt:lpstr>
      <vt:lpstr>Exemples de séances (2)</vt:lpstr>
      <vt:lpstr>Exemples de séances (3)</vt:lpstr>
      <vt:lpstr>Exemples de séances (4)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Travailler avec l’assistant de langue</dc:title>
  <dc:creator>Ghislaine</dc:creator>
  <cp:lastModifiedBy>Lionel André</cp:lastModifiedBy>
  <cp:revision>104</cp:revision>
  <dcterms:created xsi:type="dcterms:W3CDTF">2014-11-23T13:27:27Z</dcterms:created>
  <dcterms:modified xsi:type="dcterms:W3CDTF">2014-12-17T19:13:01Z</dcterms:modified>
</cp:coreProperties>
</file>