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423" r:id="rId2"/>
    <p:sldId id="424" r:id="rId3"/>
    <p:sldId id="425" r:id="rId4"/>
    <p:sldId id="426" r:id="rId5"/>
    <p:sldId id="431" r:id="rId6"/>
    <p:sldId id="435" r:id="rId7"/>
    <p:sldId id="433" r:id="rId8"/>
    <p:sldId id="430" r:id="rId9"/>
    <p:sldId id="432" r:id="rId1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8000"/>
    <a:srgbClr val="5A50FF"/>
    <a:srgbClr val="FFC5E8"/>
    <a:srgbClr val="CC66FF"/>
    <a:srgbClr val="F0F201"/>
    <a:srgbClr val="FF6FCF"/>
    <a:srgbClr val="E5E75D"/>
    <a:srgbClr val="FFFF66"/>
    <a:srgbClr val="547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44" autoAdjust="0"/>
    <p:restoredTop sz="94581" autoAdjust="0"/>
  </p:normalViewPr>
  <p:slideViewPr>
    <p:cSldViewPr>
      <p:cViewPr>
        <p:scale>
          <a:sx n="100" d="100"/>
          <a:sy n="100" d="100"/>
        </p:scale>
        <p:origin x="-14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BDC4F-D0F7-684C-98CA-C3B7BF270C65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72F81F0-1817-A648-9E2C-266F2727428F}">
      <dgm:prSet phldrT="[Texte]"/>
      <dgm:spPr/>
      <dgm:t>
        <a:bodyPr vert="wordArtVert"/>
        <a:lstStyle/>
        <a:p>
          <a:r>
            <a:rPr lang="fr-FR" dirty="0"/>
            <a:t>  </a:t>
          </a:r>
        </a:p>
      </dgm:t>
    </dgm:pt>
    <dgm:pt modelId="{CA6EB298-FB5C-8945-9C87-92DF53511190}" type="parTrans" cxnId="{C02B47AB-6C66-074A-A90F-B347B885331E}">
      <dgm:prSet/>
      <dgm:spPr/>
      <dgm:t>
        <a:bodyPr/>
        <a:lstStyle/>
        <a:p>
          <a:endParaRPr lang="fr-FR"/>
        </a:p>
      </dgm:t>
    </dgm:pt>
    <dgm:pt modelId="{5628AF61-2004-984C-A9E9-438AB1DA7A32}" type="sibTrans" cxnId="{C02B47AB-6C66-074A-A90F-B347B885331E}">
      <dgm:prSet/>
      <dgm:spPr/>
      <dgm:t>
        <a:bodyPr/>
        <a:lstStyle/>
        <a:p>
          <a:endParaRPr lang="fr-FR"/>
        </a:p>
      </dgm:t>
    </dgm:pt>
    <dgm:pt modelId="{116078A5-7FC7-134E-80F1-2021A8E4AB06}">
      <dgm:prSet phldrT="[Texte]" custT="1"/>
      <dgm:spPr>
        <a:solidFill>
          <a:srgbClr val="FFC5E8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2 à 3 heures hebdo</a:t>
          </a:r>
        </a:p>
      </dgm:t>
    </dgm:pt>
    <dgm:pt modelId="{D40375BD-12D1-8743-A45E-A4E0F2AD52B1}" type="parTrans" cxnId="{BE5F69C2-EB0C-1A44-A0C4-59881716F9C7}">
      <dgm:prSet/>
      <dgm:spPr/>
      <dgm:t>
        <a:bodyPr/>
        <a:lstStyle/>
        <a:p>
          <a:endParaRPr lang="fr-FR"/>
        </a:p>
      </dgm:t>
    </dgm:pt>
    <dgm:pt modelId="{66CFA846-1921-324D-94CC-5C91FD9F9904}" type="sibTrans" cxnId="{BE5F69C2-EB0C-1A44-A0C4-59881716F9C7}">
      <dgm:prSet/>
      <dgm:spPr/>
      <dgm:t>
        <a:bodyPr/>
        <a:lstStyle/>
        <a:p>
          <a:endParaRPr lang="fr-FR"/>
        </a:p>
      </dgm:t>
    </dgm:pt>
    <dgm:pt modelId="{1C0430CB-25AB-4849-BC68-5FB0625AFD24}">
      <dgm:prSet phldrT="[Texte]" custT="1"/>
      <dgm:spPr>
        <a:solidFill>
          <a:srgbClr val="3366FF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En </a:t>
          </a:r>
          <a:r>
            <a:rPr lang="fr-FR" sz="1200" b="1" dirty="0" err="1">
              <a:solidFill>
                <a:srgbClr val="000000"/>
              </a:solidFill>
              <a:latin typeface="+mj-lt"/>
            </a:rPr>
            <a:t>co</a:t>
          </a:r>
          <a:r>
            <a:rPr lang="fr-FR" sz="1200" b="1" dirty="0">
              <a:solidFill>
                <a:srgbClr val="000000"/>
              </a:solidFill>
              <a:latin typeface="+mj-lt"/>
            </a:rPr>
            <a:t>-animation ou pas</a:t>
          </a:r>
        </a:p>
      </dgm:t>
    </dgm:pt>
    <dgm:pt modelId="{1EAFCB85-4B3C-2D4A-A764-C947F84E116E}" type="parTrans" cxnId="{11DE6799-D0ED-DD49-B32F-EF84E5D40973}">
      <dgm:prSet/>
      <dgm:spPr/>
      <dgm:t>
        <a:bodyPr/>
        <a:lstStyle/>
        <a:p>
          <a:endParaRPr lang="fr-FR"/>
        </a:p>
      </dgm:t>
    </dgm:pt>
    <dgm:pt modelId="{014250CE-9D2B-EF42-AB14-05500DBBDD95}" type="sibTrans" cxnId="{11DE6799-D0ED-DD49-B32F-EF84E5D40973}">
      <dgm:prSet/>
      <dgm:spPr/>
      <dgm:t>
        <a:bodyPr/>
        <a:lstStyle/>
        <a:p>
          <a:endParaRPr lang="fr-FR"/>
        </a:p>
      </dgm:t>
    </dgm:pt>
    <dgm:pt modelId="{7F0F6978-853E-DB4B-A347-C87E9FA3E516}">
      <dgm:prSet custT="1"/>
      <dgm:spPr>
        <a:solidFill>
          <a:srgbClr val="FF8000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Une pédagogie de projet que l’on va partager</a:t>
          </a:r>
        </a:p>
      </dgm:t>
    </dgm:pt>
    <dgm:pt modelId="{90903EFE-0B86-384D-879B-02FED3B4402F}" type="parTrans" cxnId="{9CA852E0-17AD-A74F-A5E2-D457477D197F}">
      <dgm:prSet/>
      <dgm:spPr/>
      <dgm:t>
        <a:bodyPr/>
        <a:lstStyle/>
        <a:p>
          <a:endParaRPr lang="fr-FR"/>
        </a:p>
      </dgm:t>
    </dgm:pt>
    <dgm:pt modelId="{2FF7C096-3378-704B-89C9-BD6D2E894332}" type="sibTrans" cxnId="{9CA852E0-17AD-A74F-A5E2-D457477D197F}">
      <dgm:prSet/>
      <dgm:spPr/>
      <dgm:t>
        <a:bodyPr/>
        <a:lstStyle/>
        <a:p>
          <a:endParaRPr lang="fr-FR"/>
        </a:p>
      </dgm:t>
    </dgm:pt>
    <dgm:pt modelId="{B23DEF88-85E1-C34F-9F75-332F4377F1C3}">
      <dgm:prSet custT="1"/>
      <dgm:spPr>
        <a:solidFill>
          <a:srgbClr val="F0F201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Une des modalités de mise en œuvre des programmes</a:t>
          </a:r>
        </a:p>
      </dgm:t>
    </dgm:pt>
    <dgm:pt modelId="{85AFE94A-94C3-0F40-BEB9-EE58B2EDDA0C}" type="parTrans" cxnId="{8E5FEB7E-AB81-9948-8FA1-3058588A44E1}">
      <dgm:prSet/>
      <dgm:spPr/>
      <dgm:t>
        <a:bodyPr/>
        <a:lstStyle/>
        <a:p>
          <a:endParaRPr lang="fr-FR"/>
        </a:p>
      </dgm:t>
    </dgm:pt>
    <dgm:pt modelId="{ECD199B5-7595-0B4E-A0B8-9F20C2068B20}" type="sibTrans" cxnId="{8E5FEB7E-AB81-9948-8FA1-3058588A44E1}">
      <dgm:prSet/>
      <dgm:spPr/>
      <dgm:t>
        <a:bodyPr/>
        <a:lstStyle/>
        <a:p>
          <a:endParaRPr lang="fr-FR"/>
        </a:p>
      </dgm:t>
    </dgm:pt>
    <dgm:pt modelId="{89871E37-3572-504D-B43C-D82A87D37986}">
      <dgm:prSet custT="1"/>
      <dgm:spPr>
        <a:solidFill>
          <a:srgbClr val="CC66FF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Favoriser les langues et les outils numériques</a:t>
          </a:r>
        </a:p>
      </dgm:t>
    </dgm:pt>
    <dgm:pt modelId="{A2D72964-56DD-0B4A-9679-23D8CC509D6A}" type="parTrans" cxnId="{84A29022-412A-9C44-B239-525861C5E262}">
      <dgm:prSet/>
      <dgm:spPr/>
      <dgm:t>
        <a:bodyPr/>
        <a:lstStyle/>
        <a:p>
          <a:endParaRPr lang="fr-FR"/>
        </a:p>
      </dgm:t>
    </dgm:pt>
    <dgm:pt modelId="{D9F1C65D-50E8-2B49-81F0-B9FDDC827AEA}" type="sibTrans" cxnId="{84A29022-412A-9C44-B239-525861C5E262}">
      <dgm:prSet/>
      <dgm:spPr/>
      <dgm:t>
        <a:bodyPr/>
        <a:lstStyle/>
        <a:p>
          <a:endParaRPr lang="fr-FR"/>
        </a:p>
      </dgm:t>
    </dgm:pt>
    <dgm:pt modelId="{9BE81088-D6C7-9244-8296-1C54733A44F4}">
      <dgm:prSet custT="1"/>
      <dgm:spPr>
        <a:solidFill>
          <a:srgbClr val="66CCFF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8 thématiques interdisciplinaires</a:t>
          </a:r>
        </a:p>
        <a:p>
          <a:r>
            <a:rPr lang="fr-FR" sz="1200" b="1" dirty="0">
              <a:solidFill>
                <a:srgbClr val="000000"/>
              </a:solidFill>
              <a:latin typeface="+mj-lt"/>
            </a:rPr>
            <a:t>6 sur le cycle</a:t>
          </a:r>
        </a:p>
      </dgm:t>
    </dgm:pt>
    <dgm:pt modelId="{F781FD28-495D-824E-9065-F6EB01F989F2}" type="parTrans" cxnId="{9E7E8B4C-77BD-C449-9648-FD111EE8F921}">
      <dgm:prSet/>
      <dgm:spPr/>
      <dgm:t>
        <a:bodyPr/>
        <a:lstStyle/>
        <a:p>
          <a:endParaRPr lang="fr-FR"/>
        </a:p>
      </dgm:t>
    </dgm:pt>
    <dgm:pt modelId="{AC200258-EDA9-C844-88F1-2AAFFFF00288}" type="sibTrans" cxnId="{9E7E8B4C-77BD-C449-9648-FD111EE8F921}">
      <dgm:prSet/>
      <dgm:spPr/>
      <dgm:t>
        <a:bodyPr/>
        <a:lstStyle/>
        <a:p>
          <a:endParaRPr lang="fr-FR"/>
        </a:p>
      </dgm:t>
    </dgm:pt>
    <dgm:pt modelId="{CAA6E9BD-63AA-3749-A29F-A3550FB370E6}">
      <dgm:prSet custT="1"/>
      <dgm:spPr>
        <a:solidFill>
          <a:srgbClr val="5A50FF"/>
        </a:solidFill>
      </dgm:spPr>
      <dgm:t>
        <a:bodyPr/>
        <a:lstStyle/>
        <a:p>
          <a:r>
            <a:rPr lang="fr-FR" sz="1200" b="1" dirty="0">
              <a:solidFill>
                <a:srgbClr val="000000"/>
              </a:solidFill>
              <a:latin typeface="+mj-lt"/>
            </a:rPr>
            <a:t>Développer l’ EO</a:t>
          </a:r>
        </a:p>
      </dgm:t>
    </dgm:pt>
    <dgm:pt modelId="{BA4DD0D2-ABFB-8343-B5DB-D9D4FD270B47}" type="parTrans" cxnId="{B62E909B-41AB-CD45-BC8E-E6C6C8A5A71A}">
      <dgm:prSet/>
      <dgm:spPr/>
      <dgm:t>
        <a:bodyPr/>
        <a:lstStyle/>
        <a:p>
          <a:endParaRPr lang="fr-FR"/>
        </a:p>
      </dgm:t>
    </dgm:pt>
    <dgm:pt modelId="{E5A2A763-A27F-A44C-93C9-38B893AFEF50}" type="sibTrans" cxnId="{B62E909B-41AB-CD45-BC8E-E6C6C8A5A71A}">
      <dgm:prSet/>
      <dgm:spPr/>
      <dgm:t>
        <a:bodyPr/>
        <a:lstStyle/>
        <a:p>
          <a:endParaRPr lang="fr-FR"/>
        </a:p>
      </dgm:t>
    </dgm:pt>
    <dgm:pt modelId="{341E9120-3A15-E549-A49C-FC6C04E2037F}">
      <dgm:prSet custT="1"/>
      <dgm:spPr>
        <a:solidFill>
          <a:srgbClr val="66CCFF"/>
        </a:solidFill>
      </dgm:spPr>
      <dgm:t>
        <a:bodyPr/>
        <a:lstStyle/>
        <a:p>
          <a:r>
            <a:rPr lang="fr-FR" sz="1200" b="1" dirty="0" smtClean="0">
              <a:solidFill>
                <a:schemeClr val="tx1"/>
              </a:solidFill>
              <a:latin typeface="+mj-lt"/>
            </a:rPr>
            <a:t>4 Parcours </a:t>
          </a:r>
          <a:endParaRPr lang="fr-FR" sz="1200" b="1" dirty="0">
            <a:solidFill>
              <a:schemeClr val="tx1"/>
            </a:solidFill>
            <a:latin typeface="+mj-lt"/>
          </a:endParaRPr>
        </a:p>
      </dgm:t>
    </dgm:pt>
    <dgm:pt modelId="{72247938-273D-D641-B2B8-E01847B2DCB6}" type="sibTrans" cxnId="{75D36B2A-6C23-FA40-9B55-9DA8F51025F8}">
      <dgm:prSet/>
      <dgm:spPr/>
      <dgm:t>
        <a:bodyPr/>
        <a:lstStyle/>
        <a:p>
          <a:endParaRPr lang="fr-FR"/>
        </a:p>
      </dgm:t>
    </dgm:pt>
    <dgm:pt modelId="{6380BF34-BCF0-1E42-AC88-453A9DE51FD4}" type="parTrans" cxnId="{75D36B2A-6C23-FA40-9B55-9DA8F51025F8}">
      <dgm:prSet/>
      <dgm:spPr/>
      <dgm:t>
        <a:bodyPr/>
        <a:lstStyle/>
        <a:p>
          <a:endParaRPr lang="fr-FR"/>
        </a:p>
      </dgm:t>
    </dgm:pt>
    <dgm:pt modelId="{FA726762-16D2-2F43-8896-84245478352A}" type="pres">
      <dgm:prSet presAssocID="{48EBDC4F-D0F7-684C-98CA-C3B7BF270C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9A44510-DF75-E640-AB83-EAE2C5F7BA82}" type="pres">
      <dgm:prSet presAssocID="{072F81F0-1817-A648-9E2C-266F2727428F}" presName="root1" presStyleCnt="0"/>
      <dgm:spPr/>
    </dgm:pt>
    <dgm:pt modelId="{CD8F97F8-A46F-CF4D-B148-1380DCCB2CD7}" type="pres">
      <dgm:prSet presAssocID="{072F81F0-1817-A648-9E2C-266F2727428F}" presName="LevelOneTextNode" presStyleLbl="node0" presStyleIdx="0" presStyleCnt="1" custScaleY="68268" custLinFactNeighborX="-83002" custLinFactNeighborY="-48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6229B3-DB68-3E4B-9F30-D9B29C7CE6D4}" type="pres">
      <dgm:prSet presAssocID="{072F81F0-1817-A648-9E2C-266F2727428F}" presName="level2hierChild" presStyleCnt="0"/>
      <dgm:spPr/>
    </dgm:pt>
    <dgm:pt modelId="{C574FA7C-6CFF-4644-8191-E480DF5B2958}" type="pres">
      <dgm:prSet presAssocID="{85AFE94A-94C3-0F40-BEB9-EE58B2EDDA0C}" presName="conn2-1" presStyleLbl="parChTrans1D2" presStyleIdx="0" presStyleCnt="7"/>
      <dgm:spPr/>
      <dgm:t>
        <a:bodyPr/>
        <a:lstStyle/>
        <a:p>
          <a:endParaRPr lang="fr-FR"/>
        </a:p>
      </dgm:t>
    </dgm:pt>
    <dgm:pt modelId="{30366C53-35C6-4044-A202-3F9A79919157}" type="pres">
      <dgm:prSet presAssocID="{85AFE94A-94C3-0F40-BEB9-EE58B2EDDA0C}" presName="connTx" presStyleLbl="parChTrans1D2" presStyleIdx="0" presStyleCnt="7"/>
      <dgm:spPr/>
      <dgm:t>
        <a:bodyPr/>
        <a:lstStyle/>
        <a:p>
          <a:endParaRPr lang="fr-FR"/>
        </a:p>
      </dgm:t>
    </dgm:pt>
    <dgm:pt modelId="{1E698881-BB39-D849-B922-8DE9C7FB1E89}" type="pres">
      <dgm:prSet presAssocID="{B23DEF88-85E1-C34F-9F75-332F4377F1C3}" presName="root2" presStyleCnt="0"/>
      <dgm:spPr/>
    </dgm:pt>
    <dgm:pt modelId="{0A77108A-BA4C-964C-A563-68640DB12020}" type="pres">
      <dgm:prSet presAssocID="{B23DEF88-85E1-C34F-9F75-332F4377F1C3}" presName="LevelTwoTextNode" presStyleLbl="node2" presStyleIdx="0" presStyleCnt="7" custScaleX="83074" custScaleY="69971" custLinFactNeighborX="-27192" custLinFactNeighborY="116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B20F895-5EE6-B148-A616-8B2D9747BB1C}" type="pres">
      <dgm:prSet presAssocID="{B23DEF88-85E1-C34F-9F75-332F4377F1C3}" presName="level3hierChild" presStyleCnt="0"/>
      <dgm:spPr/>
    </dgm:pt>
    <dgm:pt modelId="{D83A1F56-097E-4D43-8FB4-8C91D1719203}" type="pres">
      <dgm:prSet presAssocID="{90903EFE-0B86-384D-879B-02FED3B4402F}" presName="conn2-1" presStyleLbl="parChTrans1D2" presStyleIdx="1" presStyleCnt="7"/>
      <dgm:spPr/>
      <dgm:t>
        <a:bodyPr/>
        <a:lstStyle/>
        <a:p>
          <a:endParaRPr lang="fr-FR"/>
        </a:p>
      </dgm:t>
    </dgm:pt>
    <dgm:pt modelId="{48BC4244-F103-2F4F-8DDD-AF9E6EA67BC0}" type="pres">
      <dgm:prSet presAssocID="{90903EFE-0B86-384D-879B-02FED3B4402F}" presName="connTx" presStyleLbl="parChTrans1D2" presStyleIdx="1" presStyleCnt="7"/>
      <dgm:spPr/>
      <dgm:t>
        <a:bodyPr/>
        <a:lstStyle/>
        <a:p>
          <a:endParaRPr lang="fr-FR"/>
        </a:p>
      </dgm:t>
    </dgm:pt>
    <dgm:pt modelId="{7B6BC90D-46D2-454B-AC8A-FAED935312E9}" type="pres">
      <dgm:prSet presAssocID="{7F0F6978-853E-DB4B-A347-C87E9FA3E516}" presName="root2" presStyleCnt="0"/>
      <dgm:spPr/>
    </dgm:pt>
    <dgm:pt modelId="{92A92023-BD3B-B64E-BAFE-A0A2FEB65A85}" type="pres">
      <dgm:prSet presAssocID="{7F0F6978-853E-DB4B-A347-C87E9FA3E516}" presName="LevelTwoTextNode" presStyleLbl="node2" presStyleIdx="1" presStyleCnt="7" custScaleX="83067" custScaleY="69633" custLinFactNeighborX="-26034" custLinFactNeighborY="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2B17E9B-0EDF-EA47-8592-F9272F079D02}" type="pres">
      <dgm:prSet presAssocID="{7F0F6978-853E-DB4B-A347-C87E9FA3E516}" presName="level3hierChild" presStyleCnt="0"/>
      <dgm:spPr/>
    </dgm:pt>
    <dgm:pt modelId="{C892CBE1-8EC7-7540-8770-D586414F302C}" type="pres">
      <dgm:prSet presAssocID="{D40375BD-12D1-8743-A45E-A4E0F2AD52B1}" presName="conn2-1" presStyleLbl="parChTrans1D2" presStyleIdx="2" presStyleCnt="7"/>
      <dgm:spPr/>
      <dgm:t>
        <a:bodyPr/>
        <a:lstStyle/>
        <a:p>
          <a:endParaRPr lang="fr-FR"/>
        </a:p>
      </dgm:t>
    </dgm:pt>
    <dgm:pt modelId="{244AE0D0-80EB-0F41-9429-B28A2DB6577F}" type="pres">
      <dgm:prSet presAssocID="{D40375BD-12D1-8743-A45E-A4E0F2AD52B1}" presName="connTx" presStyleLbl="parChTrans1D2" presStyleIdx="2" presStyleCnt="7"/>
      <dgm:spPr/>
      <dgm:t>
        <a:bodyPr/>
        <a:lstStyle/>
        <a:p>
          <a:endParaRPr lang="fr-FR"/>
        </a:p>
      </dgm:t>
    </dgm:pt>
    <dgm:pt modelId="{DD418377-65B5-FD43-9B9C-6E4A14C8C47D}" type="pres">
      <dgm:prSet presAssocID="{116078A5-7FC7-134E-80F1-2021A8E4AB06}" presName="root2" presStyleCnt="0"/>
      <dgm:spPr/>
    </dgm:pt>
    <dgm:pt modelId="{445470CE-1D63-B342-81BA-1B7B913772F9}" type="pres">
      <dgm:prSet presAssocID="{116078A5-7FC7-134E-80F1-2021A8E4AB06}" presName="LevelTwoTextNode" presStyleLbl="node2" presStyleIdx="2" presStyleCnt="7" custScaleX="82459" custScaleY="69549" custLinFactNeighborX="-26034" custLinFactNeighborY="-109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925D90C-61AA-CA47-ABC6-EDBDE23BF8BE}" type="pres">
      <dgm:prSet presAssocID="{116078A5-7FC7-134E-80F1-2021A8E4AB06}" presName="level3hierChild" presStyleCnt="0"/>
      <dgm:spPr/>
    </dgm:pt>
    <dgm:pt modelId="{0CDA18D1-AECC-5C4A-8810-34BECE077813}" type="pres">
      <dgm:prSet presAssocID="{1EAFCB85-4B3C-2D4A-A764-C947F84E116E}" presName="conn2-1" presStyleLbl="parChTrans1D2" presStyleIdx="3" presStyleCnt="7"/>
      <dgm:spPr/>
      <dgm:t>
        <a:bodyPr/>
        <a:lstStyle/>
        <a:p>
          <a:endParaRPr lang="fr-FR"/>
        </a:p>
      </dgm:t>
    </dgm:pt>
    <dgm:pt modelId="{1E669E6B-DFF5-DC45-8FF6-3FF08B649501}" type="pres">
      <dgm:prSet presAssocID="{1EAFCB85-4B3C-2D4A-A764-C947F84E116E}" presName="connTx" presStyleLbl="parChTrans1D2" presStyleIdx="3" presStyleCnt="7"/>
      <dgm:spPr/>
      <dgm:t>
        <a:bodyPr/>
        <a:lstStyle/>
        <a:p>
          <a:endParaRPr lang="fr-FR"/>
        </a:p>
      </dgm:t>
    </dgm:pt>
    <dgm:pt modelId="{0A66599C-71F1-A24A-B7C3-910A467D8CD4}" type="pres">
      <dgm:prSet presAssocID="{1C0430CB-25AB-4849-BC68-5FB0625AFD24}" presName="root2" presStyleCnt="0"/>
      <dgm:spPr/>
    </dgm:pt>
    <dgm:pt modelId="{E0E68B0C-AD9A-D54E-B87E-3FA71D94DC1A}" type="pres">
      <dgm:prSet presAssocID="{1C0430CB-25AB-4849-BC68-5FB0625AFD24}" presName="LevelTwoTextNode" presStyleLbl="node2" presStyleIdx="3" presStyleCnt="7" custScaleX="82360" custScaleY="69465" custLinFactNeighborX="-26034" custLinFactNeighborY="-2197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EC9413C-3F46-E740-8B01-4B45CAB15D6B}" type="pres">
      <dgm:prSet presAssocID="{1C0430CB-25AB-4849-BC68-5FB0625AFD24}" presName="level3hierChild" presStyleCnt="0"/>
      <dgm:spPr/>
    </dgm:pt>
    <dgm:pt modelId="{1656E51B-5903-8F4F-84EF-622BEBD4CBF1}" type="pres">
      <dgm:prSet presAssocID="{A2D72964-56DD-0B4A-9679-23D8CC509D6A}" presName="conn2-1" presStyleLbl="parChTrans1D2" presStyleIdx="4" presStyleCnt="7"/>
      <dgm:spPr/>
      <dgm:t>
        <a:bodyPr/>
        <a:lstStyle/>
        <a:p>
          <a:endParaRPr lang="fr-FR"/>
        </a:p>
      </dgm:t>
    </dgm:pt>
    <dgm:pt modelId="{A831A96D-002D-ED45-89E4-BA708D1D75E0}" type="pres">
      <dgm:prSet presAssocID="{A2D72964-56DD-0B4A-9679-23D8CC509D6A}" presName="connTx" presStyleLbl="parChTrans1D2" presStyleIdx="4" presStyleCnt="7"/>
      <dgm:spPr/>
      <dgm:t>
        <a:bodyPr/>
        <a:lstStyle/>
        <a:p>
          <a:endParaRPr lang="fr-FR"/>
        </a:p>
      </dgm:t>
    </dgm:pt>
    <dgm:pt modelId="{C24F35FB-9CD2-514C-809F-C8AEA61D6726}" type="pres">
      <dgm:prSet presAssocID="{89871E37-3572-504D-B43C-D82A87D37986}" presName="root2" presStyleCnt="0"/>
      <dgm:spPr/>
    </dgm:pt>
    <dgm:pt modelId="{FEB4E097-A4E6-F743-B898-DB5A4FD4E1A3}" type="pres">
      <dgm:prSet presAssocID="{89871E37-3572-504D-B43C-D82A87D37986}" presName="LevelTwoTextNode" presStyleLbl="node2" presStyleIdx="4" presStyleCnt="7" custScaleX="81758" custScaleY="68966" custLinFactNeighborX="-24877" custLinFactNeighborY="-3293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851C57-C0F8-3742-A524-2102E9D5E991}" type="pres">
      <dgm:prSet presAssocID="{89871E37-3572-504D-B43C-D82A87D37986}" presName="level3hierChild" presStyleCnt="0"/>
      <dgm:spPr/>
    </dgm:pt>
    <dgm:pt modelId="{F8D77D41-36CF-7847-8AC2-76E21E5AD639}" type="pres">
      <dgm:prSet presAssocID="{BA4DD0D2-ABFB-8343-B5DB-D9D4FD270B47}" presName="conn2-1" presStyleLbl="parChTrans1D2" presStyleIdx="5" presStyleCnt="7"/>
      <dgm:spPr/>
      <dgm:t>
        <a:bodyPr/>
        <a:lstStyle/>
        <a:p>
          <a:endParaRPr lang="fr-FR"/>
        </a:p>
      </dgm:t>
    </dgm:pt>
    <dgm:pt modelId="{8CBA1168-99B4-4E4E-9BDA-43CDE002A1C4}" type="pres">
      <dgm:prSet presAssocID="{BA4DD0D2-ABFB-8343-B5DB-D9D4FD270B47}" presName="connTx" presStyleLbl="parChTrans1D2" presStyleIdx="5" presStyleCnt="7"/>
      <dgm:spPr/>
      <dgm:t>
        <a:bodyPr/>
        <a:lstStyle/>
        <a:p>
          <a:endParaRPr lang="fr-FR"/>
        </a:p>
      </dgm:t>
    </dgm:pt>
    <dgm:pt modelId="{EBF02359-8562-394F-AA60-E518043390A9}" type="pres">
      <dgm:prSet presAssocID="{CAA6E9BD-63AA-3749-A29F-A3550FB370E6}" presName="root2" presStyleCnt="0"/>
      <dgm:spPr/>
    </dgm:pt>
    <dgm:pt modelId="{6A6B8136-8DE5-9C44-8EC1-1EAB6DDBC815}" type="pres">
      <dgm:prSet presAssocID="{CAA6E9BD-63AA-3749-A29F-A3550FB370E6}" presName="LevelTwoTextNode" presStyleLbl="node2" presStyleIdx="5" presStyleCnt="7" custScaleX="81033" custScaleY="68313" custLinFactNeighborX="-24877" custLinFactNeighborY="-358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AF61F3-6FC5-1349-8CAB-1E688E65F800}" type="pres">
      <dgm:prSet presAssocID="{CAA6E9BD-63AA-3749-A29F-A3550FB370E6}" presName="level3hierChild" presStyleCnt="0"/>
      <dgm:spPr/>
    </dgm:pt>
    <dgm:pt modelId="{D816C1E9-7DAB-184F-8EB7-21E700C65E34}" type="pres">
      <dgm:prSet presAssocID="{F781FD28-495D-824E-9065-F6EB01F989F2}" presName="conn2-1" presStyleLbl="parChTrans1D2" presStyleIdx="6" presStyleCnt="7"/>
      <dgm:spPr/>
      <dgm:t>
        <a:bodyPr/>
        <a:lstStyle/>
        <a:p>
          <a:endParaRPr lang="fr-FR"/>
        </a:p>
      </dgm:t>
    </dgm:pt>
    <dgm:pt modelId="{DEF70D8C-8A73-DB40-B06E-31D2C3AAF1CB}" type="pres">
      <dgm:prSet presAssocID="{F781FD28-495D-824E-9065-F6EB01F989F2}" presName="connTx" presStyleLbl="parChTrans1D2" presStyleIdx="6" presStyleCnt="7"/>
      <dgm:spPr/>
      <dgm:t>
        <a:bodyPr/>
        <a:lstStyle/>
        <a:p>
          <a:endParaRPr lang="fr-FR"/>
        </a:p>
      </dgm:t>
    </dgm:pt>
    <dgm:pt modelId="{8AAD97B1-51BF-564F-82C0-B69111D334CC}" type="pres">
      <dgm:prSet presAssocID="{9BE81088-D6C7-9244-8296-1C54733A44F4}" presName="root2" presStyleCnt="0"/>
      <dgm:spPr/>
    </dgm:pt>
    <dgm:pt modelId="{76BDF66B-F9B8-C340-B95C-742A6F77D570}" type="pres">
      <dgm:prSet presAssocID="{9BE81088-D6C7-9244-8296-1C54733A44F4}" presName="LevelTwoTextNode" presStyleLbl="node2" presStyleIdx="6" presStyleCnt="7" custScaleX="80994" custScaleY="68142" custLinFactNeighborX="-26034" custLinFactNeighborY="-4561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4B353F2-BA9C-FB48-BF05-0B060A3E4BCF}" type="pres">
      <dgm:prSet presAssocID="{9BE81088-D6C7-9244-8296-1C54733A44F4}" presName="level3hierChild" presStyleCnt="0"/>
      <dgm:spPr/>
    </dgm:pt>
    <dgm:pt modelId="{3A268047-8252-9E4E-B4EA-D652A56DBB68}" type="pres">
      <dgm:prSet presAssocID="{6380BF34-BCF0-1E42-AC88-453A9DE51FD4}" presName="conn2-1" presStyleLbl="parChTrans1D3" presStyleIdx="0" presStyleCnt="1"/>
      <dgm:spPr/>
      <dgm:t>
        <a:bodyPr/>
        <a:lstStyle/>
        <a:p>
          <a:endParaRPr lang="fr-FR"/>
        </a:p>
      </dgm:t>
    </dgm:pt>
    <dgm:pt modelId="{E0668389-F4F7-C847-BD87-AC408909843E}" type="pres">
      <dgm:prSet presAssocID="{6380BF34-BCF0-1E42-AC88-453A9DE51FD4}" presName="connTx" presStyleLbl="parChTrans1D3" presStyleIdx="0" presStyleCnt="1"/>
      <dgm:spPr/>
      <dgm:t>
        <a:bodyPr/>
        <a:lstStyle/>
        <a:p>
          <a:endParaRPr lang="fr-FR"/>
        </a:p>
      </dgm:t>
    </dgm:pt>
    <dgm:pt modelId="{2D2A5DEF-030D-9B47-8ADB-6B2A244301E5}" type="pres">
      <dgm:prSet presAssocID="{341E9120-3A15-E549-A49C-FC6C04E2037F}" presName="root2" presStyleCnt="0"/>
      <dgm:spPr/>
    </dgm:pt>
    <dgm:pt modelId="{89ADFF89-BD2B-E54A-AC36-23A953DAC53D}" type="pres">
      <dgm:prSet presAssocID="{341E9120-3A15-E549-A49C-FC6C04E2037F}" presName="LevelTwoTextNode" presStyleLbl="node3" presStyleIdx="0" presStyleCnt="1" custScaleX="80422" custScaleY="67830" custLinFactNeighborX="-35894" custLinFactNeighborY="-4552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F75788-5387-5C47-AE6D-C8DF11BF14F2}" type="pres">
      <dgm:prSet presAssocID="{341E9120-3A15-E549-A49C-FC6C04E2037F}" presName="level3hierChild" presStyleCnt="0"/>
      <dgm:spPr/>
    </dgm:pt>
  </dgm:ptLst>
  <dgm:cxnLst>
    <dgm:cxn modelId="{34BCCCE9-3BE8-4141-A26E-150B6BC8ECC3}" type="presOf" srcId="{6380BF34-BCF0-1E42-AC88-453A9DE51FD4}" destId="{E0668389-F4F7-C847-BD87-AC408909843E}" srcOrd="1" destOrd="0" presId="urn:microsoft.com/office/officeart/2008/layout/HorizontalMultiLevelHierarchy"/>
    <dgm:cxn modelId="{630E9ADE-2980-9D4C-8696-F163B8D567C1}" type="presOf" srcId="{F781FD28-495D-824E-9065-F6EB01F989F2}" destId="{DEF70D8C-8A73-DB40-B06E-31D2C3AAF1CB}" srcOrd="1" destOrd="0" presId="urn:microsoft.com/office/officeart/2008/layout/HorizontalMultiLevelHierarchy"/>
    <dgm:cxn modelId="{DEF1CD7D-F832-A748-A00F-54C024DD0454}" type="presOf" srcId="{341E9120-3A15-E549-A49C-FC6C04E2037F}" destId="{89ADFF89-BD2B-E54A-AC36-23A953DAC53D}" srcOrd="0" destOrd="0" presId="urn:microsoft.com/office/officeart/2008/layout/HorizontalMultiLevelHierarchy"/>
    <dgm:cxn modelId="{75D36B2A-6C23-FA40-9B55-9DA8F51025F8}" srcId="{9BE81088-D6C7-9244-8296-1C54733A44F4}" destId="{341E9120-3A15-E549-A49C-FC6C04E2037F}" srcOrd="0" destOrd="0" parTransId="{6380BF34-BCF0-1E42-AC88-453A9DE51FD4}" sibTransId="{72247938-273D-D641-B2B8-E01847B2DCB6}"/>
    <dgm:cxn modelId="{3FD63525-FA46-C448-8BC2-6E32039BC145}" type="presOf" srcId="{48EBDC4F-D0F7-684C-98CA-C3B7BF270C65}" destId="{FA726762-16D2-2F43-8896-84245478352A}" srcOrd="0" destOrd="0" presId="urn:microsoft.com/office/officeart/2008/layout/HorizontalMultiLevelHierarchy"/>
    <dgm:cxn modelId="{9CA852E0-17AD-A74F-A5E2-D457477D197F}" srcId="{072F81F0-1817-A648-9E2C-266F2727428F}" destId="{7F0F6978-853E-DB4B-A347-C87E9FA3E516}" srcOrd="1" destOrd="0" parTransId="{90903EFE-0B86-384D-879B-02FED3B4402F}" sibTransId="{2FF7C096-3378-704B-89C9-BD6D2E894332}"/>
    <dgm:cxn modelId="{B62E909B-41AB-CD45-BC8E-E6C6C8A5A71A}" srcId="{072F81F0-1817-A648-9E2C-266F2727428F}" destId="{CAA6E9BD-63AA-3749-A29F-A3550FB370E6}" srcOrd="5" destOrd="0" parTransId="{BA4DD0D2-ABFB-8343-B5DB-D9D4FD270B47}" sibTransId="{E5A2A763-A27F-A44C-93C9-38B893AFEF50}"/>
    <dgm:cxn modelId="{1F84BAF4-AB35-404D-86A9-75039BD3B1AF}" type="presOf" srcId="{D40375BD-12D1-8743-A45E-A4E0F2AD52B1}" destId="{244AE0D0-80EB-0F41-9429-B28A2DB6577F}" srcOrd="1" destOrd="0" presId="urn:microsoft.com/office/officeart/2008/layout/HorizontalMultiLevelHierarchy"/>
    <dgm:cxn modelId="{1C3A550E-5699-EA4A-B987-E010442E8599}" type="presOf" srcId="{1EAFCB85-4B3C-2D4A-A764-C947F84E116E}" destId="{0CDA18D1-AECC-5C4A-8810-34BECE077813}" srcOrd="0" destOrd="0" presId="urn:microsoft.com/office/officeart/2008/layout/HorizontalMultiLevelHierarchy"/>
    <dgm:cxn modelId="{0C80FE91-F213-A246-B0BD-7EE4038F91FC}" type="presOf" srcId="{F781FD28-495D-824E-9065-F6EB01F989F2}" destId="{D816C1E9-7DAB-184F-8EB7-21E700C65E34}" srcOrd="0" destOrd="0" presId="urn:microsoft.com/office/officeart/2008/layout/HorizontalMultiLevelHierarchy"/>
    <dgm:cxn modelId="{3B5AB652-0069-DC45-B99F-BA05C95306C2}" type="presOf" srcId="{072F81F0-1817-A648-9E2C-266F2727428F}" destId="{CD8F97F8-A46F-CF4D-B148-1380DCCB2CD7}" srcOrd="0" destOrd="0" presId="urn:microsoft.com/office/officeart/2008/layout/HorizontalMultiLevelHierarchy"/>
    <dgm:cxn modelId="{4F164CF1-0B87-B44D-9576-4874E0AA0D1B}" type="presOf" srcId="{85AFE94A-94C3-0F40-BEB9-EE58B2EDDA0C}" destId="{C574FA7C-6CFF-4644-8191-E480DF5B2958}" srcOrd="0" destOrd="0" presId="urn:microsoft.com/office/officeart/2008/layout/HorizontalMultiLevelHierarchy"/>
    <dgm:cxn modelId="{8A091565-4BFE-FD4F-84BA-FEE142632419}" type="presOf" srcId="{A2D72964-56DD-0B4A-9679-23D8CC509D6A}" destId="{1656E51B-5903-8F4F-84EF-622BEBD4CBF1}" srcOrd="0" destOrd="0" presId="urn:microsoft.com/office/officeart/2008/layout/HorizontalMultiLevelHierarchy"/>
    <dgm:cxn modelId="{C02B47AB-6C66-074A-A90F-B347B885331E}" srcId="{48EBDC4F-D0F7-684C-98CA-C3B7BF270C65}" destId="{072F81F0-1817-A648-9E2C-266F2727428F}" srcOrd="0" destOrd="0" parTransId="{CA6EB298-FB5C-8945-9C87-92DF53511190}" sibTransId="{5628AF61-2004-984C-A9E9-438AB1DA7A32}"/>
    <dgm:cxn modelId="{579E28DD-F1F3-8543-8908-64C0835FAD0B}" type="presOf" srcId="{1EAFCB85-4B3C-2D4A-A764-C947F84E116E}" destId="{1E669E6B-DFF5-DC45-8FF6-3FF08B649501}" srcOrd="1" destOrd="0" presId="urn:microsoft.com/office/officeart/2008/layout/HorizontalMultiLevelHierarchy"/>
    <dgm:cxn modelId="{50224C08-C54D-B34E-BBF3-792F29D607DE}" type="presOf" srcId="{7F0F6978-853E-DB4B-A347-C87E9FA3E516}" destId="{92A92023-BD3B-B64E-BAFE-A0A2FEB65A85}" srcOrd="0" destOrd="0" presId="urn:microsoft.com/office/officeart/2008/layout/HorizontalMultiLevelHierarchy"/>
    <dgm:cxn modelId="{BE5F69C2-EB0C-1A44-A0C4-59881716F9C7}" srcId="{072F81F0-1817-A648-9E2C-266F2727428F}" destId="{116078A5-7FC7-134E-80F1-2021A8E4AB06}" srcOrd="2" destOrd="0" parTransId="{D40375BD-12D1-8743-A45E-A4E0F2AD52B1}" sibTransId="{66CFA846-1921-324D-94CC-5C91FD9F9904}"/>
    <dgm:cxn modelId="{EA58F941-3CFA-2A48-B996-341686E8F51E}" type="presOf" srcId="{CAA6E9BD-63AA-3749-A29F-A3550FB370E6}" destId="{6A6B8136-8DE5-9C44-8EC1-1EAB6DDBC815}" srcOrd="0" destOrd="0" presId="urn:microsoft.com/office/officeart/2008/layout/HorizontalMultiLevelHierarchy"/>
    <dgm:cxn modelId="{D6A94440-C78D-F54B-89CC-96AC8BE06A3C}" type="presOf" srcId="{BA4DD0D2-ABFB-8343-B5DB-D9D4FD270B47}" destId="{8CBA1168-99B4-4E4E-9BDA-43CDE002A1C4}" srcOrd="1" destOrd="0" presId="urn:microsoft.com/office/officeart/2008/layout/HorizontalMultiLevelHierarchy"/>
    <dgm:cxn modelId="{210A0932-8D54-C34D-911B-1496619F32F8}" type="presOf" srcId="{9BE81088-D6C7-9244-8296-1C54733A44F4}" destId="{76BDF66B-F9B8-C340-B95C-742A6F77D570}" srcOrd="0" destOrd="0" presId="urn:microsoft.com/office/officeart/2008/layout/HorizontalMultiLevelHierarchy"/>
    <dgm:cxn modelId="{CAA972A1-8061-524A-AE24-7C09CE1D9820}" type="presOf" srcId="{90903EFE-0B86-384D-879B-02FED3B4402F}" destId="{48BC4244-F103-2F4F-8DDD-AF9E6EA67BC0}" srcOrd="1" destOrd="0" presId="urn:microsoft.com/office/officeart/2008/layout/HorizontalMultiLevelHierarchy"/>
    <dgm:cxn modelId="{C74DDE07-FCB2-DB46-96B8-416FED9A7336}" type="presOf" srcId="{BA4DD0D2-ABFB-8343-B5DB-D9D4FD270B47}" destId="{F8D77D41-36CF-7847-8AC2-76E21E5AD639}" srcOrd="0" destOrd="0" presId="urn:microsoft.com/office/officeart/2008/layout/HorizontalMultiLevelHierarchy"/>
    <dgm:cxn modelId="{6A216AEE-E0F4-FA40-B8B8-3394D6358B87}" type="presOf" srcId="{85AFE94A-94C3-0F40-BEB9-EE58B2EDDA0C}" destId="{30366C53-35C6-4044-A202-3F9A79919157}" srcOrd="1" destOrd="0" presId="urn:microsoft.com/office/officeart/2008/layout/HorizontalMultiLevelHierarchy"/>
    <dgm:cxn modelId="{97FF9F03-65B8-6049-A968-4BD6F34124E4}" type="presOf" srcId="{A2D72964-56DD-0B4A-9679-23D8CC509D6A}" destId="{A831A96D-002D-ED45-89E4-BA708D1D75E0}" srcOrd="1" destOrd="0" presId="urn:microsoft.com/office/officeart/2008/layout/HorizontalMultiLevelHierarchy"/>
    <dgm:cxn modelId="{EF2266AE-2A87-EF47-9D91-2030CAF5FCDB}" type="presOf" srcId="{6380BF34-BCF0-1E42-AC88-453A9DE51FD4}" destId="{3A268047-8252-9E4E-B4EA-D652A56DBB68}" srcOrd="0" destOrd="0" presId="urn:microsoft.com/office/officeart/2008/layout/HorizontalMultiLevelHierarchy"/>
    <dgm:cxn modelId="{9E7E8B4C-77BD-C449-9648-FD111EE8F921}" srcId="{072F81F0-1817-A648-9E2C-266F2727428F}" destId="{9BE81088-D6C7-9244-8296-1C54733A44F4}" srcOrd="6" destOrd="0" parTransId="{F781FD28-495D-824E-9065-F6EB01F989F2}" sibTransId="{AC200258-EDA9-C844-88F1-2AAFFFF00288}"/>
    <dgm:cxn modelId="{FB5675A5-657C-7040-8091-617FCEE74A3F}" type="presOf" srcId="{1C0430CB-25AB-4849-BC68-5FB0625AFD24}" destId="{E0E68B0C-AD9A-D54E-B87E-3FA71D94DC1A}" srcOrd="0" destOrd="0" presId="urn:microsoft.com/office/officeart/2008/layout/HorizontalMultiLevelHierarchy"/>
    <dgm:cxn modelId="{89F5E8E7-6738-6249-B78B-B685F8249B54}" type="presOf" srcId="{D40375BD-12D1-8743-A45E-A4E0F2AD52B1}" destId="{C892CBE1-8EC7-7540-8770-D586414F302C}" srcOrd="0" destOrd="0" presId="urn:microsoft.com/office/officeart/2008/layout/HorizontalMultiLevelHierarchy"/>
    <dgm:cxn modelId="{53660995-5F59-3342-91EF-E9D8B6A587F1}" type="presOf" srcId="{B23DEF88-85E1-C34F-9F75-332F4377F1C3}" destId="{0A77108A-BA4C-964C-A563-68640DB12020}" srcOrd="0" destOrd="0" presId="urn:microsoft.com/office/officeart/2008/layout/HorizontalMultiLevelHierarchy"/>
    <dgm:cxn modelId="{11DE6799-D0ED-DD49-B32F-EF84E5D40973}" srcId="{072F81F0-1817-A648-9E2C-266F2727428F}" destId="{1C0430CB-25AB-4849-BC68-5FB0625AFD24}" srcOrd="3" destOrd="0" parTransId="{1EAFCB85-4B3C-2D4A-A764-C947F84E116E}" sibTransId="{014250CE-9D2B-EF42-AB14-05500DBBDD95}"/>
    <dgm:cxn modelId="{C54BB159-89D0-424E-9341-F5A821E63484}" type="presOf" srcId="{89871E37-3572-504D-B43C-D82A87D37986}" destId="{FEB4E097-A4E6-F743-B898-DB5A4FD4E1A3}" srcOrd="0" destOrd="0" presId="urn:microsoft.com/office/officeart/2008/layout/HorizontalMultiLevelHierarchy"/>
    <dgm:cxn modelId="{643BA5EF-11D9-7D4D-9323-0DD84DEA5478}" type="presOf" srcId="{90903EFE-0B86-384D-879B-02FED3B4402F}" destId="{D83A1F56-097E-4D43-8FB4-8C91D1719203}" srcOrd="0" destOrd="0" presId="urn:microsoft.com/office/officeart/2008/layout/HorizontalMultiLevelHierarchy"/>
    <dgm:cxn modelId="{944D05A8-DB67-F44B-BB0E-6F36201263AF}" type="presOf" srcId="{116078A5-7FC7-134E-80F1-2021A8E4AB06}" destId="{445470CE-1D63-B342-81BA-1B7B913772F9}" srcOrd="0" destOrd="0" presId="urn:microsoft.com/office/officeart/2008/layout/HorizontalMultiLevelHierarchy"/>
    <dgm:cxn modelId="{84A29022-412A-9C44-B239-525861C5E262}" srcId="{072F81F0-1817-A648-9E2C-266F2727428F}" destId="{89871E37-3572-504D-B43C-D82A87D37986}" srcOrd="4" destOrd="0" parTransId="{A2D72964-56DD-0B4A-9679-23D8CC509D6A}" sibTransId="{D9F1C65D-50E8-2B49-81F0-B9FDDC827AEA}"/>
    <dgm:cxn modelId="{8E5FEB7E-AB81-9948-8FA1-3058588A44E1}" srcId="{072F81F0-1817-A648-9E2C-266F2727428F}" destId="{B23DEF88-85E1-C34F-9F75-332F4377F1C3}" srcOrd="0" destOrd="0" parTransId="{85AFE94A-94C3-0F40-BEB9-EE58B2EDDA0C}" sibTransId="{ECD199B5-7595-0B4E-A0B8-9F20C2068B20}"/>
    <dgm:cxn modelId="{695D7E85-0A65-2645-AAAA-A6633CA3CE66}" type="presParOf" srcId="{FA726762-16D2-2F43-8896-84245478352A}" destId="{99A44510-DF75-E640-AB83-EAE2C5F7BA82}" srcOrd="0" destOrd="0" presId="urn:microsoft.com/office/officeart/2008/layout/HorizontalMultiLevelHierarchy"/>
    <dgm:cxn modelId="{FECE2C80-11D0-1346-AE1D-DA229AA62FB3}" type="presParOf" srcId="{99A44510-DF75-E640-AB83-EAE2C5F7BA82}" destId="{CD8F97F8-A46F-CF4D-B148-1380DCCB2CD7}" srcOrd="0" destOrd="0" presId="urn:microsoft.com/office/officeart/2008/layout/HorizontalMultiLevelHierarchy"/>
    <dgm:cxn modelId="{32C9D5E4-E5A7-9247-A51A-AE52BDD126D5}" type="presParOf" srcId="{99A44510-DF75-E640-AB83-EAE2C5F7BA82}" destId="{8C6229B3-DB68-3E4B-9F30-D9B29C7CE6D4}" srcOrd="1" destOrd="0" presId="urn:microsoft.com/office/officeart/2008/layout/HorizontalMultiLevelHierarchy"/>
    <dgm:cxn modelId="{9343CEF6-270E-AA48-A38A-0C8DC300AC6A}" type="presParOf" srcId="{8C6229B3-DB68-3E4B-9F30-D9B29C7CE6D4}" destId="{C574FA7C-6CFF-4644-8191-E480DF5B2958}" srcOrd="0" destOrd="0" presId="urn:microsoft.com/office/officeart/2008/layout/HorizontalMultiLevelHierarchy"/>
    <dgm:cxn modelId="{689462A3-8A3C-4945-811D-3078FA1B7F8A}" type="presParOf" srcId="{C574FA7C-6CFF-4644-8191-E480DF5B2958}" destId="{30366C53-35C6-4044-A202-3F9A79919157}" srcOrd="0" destOrd="0" presId="urn:microsoft.com/office/officeart/2008/layout/HorizontalMultiLevelHierarchy"/>
    <dgm:cxn modelId="{AB80D010-15C5-B948-AE2E-1EDF8F87ED46}" type="presParOf" srcId="{8C6229B3-DB68-3E4B-9F30-D9B29C7CE6D4}" destId="{1E698881-BB39-D849-B922-8DE9C7FB1E89}" srcOrd="1" destOrd="0" presId="urn:microsoft.com/office/officeart/2008/layout/HorizontalMultiLevelHierarchy"/>
    <dgm:cxn modelId="{637531E7-1557-5044-A543-9C77291F94B3}" type="presParOf" srcId="{1E698881-BB39-D849-B922-8DE9C7FB1E89}" destId="{0A77108A-BA4C-964C-A563-68640DB12020}" srcOrd="0" destOrd="0" presId="urn:microsoft.com/office/officeart/2008/layout/HorizontalMultiLevelHierarchy"/>
    <dgm:cxn modelId="{F74B575A-FE00-E047-9272-E39AF0D76242}" type="presParOf" srcId="{1E698881-BB39-D849-B922-8DE9C7FB1E89}" destId="{2B20F895-5EE6-B148-A616-8B2D9747BB1C}" srcOrd="1" destOrd="0" presId="urn:microsoft.com/office/officeart/2008/layout/HorizontalMultiLevelHierarchy"/>
    <dgm:cxn modelId="{F3509D2C-1683-EF44-A87E-4E23C7DCDA0C}" type="presParOf" srcId="{8C6229B3-DB68-3E4B-9F30-D9B29C7CE6D4}" destId="{D83A1F56-097E-4D43-8FB4-8C91D1719203}" srcOrd="2" destOrd="0" presId="urn:microsoft.com/office/officeart/2008/layout/HorizontalMultiLevelHierarchy"/>
    <dgm:cxn modelId="{793D52A8-E098-FA49-9465-BD4B9035C381}" type="presParOf" srcId="{D83A1F56-097E-4D43-8FB4-8C91D1719203}" destId="{48BC4244-F103-2F4F-8DDD-AF9E6EA67BC0}" srcOrd="0" destOrd="0" presId="urn:microsoft.com/office/officeart/2008/layout/HorizontalMultiLevelHierarchy"/>
    <dgm:cxn modelId="{414B4E7E-CE26-304A-86B1-8D02E8E95C05}" type="presParOf" srcId="{8C6229B3-DB68-3E4B-9F30-D9B29C7CE6D4}" destId="{7B6BC90D-46D2-454B-AC8A-FAED935312E9}" srcOrd="3" destOrd="0" presId="urn:microsoft.com/office/officeart/2008/layout/HorizontalMultiLevelHierarchy"/>
    <dgm:cxn modelId="{BD26C1E7-8511-D14B-8BA7-ED49CFE88D75}" type="presParOf" srcId="{7B6BC90D-46D2-454B-AC8A-FAED935312E9}" destId="{92A92023-BD3B-B64E-BAFE-A0A2FEB65A85}" srcOrd="0" destOrd="0" presId="urn:microsoft.com/office/officeart/2008/layout/HorizontalMultiLevelHierarchy"/>
    <dgm:cxn modelId="{9EF5E1BF-FCAD-3F40-BBF1-A45CD2D45817}" type="presParOf" srcId="{7B6BC90D-46D2-454B-AC8A-FAED935312E9}" destId="{D2B17E9B-0EDF-EA47-8592-F9272F079D02}" srcOrd="1" destOrd="0" presId="urn:microsoft.com/office/officeart/2008/layout/HorizontalMultiLevelHierarchy"/>
    <dgm:cxn modelId="{25C40A68-3459-774D-8E14-B80C4F1BCA90}" type="presParOf" srcId="{8C6229B3-DB68-3E4B-9F30-D9B29C7CE6D4}" destId="{C892CBE1-8EC7-7540-8770-D586414F302C}" srcOrd="4" destOrd="0" presId="urn:microsoft.com/office/officeart/2008/layout/HorizontalMultiLevelHierarchy"/>
    <dgm:cxn modelId="{B41816C6-BFA5-3F4C-8161-5633EAA9C7A8}" type="presParOf" srcId="{C892CBE1-8EC7-7540-8770-D586414F302C}" destId="{244AE0D0-80EB-0F41-9429-B28A2DB6577F}" srcOrd="0" destOrd="0" presId="urn:microsoft.com/office/officeart/2008/layout/HorizontalMultiLevelHierarchy"/>
    <dgm:cxn modelId="{5DD8D0DD-6F8E-3349-97A5-FEC4CF234D53}" type="presParOf" srcId="{8C6229B3-DB68-3E4B-9F30-D9B29C7CE6D4}" destId="{DD418377-65B5-FD43-9B9C-6E4A14C8C47D}" srcOrd="5" destOrd="0" presId="urn:microsoft.com/office/officeart/2008/layout/HorizontalMultiLevelHierarchy"/>
    <dgm:cxn modelId="{D572EEFD-C23F-9146-AB4D-7E8AEA87B097}" type="presParOf" srcId="{DD418377-65B5-FD43-9B9C-6E4A14C8C47D}" destId="{445470CE-1D63-B342-81BA-1B7B913772F9}" srcOrd="0" destOrd="0" presId="urn:microsoft.com/office/officeart/2008/layout/HorizontalMultiLevelHierarchy"/>
    <dgm:cxn modelId="{78270CFF-184E-D242-A872-7A2CEE72762F}" type="presParOf" srcId="{DD418377-65B5-FD43-9B9C-6E4A14C8C47D}" destId="{C925D90C-61AA-CA47-ABC6-EDBDE23BF8BE}" srcOrd="1" destOrd="0" presId="urn:microsoft.com/office/officeart/2008/layout/HorizontalMultiLevelHierarchy"/>
    <dgm:cxn modelId="{64B0D44B-AB9D-2A48-8A0D-A6BEE04FC5AA}" type="presParOf" srcId="{8C6229B3-DB68-3E4B-9F30-D9B29C7CE6D4}" destId="{0CDA18D1-AECC-5C4A-8810-34BECE077813}" srcOrd="6" destOrd="0" presId="urn:microsoft.com/office/officeart/2008/layout/HorizontalMultiLevelHierarchy"/>
    <dgm:cxn modelId="{6871ADC4-B437-2048-AFA2-8AA2575D0011}" type="presParOf" srcId="{0CDA18D1-AECC-5C4A-8810-34BECE077813}" destId="{1E669E6B-DFF5-DC45-8FF6-3FF08B649501}" srcOrd="0" destOrd="0" presId="urn:microsoft.com/office/officeart/2008/layout/HorizontalMultiLevelHierarchy"/>
    <dgm:cxn modelId="{DD487930-DFBB-A942-893A-F01B289646E1}" type="presParOf" srcId="{8C6229B3-DB68-3E4B-9F30-D9B29C7CE6D4}" destId="{0A66599C-71F1-A24A-B7C3-910A467D8CD4}" srcOrd="7" destOrd="0" presId="urn:microsoft.com/office/officeart/2008/layout/HorizontalMultiLevelHierarchy"/>
    <dgm:cxn modelId="{6BB199EE-94ED-284E-B044-BFACA440A83B}" type="presParOf" srcId="{0A66599C-71F1-A24A-B7C3-910A467D8CD4}" destId="{E0E68B0C-AD9A-D54E-B87E-3FA71D94DC1A}" srcOrd="0" destOrd="0" presId="urn:microsoft.com/office/officeart/2008/layout/HorizontalMultiLevelHierarchy"/>
    <dgm:cxn modelId="{95917CDC-7B83-134C-BE87-634F03261503}" type="presParOf" srcId="{0A66599C-71F1-A24A-B7C3-910A467D8CD4}" destId="{DEC9413C-3F46-E740-8B01-4B45CAB15D6B}" srcOrd="1" destOrd="0" presId="urn:microsoft.com/office/officeart/2008/layout/HorizontalMultiLevelHierarchy"/>
    <dgm:cxn modelId="{965E1107-EF74-7D43-BE7B-5FA863EDD248}" type="presParOf" srcId="{8C6229B3-DB68-3E4B-9F30-D9B29C7CE6D4}" destId="{1656E51B-5903-8F4F-84EF-622BEBD4CBF1}" srcOrd="8" destOrd="0" presId="urn:microsoft.com/office/officeart/2008/layout/HorizontalMultiLevelHierarchy"/>
    <dgm:cxn modelId="{05F35A46-0FA4-B442-99AE-E9D8B00D111C}" type="presParOf" srcId="{1656E51B-5903-8F4F-84EF-622BEBD4CBF1}" destId="{A831A96D-002D-ED45-89E4-BA708D1D75E0}" srcOrd="0" destOrd="0" presId="urn:microsoft.com/office/officeart/2008/layout/HorizontalMultiLevelHierarchy"/>
    <dgm:cxn modelId="{5CD43C8C-063D-7746-BC89-1D5DA6ABD7CE}" type="presParOf" srcId="{8C6229B3-DB68-3E4B-9F30-D9B29C7CE6D4}" destId="{C24F35FB-9CD2-514C-809F-C8AEA61D6726}" srcOrd="9" destOrd="0" presId="urn:microsoft.com/office/officeart/2008/layout/HorizontalMultiLevelHierarchy"/>
    <dgm:cxn modelId="{593985BE-0179-2B41-8852-728D5D82A8F6}" type="presParOf" srcId="{C24F35FB-9CD2-514C-809F-C8AEA61D6726}" destId="{FEB4E097-A4E6-F743-B898-DB5A4FD4E1A3}" srcOrd="0" destOrd="0" presId="urn:microsoft.com/office/officeart/2008/layout/HorizontalMultiLevelHierarchy"/>
    <dgm:cxn modelId="{2291EE67-3184-1143-9DFE-80E64CCEFBCB}" type="presParOf" srcId="{C24F35FB-9CD2-514C-809F-C8AEA61D6726}" destId="{D7851C57-C0F8-3742-A524-2102E9D5E991}" srcOrd="1" destOrd="0" presId="urn:microsoft.com/office/officeart/2008/layout/HorizontalMultiLevelHierarchy"/>
    <dgm:cxn modelId="{2F48CA93-65C3-9743-B73C-A4E0740DCB8C}" type="presParOf" srcId="{8C6229B3-DB68-3E4B-9F30-D9B29C7CE6D4}" destId="{F8D77D41-36CF-7847-8AC2-76E21E5AD639}" srcOrd="10" destOrd="0" presId="urn:microsoft.com/office/officeart/2008/layout/HorizontalMultiLevelHierarchy"/>
    <dgm:cxn modelId="{0461796A-EF9F-BB42-86BD-BF36B08FE9C5}" type="presParOf" srcId="{F8D77D41-36CF-7847-8AC2-76E21E5AD639}" destId="{8CBA1168-99B4-4E4E-9BDA-43CDE002A1C4}" srcOrd="0" destOrd="0" presId="urn:microsoft.com/office/officeart/2008/layout/HorizontalMultiLevelHierarchy"/>
    <dgm:cxn modelId="{AEE2F1DF-7842-254C-A02D-A960BB111948}" type="presParOf" srcId="{8C6229B3-DB68-3E4B-9F30-D9B29C7CE6D4}" destId="{EBF02359-8562-394F-AA60-E518043390A9}" srcOrd="11" destOrd="0" presId="urn:microsoft.com/office/officeart/2008/layout/HorizontalMultiLevelHierarchy"/>
    <dgm:cxn modelId="{A7C51B56-77C4-BA48-9E65-586F61B4F98C}" type="presParOf" srcId="{EBF02359-8562-394F-AA60-E518043390A9}" destId="{6A6B8136-8DE5-9C44-8EC1-1EAB6DDBC815}" srcOrd="0" destOrd="0" presId="urn:microsoft.com/office/officeart/2008/layout/HorizontalMultiLevelHierarchy"/>
    <dgm:cxn modelId="{85B82D68-D522-3748-8F8A-DB2207FFBA42}" type="presParOf" srcId="{EBF02359-8562-394F-AA60-E518043390A9}" destId="{F8AF61F3-6FC5-1349-8CAB-1E688E65F800}" srcOrd="1" destOrd="0" presId="urn:microsoft.com/office/officeart/2008/layout/HorizontalMultiLevelHierarchy"/>
    <dgm:cxn modelId="{00B2E10D-0DBA-334A-9884-A984CCBE06AC}" type="presParOf" srcId="{8C6229B3-DB68-3E4B-9F30-D9B29C7CE6D4}" destId="{D816C1E9-7DAB-184F-8EB7-21E700C65E34}" srcOrd="12" destOrd="0" presId="urn:microsoft.com/office/officeart/2008/layout/HorizontalMultiLevelHierarchy"/>
    <dgm:cxn modelId="{84887EE2-3AE8-8B4F-AF8F-01811FD134E9}" type="presParOf" srcId="{D816C1E9-7DAB-184F-8EB7-21E700C65E34}" destId="{DEF70D8C-8A73-DB40-B06E-31D2C3AAF1CB}" srcOrd="0" destOrd="0" presId="urn:microsoft.com/office/officeart/2008/layout/HorizontalMultiLevelHierarchy"/>
    <dgm:cxn modelId="{39B97AE7-4990-EB4E-96E9-5EE0B55C1EBA}" type="presParOf" srcId="{8C6229B3-DB68-3E4B-9F30-D9B29C7CE6D4}" destId="{8AAD97B1-51BF-564F-82C0-B69111D334CC}" srcOrd="13" destOrd="0" presId="urn:microsoft.com/office/officeart/2008/layout/HorizontalMultiLevelHierarchy"/>
    <dgm:cxn modelId="{6E96E874-260B-6646-8607-3E5EE6EF4A26}" type="presParOf" srcId="{8AAD97B1-51BF-564F-82C0-B69111D334CC}" destId="{76BDF66B-F9B8-C340-B95C-742A6F77D570}" srcOrd="0" destOrd="0" presId="urn:microsoft.com/office/officeart/2008/layout/HorizontalMultiLevelHierarchy"/>
    <dgm:cxn modelId="{F28BEA7B-96C0-394B-B74F-BFD597BC72C4}" type="presParOf" srcId="{8AAD97B1-51BF-564F-82C0-B69111D334CC}" destId="{A4B353F2-BA9C-FB48-BF05-0B060A3E4BCF}" srcOrd="1" destOrd="0" presId="urn:microsoft.com/office/officeart/2008/layout/HorizontalMultiLevelHierarchy"/>
    <dgm:cxn modelId="{646320EB-2CB3-7F40-A9CB-2844D576EE27}" type="presParOf" srcId="{A4B353F2-BA9C-FB48-BF05-0B060A3E4BCF}" destId="{3A268047-8252-9E4E-B4EA-D652A56DBB68}" srcOrd="0" destOrd="0" presId="urn:microsoft.com/office/officeart/2008/layout/HorizontalMultiLevelHierarchy"/>
    <dgm:cxn modelId="{5446BA58-8F6F-9A43-A203-AC3A98F5891C}" type="presParOf" srcId="{3A268047-8252-9E4E-B4EA-D652A56DBB68}" destId="{E0668389-F4F7-C847-BD87-AC408909843E}" srcOrd="0" destOrd="0" presId="urn:microsoft.com/office/officeart/2008/layout/HorizontalMultiLevelHierarchy"/>
    <dgm:cxn modelId="{2242D456-D2AA-F643-9105-0B2FA39CAD25}" type="presParOf" srcId="{A4B353F2-BA9C-FB48-BF05-0B060A3E4BCF}" destId="{2D2A5DEF-030D-9B47-8ADB-6B2A244301E5}" srcOrd="1" destOrd="0" presId="urn:microsoft.com/office/officeart/2008/layout/HorizontalMultiLevelHierarchy"/>
    <dgm:cxn modelId="{415BFA04-3C41-034D-888A-EF6CFCDF1691}" type="presParOf" srcId="{2D2A5DEF-030D-9B47-8ADB-6B2A244301E5}" destId="{89ADFF89-BD2B-E54A-AC36-23A953DAC53D}" srcOrd="0" destOrd="0" presId="urn:microsoft.com/office/officeart/2008/layout/HorizontalMultiLevelHierarchy"/>
    <dgm:cxn modelId="{C3F82BE9-F6E5-C445-AA59-D62D61ECEA02}" type="presParOf" srcId="{2D2A5DEF-030D-9B47-8ADB-6B2A244301E5}" destId="{0AF75788-5387-5C47-AE6D-C8DF11BF14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68047-8252-9E4E-B4EA-D652A56DBB68}">
      <dsp:nvSpPr>
        <dsp:cNvPr id="0" name=""/>
        <dsp:cNvSpPr/>
      </dsp:nvSpPr>
      <dsp:spPr>
        <a:xfrm>
          <a:off x="4163705" y="5250212"/>
          <a:ext cx="31773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8866" y="45720"/>
              </a:lnTo>
              <a:lnTo>
                <a:pt x="158866" y="46608"/>
              </a:lnTo>
              <a:lnTo>
                <a:pt x="317733" y="4660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314629" y="5287989"/>
        <a:ext cx="15886" cy="15886"/>
      </dsp:txXfrm>
    </dsp:sp>
    <dsp:sp modelId="{D816C1E9-7DAB-184F-8EB7-21E700C65E34}">
      <dsp:nvSpPr>
        <dsp:cNvPr id="0" name=""/>
        <dsp:cNvSpPr/>
      </dsp:nvSpPr>
      <dsp:spPr>
        <a:xfrm>
          <a:off x="1021921" y="3004410"/>
          <a:ext cx="603865" cy="2291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932" y="0"/>
              </a:lnTo>
              <a:lnTo>
                <a:pt x="301932" y="2291521"/>
              </a:lnTo>
              <a:lnTo>
                <a:pt x="603865" y="22915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1264610" y="4090928"/>
        <a:ext cx="118487" cy="118487"/>
      </dsp:txXfrm>
    </dsp:sp>
    <dsp:sp modelId="{F8D77D41-36CF-7847-8AC2-76E21E5AD639}">
      <dsp:nvSpPr>
        <dsp:cNvPr id="0" name=""/>
        <dsp:cNvSpPr/>
      </dsp:nvSpPr>
      <dsp:spPr>
        <a:xfrm>
          <a:off x="1021921" y="3004410"/>
          <a:ext cx="640119" cy="1494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059" y="0"/>
              </a:lnTo>
              <a:lnTo>
                <a:pt x="320059" y="1494623"/>
              </a:lnTo>
              <a:lnTo>
                <a:pt x="640119" y="14946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301332" y="3711074"/>
        <a:ext cx="81296" cy="81296"/>
      </dsp:txXfrm>
    </dsp:sp>
    <dsp:sp modelId="{1656E51B-5903-8F4F-84EF-622BEBD4CBF1}">
      <dsp:nvSpPr>
        <dsp:cNvPr id="0" name=""/>
        <dsp:cNvSpPr/>
      </dsp:nvSpPr>
      <dsp:spPr>
        <a:xfrm>
          <a:off x="1021921" y="3004410"/>
          <a:ext cx="640119" cy="62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0059" y="0"/>
              </a:lnTo>
              <a:lnTo>
                <a:pt x="320059" y="627498"/>
              </a:lnTo>
              <a:lnTo>
                <a:pt x="640119" y="62749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319571" y="3295750"/>
        <a:ext cx="44819" cy="44819"/>
      </dsp:txXfrm>
    </dsp:sp>
    <dsp:sp modelId="{0CDA18D1-AECC-5C4A-8810-34BECE077813}">
      <dsp:nvSpPr>
        <dsp:cNvPr id="0" name=""/>
        <dsp:cNvSpPr/>
      </dsp:nvSpPr>
      <dsp:spPr>
        <a:xfrm>
          <a:off x="1021921" y="2836577"/>
          <a:ext cx="603865" cy="167832"/>
        </a:xfrm>
        <a:custGeom>
          <a:avLst/>
          <a:gdLst/>
          <a:ahLst/>
          <a:cxnLst/>
          <a:rect l="0" t="0" r="0" b="0"/>
          <a:pathLst>
            <a:path>
              <a:moveTo>
                <a:pt x="0" y="167832"/>
              </a:moveTo>
              <a:lnTo>
                <a:pt x="301932" y="167832"/>
              </a:lnTo>
              <a:lnTo>
                <a:pt x="301932" y="0"/>
              </a:lnTo>
              <a:lnTo>
                <a:pt x="60386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308185" y="2904825"/>
        <a:ext cx="31337" cy="31337"/>
      </dsp:txXfrm>
    </dsp:sp>
    <dsp:sp modelId="{C892CBE1-8EC7-7540-8770-D586414F302C}">
      <dsp:nvSpPr>
        <dsp:cNvPr id="0" name=""/>
        <dsp:cNvSpPr/>
      </dsp:nvSpPr>
      <dsp:spPr>
        <a:xfrm>
          <a:off x="1021921" y="2039263"/>
          <a:ext cx="603865" cy="965147"/>
        </a:xfrm>
        <a:custGeom>
          <a:avLst/>
          <a:gdLst/>
          <a:ahLst/>
          <a:cxnLst/>
          <a:rect l="0" t="0" r="0" b="0"/>
          <a:pathLst>
            <a:path>
              <a:moveTo>
                <a:pt x="0" y="965147"/>
              </a:moveTo>
              <a:lnTo>
                <a:pt x="301932" y="965147"/>
              </a:lnTo>
              <a:lnTo>
                <a:pt x="301932" y="0"/>
              </a:lnTo>
              <a:lnTo>
                <a:pt x="60386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95391" y="2493375"/>
        <a:ext cx="56924" cy="56924"/>
      </dsp:txXfrm>
    </dsp:sp>
    <dsp:sp modelId="{D83A1F56-097E-4D43-8FB4-8C91D1719203}">
      <dsp:nvSpPr>
        <dsp:cNvPr id="0" name=""/>
        <dsp:cNvSpPr/>
      </dsp:nvSpPr>
      <dsp:spPr>
        <a:xfrm>
          <a:off x="1021921" y="1241940"/>
          <a:ext cx="603865" cy="1762470"/>
        </a:xfrm>
        <a:custGeom>
          <a:avLst/>
          <a:gdLst/>
          <a:ahLst/>
          <a:cxnLst/>
          <a:rect l="0" t="0" r="0" b="0"/>
          <a:pathLst>
            <a:path>
              <a:moveTo>
                <a:pt x="0" y="1762470"/>
              </a:moveTo>
              <a:lnTo>
                <a:pt x="301932" y="1762470"/>
              </a:lnTo>
              <a:lnTo>
                <a:pt x="301932" y="0"/>
              </a:lnTo>
              <a:lnTo>
                <a:pt x="60386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277277" y="2076599"/>
        <a:ext cx="93152" cy="93152"/>
      </dsp:txXfrm>
    </dsp:sp>
    <dsp:sp modelId="{C574FA7C-6CFF-4644-8191-E480DF5B2958}">
      <dsp:nvSpPr>
        <dsp:cNvPr id="0" name=""/>
        <dsp:cNvSpPr/>
      </dsp:nvSpPr>
      <dsp:spPr>
        <a:xfrm>
          <a:off x="1021921" y="445839"/>
          <a:ext cx="567579" cy="2558571"/>
        </a:xfrm>
        <a:custGeom>
          <a:avLst/>
          <a:gdLst/>
          <a:ahLst/>
          <a:cxnLst/>
          <a:rect l="0" t="0" r="0" b="0"/>
          <a:pathLst>
            <a:path>
              <a:moveTo>
                <a:pt x="0" y="2558571"/>
              </a:moveTo>
              <a:lnTo>
                <a:pt x="283789" y="2558571"/>
              </a:lnTo>
              <a:lnTo>
                <a:pt x="283789" y="0"/>
              </a:lnTo>
              <a:lnTo>
                <a:pt x="56757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1240191" y="1659605"/>
        <a:ext cx="131038" cy="131038"/>
      </dsp:txXfrm>
    </dsp:sp>
    <dsp:sp modelId="{CD8F97F8-A46F-CF4D-B148-1380DCCB2CD7}">
      <dsp:nvSpPr>
        <dsp:cNvPr id="0" name=""/>
        <dsp:cNvSpPr/>
      </dsp:nvSpPr>
      <dsp:spPr>
        <a:xfrm rot="16200000">
          <a:off x="-1172007" y="2526748"/>
          <a:ext cx="3432532" cy="955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wordArtVert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  </a:t>
          </a:r>
        </a:p>
      </dsp:txBody>
      <dsp:txXfrm>
        <a:off x="-1172007" y="2526748"/>
        <a:ext cx="3432532" cy="955324"/>
      </dsp:txXfrm>
    </dsp:sp>
    <dsp:sp modelId="{0A77108A-BA4C-964C-A563-68640DB12020}">
      <dsp:nvSpPr>
        <dsp:cNvPr id="0" name=""/>
        <dsp:cNvSpPr/>
      </dsp:nvSpPr>
      <dsp:spPr>
        <a:xfrm>
          <a:off x="1589501" y="111614"/>
          <a:ext cx="2603095" cy="668450"/>
        </a:xfrm>
        <a:prstGeom prst="rect">
          <a:avLst/>
        </a:prstGeom>
        <a:solidFill>
          <a:srgbClr val="F0F20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Une des modalités de mise en œuvre des programmes</a:t>
          </a:r>
        </a:p>
      </dsp:txBody>
      <dsp:txXfrm>
        <a:off x="1589501" y="111614"/>
        <a:ext cx="2603095" cy="668450"/>
      </dsp:txXfrm>
    </dsp:sp>
    <dsp:sp modelId="{92A92023-BD3B-B64E-BAFE-A0A2FEB65A85}">
      <dsp:nvSpPr>
        <dsp:cNvPr id="0" name=""/>
        <dsp:cNvSpPr/>
      </dsp:nvSpPr>
      <dsp:spPr>
        <a:xfrm>
          <a:off x="1625786" y="909329"/>
          <a:ext cx="2602875" cy="665221"/>
        </a:xfrm>
        <a:prstGeom prst="rect">
          <a:avLst/>
        </a:prstGeom>
        <a:solidFill>
          <a:srgbClr val="FF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Une pédagogie de projet que l’on va partager</a:t>
          </a:r>
        </a:p>
      </dsp:txBody>
      <dsp:txXfrm>
        <a:off x="1625786" y="909329"/>
        <a:ext cx="2602875" cy="665221"/>
      </dsp:txXfrm>
    </dsp:sp>
    <dsp:sp modelId="{445470CE-1D63-B342-81BA-1B7B913772F9}">
      <dsp:nvSpPr>
        <dsp:cNvPr id="0" name=""/>
        <dsp:cNvSpPr/>
      </dsp:nvSpPr>
      <dsp:spPr>
        <a:xfrm>
          <a:off x="1625786" y="1707054"/>
          <a:ext cx="2583824" cy="664418"/>
        </a:xfrm>
        <a:prstGeom prst="rect">
          <a:avLst/>
        </a:prstGeom>
        <a:solidFill>
          <a:srgbClr val="FFC5E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2 à 3 heures hebdo</a:t>
          </a:r>
        </a:p>
      </dsp:txBody>
      <dsp:txXfrm>
        <a:off x="1625786" y="1707054"/>
        <a:ext cx="2583824" cy="664418"/>
      </dsp:txXfrm>
    </dsp:sp>
    <dsp:sp modelId="{E0E68B0C-AD9A-D54E-B87E-3FA71D94DC1A}">
      <dsp:nvSpPr>
        <dsp:cNvPr id="0" name=""/>
        <dsp:cNvSpPr/>
      </dsp:nvSpPr>
      <dsp:spPr>
        <a:xfrm>
          <a:off x="1625786" y="2504769"/>
          <a:ext cx="2580722" cy="663616"/>
        </a:xfrm>
        <a:prstGeom prst="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En </a:t>
          </a:r>
          <a:r>
            <a:rPr lang="fr-FR" sz="1200" b="1" kern="1200" dirty="0" err="1">
              <a:solidFill>
                <a:srgbClr val="000000"/>
              </a:solidFill>
              <a:latin typeface="+mj-lt"/>
            </a:rPr>
            <a:t>co</a:t>
          </a:r>
          <a:r>
            <a:rPr lang="fr-FR" sz="1200" b="1" kern="1200" dirty="0">
              <a:solidFill>
                <a:srgbClr val="000000"/>
              </a:solidFill>
              <a:latin typeface="+mj-lt"/>
            </a:rPr>
            <a:t>-animation ou pas</a:t>
          </a:r>
        </a:p>
      </dsp:txBody>
      <dsp:txXfrm>
        <a:off x="1625786" y="2504769"/>
        <a:ext cx="2580722" cy="663616"/>
      </dsp:txXfrm>
    </dsp:sp>
    <dsp:sp modelId="{FEB4E097-A4E6-F743-B898-DB5A4FD4E1A3}">
      <dsp:nvSpPr>
        <dsp:cNvPr id="0" name=""/>
        <dsp:cNvSpPr/>
      </dsp:nvSpPr>
      <dsp:spPr>
        <a:xfrm>
          <a:off x="1662040" y="3302485"/>
          <a:ext cx="2561858" cy="658849"/>
        </a:xfrm>
        <a:prstGeom prst="rect">
          <a:avLst/>
        </a:prstGeom>
        <a:solidFill>
          <a:srgbClr val="CC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Favoriser les langues et les outils numériques</a:t>
          </a:r>
        </a:p>
      </dsp:txBody>
      <dsp:txXfrm>
        <a:off x="1662040" y="3302485"/>
        <a:ext cx="2561858" cy="658849"/>
      </dsp:txXfrm>
    </dsp:sp>
    <dsp:sp modelId="{6A6B8136-8DE5-9C44-8EC1-1EAB6DDBC815}">
      <dsp:nvSpPr>
        <dsp:cNvPr id="0" name=""/>
        <dsp:cNvSpPr/>
      </dsp:nvSpPr>
      <dsp:spPr>
        <a:xfrm>
          <a:off x="1662040" y="4172728"/>
          <a:ext cx="2539141" cy="652611"/>
        </a:xfrm>
        <a:prstGeom prst="rect">
          <a:avLst/>
        </a:prstGeom>
        <a:solidFill>
          <a:srgbClr val="5A5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Développer l’ EO</a:t>
          </a:r>
        </a:p>
      </dsp:txBody>
      <dsp:txXfrm>
        <a:off x="1662040" y="4172728"/>
        <a:ext cx="2539141" cy="652611"/>
      </dsp:txXfrm>
    </dsp:sp>
    <dsp:sp modelId="{76BDF66B-F9B8-C340-B95C-742A6F77D570}">
      <dsp:nvSpPr>
        <dsp:cNvPr id="0" name=""/>
        <dsp:cNvSpPr/>
      </dsp:nvSpPr>
      <dsp:spPr>
        <a:xfrm>
          <a:off x="1625786" y="4970444"/>
          <a:ext cx="2537919" cy="650977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8 thématiques interdisciplinaires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rgbClr val="000000"/>
              </a:solidFill>
              <a:latin typeface="+mj-lt"/>
            </a:rPr>
            <a:t>6 sur le cycle</a:t>
          </a:r>
        </a:p>
      </dsp:txBody>
      <dsp:txXfrm>
        <a:off x="1625786" y="4970444"/>
        <a:ext cx="2537919" cy="650977"/>
      </dsp:txXfrm>
    </dsp:sp>
    <dsp:sp modelId="{89ADFF89-BD2B-E54A-AC36-23A953DAC53D}">
      <dsp:nvSpPr>
        <dsp:cNvPr id="0" name=""/>
        <dsp:cNvSpPr/>
      </dsp:nvSpPr>
      <dsp:spPr>
        <a:xfrm>
          <a:off x="4481439" y="4972822"/>
          <a:ext cx="2519995" cy="647996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1"/>
              </a:solidFill>
              <a:latin typeface="+mj-lt"/>
            </a:rPr>
            <a:t>4 Parcours </a:t>
          </a:r>
          <a:endParaRPr lang="fr-FR" sz="1200" b="1" kern="1200" dirty="0">
            <a:solidFill>
              <a:schemeClr val="tx1"/>
            </a:solidFill>
            <a:latin typeface="+mj-lt"/>
          </a:endParaRPr>
        </a:p>
      </dsp:txBody>
      <dsp:txXfrm>
        <a:off x="4481439" y="4972822"/>
        <a:ext cx="2519995" cy="647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2D55C79-9382-4F45-BF92-BAE7CFBDB1B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13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BCCD1F6-F937-6D40-8E46-03D808E424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43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30F0940-BCDC-4543-B57A-62EC537FBFB5}" type="slidenum">
              <a:rPr lang="fr-FR">
                <a:latin typeface="Arial" charset="0"/>
              </a:rPr>
              <a:pPr eaLnBrk="1" hangingPunct="1"/>
              <a:t>1</a:t>
            </a:fld>
            <a:endParaRPr lang="fr-FR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4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63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28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274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9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360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CD1F6-F937-6D40-8E46-03D808E42453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49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824163" y="6259513"/>
            <a:ext cx="45196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/>
            <a:r>
              <a:rPr lang="fr-FR" sz="1400">
                <a:solidFill>
                  <a:srgbClr val="0000FF"/>
                </a:solidFill>
                <a:latin typeface="Arial" charset="0"/>
              </a:rPr>
              <a:t>Brigitte JAUFFRET - C-TICE</a:t>
            </a:r>
          </a:p>
          <a:p>
            <a:pPr algn="ctr"/>
            <a:r>
              <a:rPr lang="fr-FR" sz="1400">
                <a:solidFill>
                  <a:srgbClr val="0000FF"/>
                </a:solidFill>
                <a:latin typeface="Arial" charset="0"/>
              </a:rPr>
              <a:t> Patrick BOISTEL Pôle TICE / Didier HANSER - DATSI</a:t>
            </a:r>
            <a:endParaRPr lang="fr-FR" sz="1400">
              <a:latin typeface="Arial" charset="0"/>
            </a:endParaRPr>
          </a:p>
        </p:txBody>
      </p:sp>
      <p:pic>
        <p:nvPicPr>
          <p:cNvPr id="5" name="Picture 2" descr="LOGO ACAD_vect COURR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2400"/>
            <a:ext cx="1514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405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DA4CC-66A3-B040-8464-4DDD05C56FF9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5FEAD-55CD-4C45-8990-CA23C922DC3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42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0FAC8-7097-5545-8EF0-A5148467C4E8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A73B1-CE6C-F648-ADF4-A5E1CD4D8D6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84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D3188-ADF6-9E4E-B6BF-FF25121CEA58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6019E-E1A2-3B4C-99C5-36747EB10B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5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D7B18-543A-B744-AB17-0197D791E69B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0C0DA-DD4F-5F46-90C3-016BB1C76F8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15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C3987-F274-9941-BA8E-1C49C841F453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ECA0C-2E40-E344-9E78-A218D52F4B5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62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21BB3-E722-B445-B160-9E7A7214F036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4923C-2D0F-6643-AF36-26190437ADD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1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7DB7A-ACDD-414B-A35B-935A22312830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9F7C0-F58C-EA41-9DDC-A6E5B44AA28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3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05D3A-A508-504E-8BE1-1D352307A2B3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8E82A-9050-A048-B2CF-99D44383703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8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D4117-DE52-394B-9BB5-74093290A278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25ED8-7158-DD4E-9791-7DFBB37147A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32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CB1AE-1227-A74D-A58C-4A2DDC64B25A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4C360-87A7-2F4C-9266-38F12DAC8B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95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87C8D-E16E-4D45-AAA6-5CA5A58DE469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DE378-5C4F-044F-B09C-69AA33AFA2C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8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301625"/>
            <a:ext cx="695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044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82CE9197-0683-844E-ABDA-255488B283E3}" type="datetime1">
              <a:rPr lang="fr-FR"/>
              <a:pPr/>
              <a:t>19/05/16</a:t>
            </a:fld>
            <a:endParaRPr lang="fr-FR"/>
          </a:p>
        </p:txBody>
      </p:sp>
      <p:sp>
        <p:nvSpPr>
          <p:cNvPr id="404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4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DB5352-FDCD-7D44-960E-05A3F137001E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37288"/>
            <a:ext cx="12969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¡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¡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scol.education.fr/cid99750/epi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F06EB89C-443F-E247-BFAD-E89C84C65944}" type="slidenum">
              <a:rPr lang="fr-FR"/>
              <a:pPr eaLnBrk="1" hangingPunct="1"/>
              <a:t>1</a:t>
            </a:fld>
            <a:endParaRPr lang="fr-FR"/>
          </a:p>
        </p:txBody>
      </p:sp>
      <p:pic>
        <p:nvPicPr>
          <p:cNvPr id="307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163"/>
            <a:ext cx="9144000" cy="657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592796"/>
            <a:ext cx="7786687" cy="1357313"/>
          </a:xfrm>
        </p:spPr>
        <p:txBody>
          <a:bodyPr/>
          <a:lstStyle/>
          <a:p>
            <a:pPr algn="ctr"/>
            <a:r>
              <a:rPr lang="fr-FR" sz="4000" b="1" dirty="0">
                <a:solidFill>
                  <a:srgbClr val="54708E"/>
                </a:solidFill>
                <a:latin typeface="Arial" charset="0"/>
              </a:rPr>
              <a:t>RÉFORME DU COLLÉGE</a:t>
            </a:r>
            <a:br>
              <a:rPr lang="fr-FR" sz="4000" b="1" dirty="0">
                <a:solidFill>
                  <a:srgbClr val="54708E"/>
                </a:solidFill>
                <a:latin typeface="Arial" charset="0"/>
              </a:rPr>
            </a:br>
            <a:r>
              <a:rPr lang="fr-FR" sz="1000" b="1" dirty="0">
                <a:solidFill>
                  <a:srgbClr val="54708E"/>
                </a:solidFill>
                <a:latin typeface="Arial" charset="0"/>
              </a:rPr>
              <a:t/>
            </a:r>
            <a:br>
              <a:rPr lang="fr-FR" sz="1000" b="1" dirty="0">
                <a:solidFill>
                  <a:srgbClr val="54708E"/>
                </a:solidFill>
                <a:latin typeface="Arial" charset="0"/>
              </a:rPr>
            </a:br>
            <a:r>
              <a:rPr lang="fr-FR" sz="1000" b="1" dirty="0">
                <a:solidFill>
                  <a:srgbClr val="54708E"/>
                </a:solidFill>
                <a:latin typeface="Arial" charset="0"/>
              </a:rPr>
              <a:t/>
            </a:r>
            <a:br>
              <a:rPr lang="fr-FR" sz="1000" b="1" dirty="0">
                <a:solidFill>
                  <a:srgbClr val="54708E"/>
                </a:solidFill>
                <a:latin typeface="Arial" charset="0"/>
              </a:rPr>
            </a:br>
            <a:r>
              <a:rPr lang="fr-FR" sz="1000" b="1" dirty="0">
                <a:solidFill>
                  <a:srgbClr val="54708E"/>
                </a:solidFill>
                <a:latin typeface="Arial" charset="0"/>
              </a:rPr>
              <a:t/>
            </a:r>
            <a:br>
              <a:rPr lang="fr-FR" sz="1000" b="1" dirty="0">
                <a:solidFill>
                  <a:srgbClr val="54708E"/>
                </a:solidFill>
                <a:latin typeface="Arial" charset="0"/>
              </a:rPr>
            </a:br>
            <a:r>
              <a:rPr lang="fr-FR" sz="4000" b="1" dirty="0">
                <a:solidFill>
                  <a:srgbClr val="54708E"/>
                </a:solidFill>
                <a:latin typeface="Arial" charset="0"/>
              </a:rPr>
              <a:t>Formation disciplinaire</a:t>
            </a:r>
            <a:br>
              <a:rPr lang="fr-FR" sz="4000" b="1" dirty="0">
                <a:solidFill>
                  <a:srgbClr val="54708E"/>
                </a:solidFill>
                <a:latin typeface="Arial" charset="0"/>
              </a:rPr>
            </a:br>
            <a:r>
              <a:rPr lang="fr-FR" sz="4000" b="1" dirty="0">
                <a:solidFill>
                  <a:srgbClr val="54708E"/>
                </a:solidFill>
                <a:latin typeface="Arial" charset="0"/>
              </a:rPr>
              <a:t>Espagnol</a:t>
            </a:r>
            <a:br>
              <a:rPr lang="fr-FR" sz="4000" b="1" dirty="0">
                <a:solidFill>
                  <a:srgbClr val="54708E"/>
                </a:solidFill>
                <a:latin typeface="Arial" charset="0"/>
              </a:rPr>
            </a:br>
            <a:r>
              <a:rPr lang="fr-FR" sz="4000" b="1" dirty="0">
                <a:solidFill>
                  <a:srgbClr val="54708E"/>
                </a:solidFill>
                <a:latin typeface="Arial" charset="0"/>
              </a:rPr>
              <a:t>J5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87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rgbClr val="54708E"/>
                </a:solidFill>
                <a:latin typeface="Arial" charset="0"/>
              </a:rPr>
              <a:t>Enseignements Pratiques Interdisciplinaires</a:t>
            </a:r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B5CBE13B-1A77-6541-8A9A-41C588A0F900}" type="slidenum">
              <a:rPr lang="fr-FR"/>
              <a:pPr eaLnBrk="1" hangingPunct="1"/>
              <a:t>2</a:t>
            </a:fld>
            <a:endParaRPr lang="fr-FR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989808561"/>
              </p:ext>
            </p:extLst>
          </p:nvPr>
        </p:nvGraphicFramePr>
        <p:xfrm>
          <a:off x="126575" y="868441"/>
          <a:ext cx="8985696" cy="605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7544" y="2780928"/>
            <a:ext cx="576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000000"/>
                </a:solidFill>
                <a:latin typeface="+mj-lt"/>
              </a:rPr>
              <a:t>E</a:t>
            </a:r>
          </a:p>
          <a:p>
            <a:pPr algn="ctr"/>
            <a:r>
              <a:rPr lang="fr-FR" sz="4400" dirty="0">
                <a:solidFill>
                  <a:srgbClr val="000000"/>
                </a:solidFill>
                <a:latin typeface="+mj-lt"/>
              </a:rPr>
              <a:t>P</a:t>
            </a:r>
          </a:p>
          <a:p>
            <a:pPr algn="ctr"/>
            <a:r>
              <a:rPr lang="fr-FR" sz="4400" dirty="0">
                <a:solidFill>
                  <a:srgbClr val="000000"/>
                </a:solidFill>
                <a:latin typeface="+mj-lt"/>
              </a:rPr>
              <a:t>I</a:t>
            </a:r>
          </a:p>
        </p:txBody>
      </p:sp>
      <p:sp>
        <p:nvSpPr>
          <p:cNvPr id="4" name="Flèche droite rayée 3"/>
          <p:cNvSpPr/>
          <p:nvPr/>
        </p:nvSpPr>
        <p:spPr>
          <a:xfrm>
            <a:off x="4716016" y="980728"/>
            <a:ext cx="1764196" cy="4608512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6732240" y="1124744"/>
            <a:ext cx="2268252" cy="44644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REALISATION CONCRETE/ PRODUCTION FINALE</a:t>
            </a:r>
          </a:p>
          <a:p>
            <a:pPr algn="ctr"/>
            <a:endParaRPr lang="fr-FR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INDIVIDUELLE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OU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COLLECTIVE</a:t>
            </a:r>
          </a:p>
          <a:p>
            <a:pPr algn="ctr"/>
            <a:endParaRPr lang="fr-FR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1 EPI AU DNB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A L’ORAL</a:t>
            </a:r>
          </a:p>
          <a:p>
            <a:pPr algn="ctr"/>
            <a:r>
              <a:rPr lang="fr-FR" dirty="0">
                <a:solidFill>
                  <a:srgbClr val="000000"/>
                </a:solidFill>
                <a:latin typeface="+mj-lt"/>
              </a:rPr>
              <a:t>SUR 100pts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E82A-9050-A048-B2CF-99D44383703F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7" name="Image 6" descr="Capture d’écran 2016-04-29 à 19.5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8" y="908720"/>
            <a:ext cx="8895184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3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396101" cy="11430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rgbClr val="54708E"/>
                </a:solidFill>
              </a:rPr>
              <a:t>COMMENT ELABORER UN EPI ?</a:t>
            </a:r>
            <a:br>
              <a:rPr lang="fr-FR" sz="2800" b="1" dirty="0">
                <a:solidFill>
                  <a:srgbClr val="54708E"/>
                </a:solidFill>
              </a:rPr>
            </a:br>
            <a:endParaRPr lang="fr-FR" sz="2800" b="1" dirty="0">
              <a:solidFill>
                <a:srgbClr val="54708E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8E82A-9050-A048-B2CF-99D44383703F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27584" y="2060848"/>
            <a:ext cx="75248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fr-FR" sz="2000" dirty="0">
                <a:solidFill>
                  <a:srgbClr val="54708E"/>
                </a:solidFill>
                <a:latin typeface="+mj-lt"/>
              </a:rPr>
              <a:t>Quelle est la thématique et les objectifs à atteindre?</a:t>
            </a:r>
          </a:p>
          <a:p>
            <a:pPr lvl="0" algn="just"/>
            <a:endParaRPr lang="fr-FR" sz="2000" dirty="0">
              <a:solidFill>
                <a:srgbClr val="54708E"/>
              </a:solidFill>
              <a:latin typeface="+mj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dirty="0">
                <a:solidFill>
                  <a:srgbClr val="54708E"/>
                </a:solidFill>
                <a:latin typeface="+mj-lt"/>
              </a:rPr>
              <a:t>Quelles compétences du socle sont mobilisées?</a:t>
            </a:r>
          </a:p>
          <a:p>
            <a:pPr lvl="0" algn="just"/>
            <a:endParaRPr lang="fr-FR" sz="2000" dirty="0">
              <a:solidFill>
                <a:srgbClr val="54708E"/>
              </a:solidFill>
              <a:latin typeface="+mj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dirty="0">
                <a:solidFill>
                  <a:srgbClr val="54708E"/>
                </a:solidFill>
                <a:latin typeface="+mj-lt"/>
              </a:rPr>
              <a:t>Quelles disciplines peuvent participer (comment croiser ces disciplines : quelle part pour chacune dans l’EPI) ?</a:t>
            </a:r>
          </a:p>
          <a:p>
            <a:pPr lvl="0" algn="just"/>
            <a:endParaRPr lang="fr-FR" sz="2000" dirty="0">
              <a:solidFill>
                <a:srgbClr val="54708E"/>
              </a:solidFill>
              <a:latin typeface="+mj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dirty="0">
                <a:solidFill>
                  <a:srgbClr val="54708E"/>
                </a:solidFill>
                <a:latin typeface="+mj-lt"/>
              </a:rPr>
              <a:t>Quelle(s) partie(s) du programme sont mobilisée(s) ? </a:t>
            </a:r>
          </a:p>
          <a:p>
            <a:pPr lvl="0" algn="just"/>
            <a:endParaRPr lang="fr-FR" sz="2000" dirty="0">
              <a:solidFill>
                <a:srgbClr val="54708E"/>
              </a:solidFill>
              <a:latin typeface="+mj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fr-FR" sz="2000" dirty="0">
                <a:solidFill>
                  <a:srgbClr val="54708E"/>
                </a:solidFill>
                <a:latin typeface="+mj-lt"/>
              </a:rPr>
              <a:t>Quelle réalisation pratique peut–on envisager?</a:t>
            </a:r>
          </a:p>
        </p:txBody>
      </p:sp>
    </p:spTree>
    <p:extLst>
      <p:ext uri="{BB962C8B-B14F-4D97-AF65-F5344CB8AC3E}">
        <p14:creationId xmlns:p14="http://schemas.microsoft.com/office/powerpoint/2010/main" val="355966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5ED8-7158-DD4E-9791-7DFBB37147A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419600" y="265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 descr="Programme_C4_adopte_412043(1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39" y="243408"/>
            <a:ext cx="54366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953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584684"/>
            <a:ext cx="7820037" cy="679921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Ressources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528900"/>
            <a:ext cx="8252085" cy="989719"/>
          </a:xfrm>
        </p:spPr>
        <p:txBody>
          <a:bodyPr/>
          <a:lstStyle/>
          <a:p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  <a:hlinkClick r:id="rId2"/>
              </a:rPr>
              <a:t>http://eduscol.education.fr/cid99750/epi.html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0C0DA-DD4F-5F46-90C3-016BB1C76F85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25ED8-7158-DD4E-9791-7DFBB37147AB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" name="Image 3" descr="EPI_fiche présentation EPI_vier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pic>
        <p:nvPicPr>
          <p:cNvPr id="11" name="Espace réservé du contenu 10" descr="EPI_fiche présentation EPI_vierge.pdf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6" b="-3036"/>
          <a:stretch/>
        </p:blipFill>
        <p:spPr>
          <a:xfrm>
            <a:off x="4716016" y="476672"/>
            <a:ext cx="3924436" cy="5957336"/>
          </a:xfrm>
        </p:spPr>
      </p:pic>
    </p:spTree>
    <p:extLst>
      <p:ext uri="{BB962C8B-B14F-4D97-AF65-F5344CB8AC3E}">
        <p14:creationId xmlns:p14="http://schemas.microsoft.com/office/powerpoint/2010/main" val="258789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558" b="6558"/>
          <a:stretch>
            <a:fillRect/>
          </a:stretch>
        </p:blipFill>
        <p:spPr>
          <a:xfrm>
            <a:off x="15611" y="188640"/>
            <a:ext cx="4489711" cy="6121142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23C-2D0F-6643-AF36-26190437ADDB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128" t="3140" r="-2128" b="5739"/>
          <a:stretch/>
        </p:blipFill>
        <p:spPr>
          <a:xfrm>
            <a:off x="4463988" y="0"/>
            <a:ext cx="4500000" cy="5913276"/>
          </a:xfrm>
        </p:spPr>
      </p:pic>
      <p:sp>
        <p:nvSpPr>
          <p:cNvPr id="10" name="ZoneTexte 9"/>
          <p:cNvSpPr txBox="1"/>
          <p:nvPr/>
        </p:nvSpPr>
        <p:spPr>
          <a:xfrm>
            <a:off x="2015716" y="6381328"/>
            <a:ext cx="543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 descr="Capture d’écran 2016-05-01 à 16.21.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021288"/>
            <a:ext cx="5904148" cy="6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0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08" y="0"/>
            <a:ext cx="8540117" cy="11430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rgbClr val="54708E"/>
                </a:solidFill>
              </a:rPr>
              <a:t>EPI </a:t>
            </a:r>
            <a:r>
              <a:rPr lang="is-IS" sz="2800" b="1" dirty="0">
                <a:solidFill>
                  <a:srgbClr val="54708E"/>
                </a:solidFill>
              </a:rPr>
              <a:t>… LOGUE</a:t>
            </a:r>
            <a:endParaRPr lang="fr-FR" sz="2800" b="1" dirty="0">
              <a:solidFill>
                <a:srgbClr val="54708E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923C-2D0F-6643-AF36-26190437ADDB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31540" y="2324100"/>
            <a:ext cx="838660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i="1" dirty="0">
              <a:solidFill>
                <a:srgbClr val="54708E"/>
              </a:solidFill>
              <a:latin typeface="+mj-lt"/>
            </a:endParaRPr>
          </a:p>
          <a:p>
            <a:pPr algn="ctr"/>
            <a:endParaRPr lang="fr-FR" sz="2400" b="1" i="1" dirty="0">
              <a:solidFill>
                <a:srgbClr val="54708E"/>
              </a:solidFill>
              <a:latin typeface="+mj-lt"/>
            </a:endParaRPr>
          </a:p>
          <a:p>
            <a:pPr algn="ctr"/>
            <a:r>
              <a:rPr lang="fr-FR" sz="2400" b="1" i="1" dirty="0">
                <a:solidFill>
                  <a:srgbClr val="54708E"/>
                </a:solidFill>
                <a:latin typeface="+mj-lt"/>
              </a:rPr>
              <a:t>« L’important n’est pas de convaincre, mais de donner à réfléchir »</a:t>
            </a:r>
          </a:p>
          <a:p>
            <a:pPr algn="r"/>
            <a:r>
              <a:rPr lang="fr-FR" dirty="0">
                <a:solidFill>
                  <a:srgbClr val="54708E"/>
                </a:solidFill>
                <a:latin typeface="+mj-lt"/>
              </a:rPr>
              <a:t>Bernard </a:t>
            </a:r>
            <a:r>
              <a:rPr lang="fr-FR" dirty="0" err="1">
                <a:solidFill>
                  <a:srgbClr val="54708E"/>
                </a:solidFill>
                <a:latin typeface="+mj-lt"/>
              </a:rPr>
              <a:t>Werber</a:t>
            </a:r>
            <a:r>
              <a:rPr lang="fr-FR" sz="2400" dirty="0">
                <a:solidFill>
                  <a:srgbClr val="54708E"/>
                </a:solidFill>
                <a:latin typeface="+mj-lt"/>
              </a:rPr>
              <a:t>.</a:t>
            </a:r>
            <a:r>
              <a:rPr lang="fr-FR" sz="2400" b="1" i="1" dirty="0">
                <a:solidFill>
                  <a:srgbClr val="54708E"/>
                </a:solidFill>
                <a:latin typeface="+mj-lt"/>
              </a:rPr>
              <a:t> </a:t>
            </a:r>
            <a:r>
              <a:rPr lang="fr-FR" i="1" dirty="0">
                <a:latin typeface="+mj-lt"/>
              </a:rPr>
              <a:t> </a:t>
            </a:r>
          </a:p>
          <a:p>
            <a:pPr algn="ctr"/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5917583"/>
      </p:ext>
    </p:extLst>
  </p:cSld>
  <p:clrMapOvr>
    <a:masterClrMapping/>
  </p:clrMapOvr>
</p:sld>
</file>

<file path=ppt/theme/theme1.xml><?xml version="1.0" encoding="utf-8"?>
<a:theme xmlns:a="http://schemas.openxmlformats.org/drawingml/2006/main" name="EPI au cycle 4">
  <a:themeElements>
    <a:clrScheme name="Éclip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É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É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É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É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EPI au cycle 4.pot</Template>
  <TotalTime>6773</TotalTime>
  <Words>142</Words>
  <Application>Microsoft Macintosh PowerPoint</Application>
  <PresentationFormat>Présentation à l'écran (4:3)</PresentationFormat>
  <Paragraphs>59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EPI au cycle 4</vt:lpstr>
      <vt:lpstr>RÉFORME DU COLLÉGE    Formation disciplinaire Espagnol J5</vt:lpstr>
      <vt:lpstr>Enseignements Pratiques Interdisciplinaires</vt:lpstr>
      <vt:lpstr>Présentation PowerPoint</vt:lpstr>
      <vt:lpstr>COMMENT ELABORER UN EPI ? </vt:lpstr>
      <vt:lpstr>Présentation PowerPoint</vt:lpstr>
      <vt:lpstr>Ressources </vt:lpstr>
      <vt:lpstr>Présentation PowerPoint</vt:lpstr>
      <vt:lpstr>Présentation PowerPoint</vt:lpstr>
      <vt:lpstr>EPI … LOGUE</vt:lpstr>
    </vt:vector>
  </TitlesOfParts>
  <Company>recrtorat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 tice aix</dc:creator>
  <cp:lastModifiedBy>Eva Manai</cp:lastModifiedBy>
  <cp:revision>299</cp:revision>
  <dcterms:created xsi:type="dcterms:W3CDTF">2001-10-24T14:27:08Z</dcterms:created>
  <dcterms:modified xsi:type="dcterms:W3CDTF">2016-05-19T19:20:53Z</dcterms:modified>
</cp:coreProperties>
</file>