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age 75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6000" strike="noStrike">
                <a:solidFill>
                  <a:srgbClr val="000000"/>
                </a:solidFill>
                <a:latin typeface="Calibri Light"/>
              </a:rPr>
              <a:t>Cliquez pour éditer le format du texte-titreCliquez et modifiez le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8B8B8B"/>
                </a:solidFill>
                <a:latin typeface="Calibri"/>
              </a:rPr>
              <a:t>29/05/2017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99BDBD-E51F-409A-A826-ED2DC539EFE5}" type="slidenum">
              <a:rPr lang="fr-FR" sz="1200" strike="noStrike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800"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000">
                <a:latin typeface="Calibri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Calibri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Calibri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strike="noStrike">
                <a:solidFill>
                  <a:srgbClr val="000000"/>
                </a:solidFill>
                <a:latin typeface="Calibri Light"/>
              </a:rPr>
              <a:t>Cliquez pour éditer le format du texte-titreCliquez et modifiez le 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000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fr-FR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strike="noStrike">
                <a:solidFill>
                  <a:srgbClr val="8B8B8B"/>
                </a:solidFill>
                <a:latin typeface="Calibri"/>
              </a:rPr>
              <a:t>29/05/2017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458E28F-CA50-429C-B66A-51E73FF33852}" type="slidenum">
              <a:rPr lang="fr-FR" sz="1200" strike="noStrike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6000" strike="noStrike">
                <a:solidFill>
                  <a:srgbClr val="000000"/>
                </a:solidFill>
                <a:latin typeface="Calibri Light"/>
              </a:rPr>
              <a:t>Conclusion du séminaire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2C1E4"/>
              </a:gs>
            </a:gsLst>
            <a:lin ang="5400000"/>
          </a:gradFill>
          <a:ln w="6480">
            <a:solidFill>
              <a:srgbClr val="5B9BD5"/>
            </a:solidFill>
            <a:miter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strike="noStrike">
                <a:solidFill>
                  <a:srgbClr val="000000"/>
                </a:solidFill>
                <a:latin typeface="Calibri"/>
              </a:rPr>
              <a:t>Construire son enseignement au cycle 4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gradFill>
            <a:gsLst>
              <a:gs pos="0">
                <a:srgbClr val="FFDA9E"/>
              </a:gs>
              <a:gs pos="100000">
                <a:srgbClr val="FFD590"/>
              </a:gs>
            </a:gsLst>
            <a:lin ang="5400000"/>
          </a:gradFill>
          <a:ln w="6480">
            <a:solidFill>
              <a:srgbClr val="FFC000"/>
            </a:solidFill>
            <a:miter/>
          </a:ln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Les ressources académiques (site académique de technologie)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Les ressources numériques nationales (banques BRNE – Tactiléo pour le cycle 4)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Les réunions des collèges d’appui (public désigné)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Les formations au PAF: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Modélisation – Simuation (individuelle)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Informatique-Programmation (individuelle)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Pédagogie - Construire son enseignement (individuelle)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Formations CISCO (réseaux informatiques)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2C1E4"/>
              </a:gs>
            </a:gsLst>
            <a:lin ang="5400000"/>
          </a:gradFill>
          <a:ln w="6480">
            <a:solidFill>
              <a:srgbClr val="5B9BD5"/>
            </a:solidFill>
            <a:miter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strike="noStrike">
                <a:solidFill>
                  <a:srgbClr val="000000"/>
                </a:solidFill>
                <a:latin typeface="Calibri"/>
              </a:rPr>
              <a:t>Conclusion 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531320"/>
          </a:xfrm>
          <a:prstGeom prst="rect">
            <a:avLst/>
          </a:prstGeom>
          <a:gradFill>
            <a:gsLst>
              <a:gs pos="0">
                <a:srgbClr val="FFDA9E"/>
              </a:gs>
              <a:gs pos="100000">
                <a:srgbClr val="FFD590"/>
              </a:gs>
            </a:gsLst>
            <a:lin ang="5400000"/>
          </a:gradFill>
          <a:ln w="6480">
            <a:solidFill>
              <a:srgbClr val="FFC000"/>
            </a:solidFill>
            <a:miter/>
          </a:ln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Remerciements au groupe ressource pour les productions, les présentations, les animations. Remerciements particuliers pour les chargés de mission en technologie: Valérie Berty, Guy Mistre et Rolland Rajaonarivony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Merci à vous tous de vous inspirer de ce séminaire pour mettre en œuvre, en équipe, des progressions pédagogiques: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En rapport avec les préconisations présentées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Introduisant des démarches innovantes en lien avec le numérique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 strike="noStrike">
                <a:solidFill>
                  <a:srgbClr val="000000"/>
                </a:solidFill>
                <a:latin typeface="Calibri"/>
              </a:rPr>
              <a:t>Proposant aux élèves des activités expérimentales et propices au travail collaboratif (esprit Fablab)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"/>
              </a:rPr>
              <a:t>Merci enfin aux spécialistes de la technique visio, en particulier à David Roux et ses collègues, ainsi qu’aux organisateurs des rencontres de l’Orme pour leur accueil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Personnalisé</PresentationFormat>
  <Paragraphs>17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Utilisateur Windows</cp:lastModifiedBy>
  <cp:revision>1</cp:revision>
  <dcterms:modified xsi:type="dcterms:W3CDTF">2017-05-30T19:43:38Z</dcterms:modified>
</cp:coreProperties>
</file>