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E31E7-6032-43D4-97EB-C500E5955AD6}" type="datetimeFigureOut">
              <a:rPr lang="fr-FR" smtClean="0"/>
              <a:pPr/>
              <a:t>22/01/2018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6943-B243-49D4-8CDC-288B3A02A5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428736"/>
            <a:ext cx="7786710" cy="138499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Discriminations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Sexisme,  un des maux de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Egalit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une d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 de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galit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0166" y="3714752"/>
            <a:ext cx="6824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/>
              <a:t>Séance 4 : Produire un texte, écrire un article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42910" y="642918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Objectifs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Conna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î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 quelques principes de base de 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’é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criture journalistique : 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ponse aux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 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questions de 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rence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Ecrire un texte sous forme 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article en r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utilisant le vocabulaire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et les mots cl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du sujet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tudi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000108"/>
            <a:ext cx="7215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Rappel de la composition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 article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 rot="10800000">
            <a:off x="1142976" y="1857364"/>
            <a:ext cx="3476625" cy="4362450"/>
          </a:xfrm>
          <a:prstGeom prst="triangle">
            <a:avLst>
              <a:gd name="adj" fmla="val 4944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28728" y="1928802"/>
            <a:ext cx="2876550" cy="5429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TITRE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57356" y="2571744"/>
            <a:ext cx="2105025" cy="447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Chapeau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00232" y="3214686"/>
            <a:ext cx="18288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Accroche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428860" y="3714752"/>
            <a:ext cx="965200" cy="1028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Corps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</a:t>
            </a:r>
            <a:r>
              <a:rPr kumimoji="0" lang="fr-FR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texte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500298" y="4857760"/>
            <a:ext cx="8001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Chute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286380" y="1928802"/>
            <a:ext cx="1438275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Qui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Quand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Quoi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Où ?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357818" y="3286124"/>
            <a:ext cx="1438275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Qui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Quand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Quoi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Où ?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357818" y="4714884"/>
            <a:ext cx="1438275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Comment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Pourquoi ?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AutoShape 11"/>
          <p:cNvSpPr>
            <a:spLocks/>
          </p:cNvSpPr>
          <p:nvPr/>
        </p:nvSpPr>
        <p:spPr bwMode="auto">
          <a:xfrm>
            <a:off x="5072066" y="1857364"/>
            <a:ext cx="123825" cy="1123950"/>
          </a:xfrm>
          <a:prstGeom prst="rightBrace">
            <a:avLst>
              <a:gd name="adj1" fmla="val 75641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2" name="AutoShape 12"/>
          <p:cNvSpPr>
            <a:spLocks/>
          </p:cNvSpPr>
          <p:nvPr/>
        </p:nvSpPr>
        <p:spPr bwMode="auto">
          <a:xfrm>
            <a:off x="5072066" y="3214686"/>
            <a:ext cx="123825" cy="1428750"/>
          </a:xfrm>
          <a:prstGeom prst="rightBrace">
            <a:avLst>
              <a:gd name="adj1" fmla="val 9615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73" name="AutoShape 13"/>
          <p:cNvSpPr>
            <a:spLocks/>
          </p:cNvSpPr>
          <p:nvPr/>
        </p:nvSpPr>
        <p:spPr bwMode="auto">
          <a:xfrm>
            <a:off x="5072066" y="4714884"/>
            <a:ext cx="123825" cy="981075"/>
          </a:xfrm>
          <a:prstGeom prst="rightBrace">
            <a:avLst>
              <a:gd name="adj1" fmla="val 66026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428604"/>
            <a:ext cx="3176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Grille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criture d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article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142976" y="1000109"/>
          <a:ext cx="4929222" cy="5524667"/>
        </p:xfrm>
        <a:graphic>
          <a:graphicData uri="http://schemas.openxmlformats.org/drawingml/2006/table">
            <a:tbl>
              <a:tblPr/>
              <a:tblGrid>
                <a:gridCol w="1115064"/>
                <a:gridCol w="3814158"/>
              </a:tblGrid>
              <a:tr h="349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Titre : 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quoi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Chapeau :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Qui ? Où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Quand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………………………………………………………………………………………………</a:t>
                      </a:r>
                      <a:endParaRPr lang="fr-FR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………………………………………………………………………………………………</a:t>
                      </a:r>
                      <a:endParaRPr lang="fr-FR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………………………………………………………………………………………………</a:t>
                      </a:r>
                      <a:endParaRPr lang="fr-FR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………………………………………………………………………………………………</a:t>
                      </a:r>
                      <a:endParaRPr lang="fr-FR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Corps de l’article :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Qui ? Quand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Où ? Quoi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Comment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Pourquoi 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 dirty="0">
                          <a:latin typeface="Arial"/>
                          <a:ea typeface="Calibri"/>
                          <a:cs typeface="Times New Roman"/>
                        </a:rPr>
                        <a:t>…………………………………………………………………………………………….</a:t>
                      </a:r>
                      <a:endParaRPr lang="fr-FR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Illustration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Prévue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Source ?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CourierNewPS-BoldMT"/>
                          <a:ea typeface="Calibri"/>
                          <a:cs typeface="CourierNewPS-BoldMT"/>
                        </a:rPr>
                        <a:t>Légende prévue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ourierNewPS-BoldMT"/>
                          <a:ea typeface="Calibri"/>
                          <a:cs typeface="CourierNewPS-BoldMT"/>
                        </a:rPr>
                        <a:t>Signature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9559" marR="39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51520" y="620688"/>
            <a:ext cx="8352928" cy="596267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TEMPS VERBAUX </a:t>
            </a:r>
            <a:endParaRPr lang="fr-FR" b="1" u="sng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</a:t>
            </a: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</a:t>
            </a: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CRITURE JOURNALISTIQUE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présent de l’indicatif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l’information est l’actualité, le présent.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passé composé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exprime un passé proche, accompli. Il se forme avec l’auxiliaire être ou avoir conjugué au présent et le participe passé du verbe.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 : Le journaliste </a:t>
            </a:r>
            <a:r>
              <a:rPr lang="fr-FR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revenu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son séjour en Angola.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Le journaliste </a:t>
            </a:r>
            <a:r>
              <a:rPr lang="fr-FR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démenti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l’information.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0314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ACCORDS DU PARTICIPE PASS</a:t>
            </a: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participe passé employé avec l’auxiliaire «  être » s’accorde en genre et en nombre avec le sujet.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Ex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Le raisin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arriv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maturité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récoltes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arriv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ées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maturité.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participe passé employé avec l’auxiliaire « avoir » ne s’accorde pas avec le sujet.  Il ne s’accorde en genre et en nombre qu’avec le COD s’il est placé devant le participe passé.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Ex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Mélissa a réussi son examen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fr-FR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leçon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termin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ée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 ne 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l’ai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pratiquement pas entend</a:t>
            </a:r>
            <a:r>
              <a:rPr lang="fr-F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</a:t>
            </a: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.( entendue quoi ? « l’ » la leçon)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8674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 :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participe passé «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 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suivi d’un infinitif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toujours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invariable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 : Nous dégustons les saucisses que tu as fait griller.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Précédé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pronom « 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», le participe passé est i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nvariable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 : Des livres policiers, j’en ai lu des dizaines.</a:t>
            </a:r>
            <a:endParaRPr lang="fr-FR" sz="2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564557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</Words>
  <Application>Microsoft Office PowerPoint</Application>
  <PresentationFormat>Affichage à l'écran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Région PACA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admin1</dc:creator>
  <cp:lastModifiedBy>admin1</cp:lastModifiedBy>
  <cp:revision>6</cp:revision>
  <dcterms:created xsi:type="dcterms:W3CDTF">2017-03-17T12:09:04Z</dcterms:created>
  <dcterms:modified xsi:type="dcterms:W3CDTF">2018-01-22T15:13:34Z</dcterms:modified>
</cp:coreProperties>
</file>