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ink/ink8.xml" ContentType="application/inkml+xml"/>
  <Override PartName="/ppt/ink/ink18.xml" ContentType="application/inkml+xml"/>
  <Override PartName="/ppt/ink/ink27.xml" ContentType="application/inkml+xml"/>
  <Override PartName="/ppt/ink/ink29.xml" ContentType="application/inkml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ink/ink6.xml" ContentType="application/inkml+xml"/>
  <Override PartName="/ppt/ink/ink16.xml" ContentType="application/inkml+xml"/>
  <Override PartName="/ppt/ink/ink25.xml" ContentType="application/inkml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ink/ink4.xml" ContentType="application/inkml+xml"/>
  <Override PartName="/ppt/ink/ink14.xml" ContentType="application/inkml+xml"/>
  <Override PartName="/ppt/ink/ink23.xml" ContentType="application/inkml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2.xml" ContentType="application/inkml+xml"/>
  <Override PartName="/ppt/ink/ink12.xml" ContentType="application/inkml+xml"/>
  <Override PartName="/ppt/ink/ink21.xml" ContentType="application/inkml+xml"/>
  <Override PartName="/ppt/ink/ink10.xml" ContentType="application/inkml+xml"/>
  <Override PartName="/ppt/ink/ink30.xml" ContentType="application/inkml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ink/ink9.xml" ContentType="application/inkml+xml"/>
  <Override PartName="/ppt/ink/ink19.xml" ContentType="application/inkml+xml"/>
  <Override PartName="/ppt/ink/ink28.xml" ContentType="application/inkml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ink/ink7.xml" ContentType="application/inkml+xml"/>
  <Override PartName="/ppt/ink/ink17.xml" ContentType="application/inkml+xml"/>
  <Override PartName="/ppt/ink/ink26.xml" ContentType="application/inkml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ink/ink5.xml" ContentType="application/inkml+xml"/>
  <Override PartName="/ppt/ink/ink15.xml" ContentType="application/inkml+xml"/>
  <Override PartName="/ppt/ink/ink24.xml" ContentType="application/inkml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ink/ink1.xml" ContentType="application/inkml+xml"/>
  <Override PartName="/ppt/ink/ink13.xml" ContentType="application/inkml+xml"/>
  <Override PartName="/ppt/ink/ink22.xml" ContentType="application/inkml+xml"/>
  <Override PartName="/ppt/ink/ink31.xml" ContentType="application/inkml+xml"/>
  <Override PartName="/ppt/slideLayouts/slideLayout10.xml" ContentType="application/vnd.openxmlformats-officedocument.presentationml.slideLayout+xml"/>
  <Override PartName="/ppt/ink/ink11.xml" ContentType="application/inkml+xml"/>
  <Override PartName="/ppt/ink/ink20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0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ine cassard" userId="88a50f9cedecb0e0" providerId="LiveId" clId="{48A69F12-315B-4D78-BEB4-B738C48AA7DA}"/>
    <pc:docChg chg="undo custSel addSld modSld sldOrd">
      <pc:chgData name="amandine cassard" userId="88a50f9cedecb0e0" providerId="LiveId" clId="{48A69F12-315B-4D78-BEB4-B738C48AA7DA}" dt="2018-05-16T18:18:46.812" v="3051" actId="790"/>
      <pc:docMkLst>
        <pc:docMk/>
      </pc:docMkLst>
      <pc:sldChg chg="modSp">
        <pc:chgData name="amandine cassard" userId="88a50f9cedecb0e0" providerId="LiveId" clId="{48A69F12-315B-4D78-BEB4-B738C48AA7DA}" dt="2018-05-16T17:58:25.602" v="2666" actId="20577"/>
        <pc:sldMkLst>
          <pc:docMk/>
          <pc:sldMk cId="1057382505" sldId="257"/>
        </pc:sldMkLst>
        <pc:spChg chg="mod">
          <ac:chgData name="amandine cassard" userId="88a50f9cedecb0e0" providerId="LiveId" clId="{48A69F12-315B-4D78-BEB4-B738C48AA7DA}" dt="2018-05-16T17:54:30.435" v="2523" actId="20577"/>
          <ac:spMkLst>
            <pc:docMk/>
            <pc:sldMk cId="1057382505" sldId="257"/>
            <ac:spMk id="2" creationId="{88AB45A7-4F3B-4F69-91FF-EE4A44D6D785}"/>
          </ac:spMkLst>
        </pc:spChg>
        <pc:spChg chg="mod">
          <ac:chgData name="amandine cassard" userId="88a50f9cedecb0e0" providerId="LiveId" clId="{48A69F12-315B-4D78-BEB4-B738C48AA7DA}" dt="2018-05-16T17:58:25.602" v="2666" actId="20577"/>
          <ac:spMkLst>
            <pc:docMk/>
            <pc:sldMk cId="1057382505" sldId="257"/>
            <ac:spMk id="3" creationId="{C8593AA1-6C64-46A7-89BF-771D4F01127F}"/>
          </ac:spMkLst>
        </pc:spChg>
      </pc:sldChg>
      <pc:sldChg chg="modSp">
        <pc:chgData name="amandine cassard" userId="88a50f9cedecb0e0" providerId="LiveId" clId="{48A69F12-315B-4D78-BEB4-B738C48AA7DA}" dt="2018-05-16T17:23:26.207" v="1609" actId="20577"/>
        <pc:sldMkLst>
          <pc:docMk/>
          <pc:sldMk cId="2584489362" sldId="258"/>
        </pc:sldMkLst>
        <pc:spChg chg="mod">
          <ac:chgData name="amandine cassard" userId="88a50f9cedecb0e0" providerId="LiveId" clId="{48A69F12-315B-4D78-BEB4-B738C48AA7DA}" dt="2018-05-16T17:22:00.021" v="1509" actId="14100"/>
          <ac:spMkLst>
            <pc:docMk/>
            <pc:sldMk cId="2584489362" sldId="258"/>
            <ac:spMk id="2" creationId="{9CEA173D-1493-4AAA-89E2-D25501DE3696}"/>
          </ac:spMkLst>
        </pc:spChg>
        <pc:spChg chg="mod">
          <ac:chgData name="amandine cassard" userId="88a50f9cedecb0e0" providerId="LiveId" clId="{48A69F12-315B-4D78-BEB4-B738C48AA7DA}" dt="2018-05-16T17:23:26.207" v="1609" actId="20577"/>
          <ac:spMkLst>
            <pc:docMk/>
            <pc:sldMk cId="2584489362" sldId="258"/>
            <ac:spMk id="3" creationId="{FE118A6F-F258-49E4-A6D7-5F6851B6B246}"/>
          </ac:spMkLst>
        </pc:spChg>
      </pc:sldChg>
      <pc:sldChg chg="modSp">
        <pc:chgData name="amandine cassard" userId="88a50f9cedecb0e0" providerId="LiveId" clId="{48A69F12-315B-4D78-BEB4-B738C48AA7DA}" dt="2018-05-16T16:42:54.515" v="78" actId="20577"/>
        <pc:sldMkLst>
          <pc:docMk/>
          <pc:sldMk cId="2875989526" sldId="259"/>
        </pc:sldMkLst>
        <pc:spChg chg="mod">
          <ac:chgData name="amandine cassard" userId="88a50f9cedecb0e0" providerId="LiveId" clId="{48A69F12-315B-4D78-BEB4-B738C48AA7DA}" dt="2018-05-16T16:42:54.515" v="78" actId="20577"/>
          <ac:spMkLst>
            <pc:docMk/>
            <pc:sldMk cId="2875989526" sldId="259"/>
            <ac:spMk id="3" creationId="{E2C135F9-D6F0-44F8-9C21-0F951A90B357}"/>
          </ac:spMkLst>
        </pc:spChg>
      </pc:sldChg>
      <pc:sldChg chg="addSp delSp modSp add">
        <pc:chgData name="amandine cassard" userId="88a50f9cedecb0e0" providerId="LiveId" clId="{48A69F12-315B-4D78-BEB4-B738C48AA7DA}" dt="2018-05-16T17:12:35.103" v="1147" actId="20577"/>
        <pc:sldMkLst>
          <pc:docMk/>
          <pc:sldMk cId="17083474" sldId="262"/>
        </pc:sldMkLst>
        <pc:spChg chg="mod">
          <ac:chgData name="amandine cassard" userId="88a50f9cedecb0e0" providerId="LiveId" clId="{48A69F12-315B-4D78-BEB4-B738C48AA7DA}" dt="2018-05-16T17:12:35.103" v="1147" actId="20577"/>
          <ac:spMkLst>
            <pc:docMk/>
            <pc:sldMk cId="17083474" sldId="262"/>
            <ac:spMk id="2" creationId="{4975DC21-53A5-450E-BDE7-C6EAA0C69C22}"/>
          </ac:spMkLst>
        </pc:spChg>
        <pc:spChg chg="mod">
          <ac:chgData name="amandine cassard" userId="88a50f9cedecb0e0" providerId="LiveId" clId="{48A69F12-315B-4D78-BEB4-B738C48AA7DA}" dt="2018-05-16T16:59:24.693" v="674" actId="27636"/>
          <ac:spMkLst>
            <pc:docMk/>
            <pc:sldMk cId="17083474" sldId="262"/>
            <ac:spMk id="3" creationId="{B8881C29-B319-4AD8-A351-F9058430A402}"/>
          </ac:spMkLst>
        </pc:spChg>
        <pc:spChg chg="add mod">
          <ac:chgData name="amandine cassard" userId="88a50f9cedecb0e0" providerId="LiveId" clId="{48A69F12-315B-4D78-BEB4-B738C48AA7DA}" dt="2018-05-16T17:01:05.275" v="696" actId="14100"/>
          <ac:spMkLst>
            <pc:docMk/>
            <pc:sldMk cId="17083474" sldId="262"/>
            <ac:spMk id="4" creationId="{B88F3A73-359E-4B0E-BE8F-CF8A448E07FB}"/>
          </ac:spMkLst>
        </pc:spChg>
        <pc:spChg chg="add mod">
          <ac:chgData name="amandine cassard" userId="88a50f9cedecb0e0" providerId="LiveId" clId="{48A69F12-315B-4D78-BEB4-B738C48AA7DA}" dt="2018-05-16T17:00:49.273" v="691" actId="14100"/>
          <ac:spMkLst>
            <pc:docMk/>
            <pc:sldMk cId="17083474" sldId="262"/>
            <ac:spMk id="5" creationId="{C54C7FE4-3E2A-48DA-A40A-9500D65CC53D}"/>
          </ac:spMkLst>
        </pc:spChg>
        <pc:inkChg chg="add mod">
          <ac:chgData name="amandine cassard" userId="88a50f9cedecb0e0" providerId="LiveId" clId="{48A69F12-315B-4D78-BEB4-B738C48AA7DA}" dt="2018-05-16T17:02:21.757" v="704" actId="14100"/>
          <ac:inkMkLst>
            <pc:docMk/>
            <pc:sldMk cId="17083474" sldId="262"/>
            <ac:inkMk id="6" creationId="{B22BB12C-42B1-430F-B177-723571BF2218}"/>
          </ac:inkMkLst>
        </pc:inkChg>
        <pc:inkChg chg="add mod">
          <ac:chgData name="amandine cassard" userId="88a50f9cedecb0e0" providerId="LiveId" clId="{48A69F12-315B-4D78-BEB4-B738C48AA7DA}" dt="2018-05-16T17:02:17.553" v="703" actId="14100"/>
          <ac:inkMkLst>
            <pc:docMk/>
            <pc:sldMk cId="17083474" sldId="262"/>
            <ac:inkMk id="7" creationId="{3B490A94-8059-4381-879A-E2C686FF16CB}"/>
          </ac:inkMkLst>
        </pc:inkChg>
        <pc:inkChg chg="add del">
          <ac:chgData name="amandine cassard" userId="88a50f9cedecb0e0" providerId="LiveId" clId="{48A69F12-315B-4D78-BEB4-B738C48AA7DA}" dt="2018-05-16T17:02:23.635" v="705" actId="478"/>
          <ac:inkMkLst>
            <pc:docMk/>
            <pc:sldMk cId="17083474" sldId="262"/>
            <ac:inkMk id="8" creationId="{6BA3A7FD-E30A-448A-922F-F84B80F3D767}"/>
          </ac:inkMkLst>
        </pc:inkChg>
        <pc:inkChg chg="add mod">
          <ac:chgData name="amandine cassard" userId="88a50f9cedecb0e0" providerId="LiveId" clId="{48A69F12-315B-4D78-BEB4-B738C48AA7DA}" dt="2018-05-16T17:02:12.629" v="701" actId="14100"/>
          <ac:inkMkLst>
            <pc:docMk/>
            <pc:sldMk cId="17083474" sldId="262"/>
            <ac:inkMk id="9" creationId="{1E21254E-4469-4090-9471-1C1E36F5C93B}"/>
          </ac:inkMkLst>
        </pc:inkChg>
        <pc:inkChg chg="add mod">
          <ac:chgData name="amandine cassard" userId="88a50f9cedecb0e0" providerId="LiveId" clId="{48A69F12-315B-4D78-BEB4-B738C48AA7DA}" dt="2018-05-16T16:59:43.003" v="677" actId="14100"/>
          <ac:inkMkLst>
            <pc:docMk/>
            <pc:sldMk cId="17083474" sldId="262"/>
            <ac:inkMk id="10" creationId="{C6645792-0C61-4488-9129-68019AB59F63}"/>
          </ac:inkMkLst>
        </pc:inkChg>
        <pc:inkChg chg="add mod">
          <ac:chgData name="amandine cassard" userId="88a50f9cedecb0e0" providerId="LiveId" clId="{48A69F12-315B-4D78-BEB4-B738C48AA7DA}" dt="2018-05-16T17:00:08.080" v="682" actId="14100"/>
          <ac:inkMkLst>
            <pc:docMk/>
            <pc:sldMk cId="17083474" sldId="262"/>
            <ac:inkMk id="11" creationId="{1CC8925A-DA2C-4540-BF11-460D021F6841}"/>
          </ac:inkMkLst>
        </pc:inkChg>
        <pc:inkChg chg="add mod">
          <ac:chgData name="amandine cassard" userId="88a50f9cedecb0e0" providerId="LiveId" clId="{48A69F12-315B-4D78-BEB4-B738C48AA7DA}" dt="2018-05-16T17:02:00.902" v="699" actId="14100"/>
          <ac:inkMkLst>
            <pc:docMk/>
            <pc:sldMk cId="17083474" sldId="262"/>
            <ac:inkMk id="12" creationId="{225267CF-EDD3-4C4C-B6FE-A9D47D982F08}"/>
          </ac:inkMkLst>
        </pc:inkChg>
        <pc:inkChg chg="add">
          <ac:chgData name="amandine cassard" userId="88a50f9cedecb0e0" providerId="LiveId" clId="{48A69F12-315B-4D78-BEB4-B738C48AA7DA}" dt="2018-05-16T17:02:45.305" v="706"/>
          <ac:inkMkLst>
            <pc:docMk/>
            <pc:sldMk cId="17083474" sldId="262"/>
            <ac:inkMk id="13" creationId="{8F3CF22E-2EC4-4B18-8CEB-1CF8ADBC1481}"/>
          </ac:inkMkLst>
        </pc:inkChg>
        <pc:inkChg chg="add">
          <ac:chgData name="amandine cassard" userId="88a50f9cedecb0e0" providerId="LiveId" clId="{48A69F12-315B-4D78-BEB4-B738C48AA7DA}" dt="2018-05-16T17:02:51.011" v="707"/>
          <ac:inkMkLst>
            <pc:docMk/>
            <pc:sldMk cId="17083474" sldId="262"/>
            <ac:inkMk id="14" creationId="{AEC0094F-22C7-4EA6-B41B-99CD122D9A00}"/>
          </ac:inkMkLst>
        </pc:inkChg>
        <pc:inkChg chg="add">
          <ac:chgData name="amandine cassard" userId="88a50f9cedecb0e0" providerId="LiveId" clId="{48A69F12-315B-4D78-BEB4-B738C48AA7DA}" dt="2018-05-16T17:02:53.497" v="708"/>
          <ac:inkMkLst>
            <pc:docMk/>
            <pc:sldMk cId="17083474" sldId="262"/>
            <ac:inkMk id="15" creationId="{BC897413-562E-4629-BD51-AA0D345ABE7B}"/>
          </ac:inkMkLst>
        </pc:inkChg>
      </pc:sldChg>
      <pc:sldChg chg="addSp modSp add">
        <pc:chgData name="amandine cassard" userId="88a50f9cedecb0e0" providerId="LiveId" clId="{48A69F12-315B-4D78-BEB4-B738C48AA7DA}" dt="2018-05-16T17:13:08.645" v="1170" actId="27636"/>
        <pc:sldMkLst>
          <pc:docMk/>
          <pc:sldMk cId="3493042716" sldId="263"/>
        </pc:sldMkLst>
        <pc:spChg chg="mod">
          <ac:chgData name="amandine cassard" userId="88a50f9cedecb0e0" providerId="LiveId" clId="{48A69F12-315B-4D78-BEB4-B738C48AA7DA}" dt="2018-05-16T17:13:04.476" v="1168" actId="14100"/>
          <ac:spMkLst>
            <pc:docMk/>
            <pc:sldMk cId="3493042716" sldId="263"/>
            <ac:spMk id="2" creationId="{45A9BCB5-EC6F-486D-B83F-328871F6B3A6}"/>
          </ac:spMkLst>
        </pc:spChg>
        <pc:spChg chg="mod">
          <ac:chgData name="amandine cassard" userId="88a50f9cedecb0e0" providerId="LiveId" clId="{48A69F12-315B-4D78-BEB4-B738C48AA7DA}" dt="2018-05-16T17:13:08.645" v="1170" actId="27636"/>
          <ac:spMkLst>
            <pc:docMk/>
            <pc:sldMk cId="3493042716" sldId="263"/>
            <ac:spMk id="3" creationId="{E36AB31C-884C-46A7-AF42-ED26726EA0DB}"/>
          </ac:spMkLst>
        </pc:spChg>
        <pc:inkChg chg="add">
          <ac:chgData name="amandine cassard" userId="88a50f9cedecb0e0" providerId="LiveId" clId="{48A69F12-315B-4D78-BEB4-B738C48AA7DA}" dt="2018-05-16T17:07:05.674" v="976"/>
          <ac:inkMkLst>
            <pc:docMk/>
            <pc:sldMk cId="3493042716" sldId="263"/>
            <ac:inkMk id="4" creationId="{A4080FF8-E763-427C-9B20-E83DC7FADB4D}"/>
          </ac:inkMkLst>
        </pc:inkChg>
        <pc:inkChg chg="add">
          <ac:chgData name="amandine cassard" userId="88a50f9cedecb0e0" providerId="LiveId" clId="{48A69F12-315B-4D78-BEB4-B738C48AA7DA}" dt="2018-05-16T17:07:08.339" v="977"/>
          <ac:inkMkLst>
            <pc:docMk/>
            <pc:sldMk cId="3493042716" sldId="263"/>
            <ac:inkMk id="5" creationId="{1487DF3F-4FB6-460D-A2D7-7E4D26200093}"/>
          </ac:inkMkLst>
        </pc:inkChg>
        <pc:inkChg chg="add">
          <ac:chgData name="amandine cassard" userId="88a50f9cedecb0e0" providerId="LiveId" clId="{48A69F12-315B-4D78-BEB4-B738C48AA7DA}" dt="2018-05-16T17:08:12.169" v="985"/>
          <ac:inkMkLst>
            <pc:docMk/>
            <pc:sldMk cId="3493042716" sldId="263"/>
            <ac:inkMk id="6" creationId="{1810869D-B0D8-49AE-A367-041F8209129F}"/>
          </ac:inkMkLst>
        </pc:inkChg>
        <pc:inkChg chg="add">
          <ac:chgData name="amandine cassard" userId="88a50f9cedecb0e0" providerId="LiveId" clId="{48A69F12-315B-4D78-BEB4-B738C48AA7DA}" dt="2018-05-16T17:08:14.359" v="986"/>
          <ac:inkMkLst>
            <pc:docMk/>
            <pc:sldMk cId="3493042716" sldId="263"/>
            <ac:inkMk id="7" creationId="{E5F1689D-F111-4B65-80C5-FE7239EA16E7}"/>
          </ac:inkMkLst>
        </pc:inkChg>
        <pc:inkChg chg="add">
          <ac:chgData name="amandine cassard" userId="88a50f9cedecb0e0" providerId="LiveId" clId="{48A69F12-315B-4D78-BEB4-B738C48AA7DA}" dt="2018-05-16T17:08:17.578" v="987"/>
          <ac:inkMkLst>
            <pc:docMk/>
            <pc:sldMk cId="3493042716" sldId="263"/>
            <ac:inkMk id="8" creationId="{8569F20E-4B6E-4172-B400-4DE530041D8E}"/>
          </ac:inkMkLst>
        </pc:inkChg>
        <pc:inkChg chg="add">
          <ac:chgData name="amandine cassard" userId="88a50f9cedecb0e0" providerId="LiveId" clId="{48A69F12-315B-4D78-BEB4-B738C48AA7DA}" dt="2018-05-16T17:08:20.392" v="988"/>
          <ac:inkMkLst>
            <pc:docMk/>
            <pc:sldMk cId="3493042716" sldId="263"/>
            <ac:inkMk id="9" creationId="{B7FE8DE1-458E-4638-909E-CBED502B26FD}"/>
          </ac:inkMkLst>
        </pc:inkChg>
      </pc:sldChg>
      <pc:sldChg chg="addSp modSp add">
        <pc:chgData name="amandine cassard" userId="88a50f9cedecb0e0" providerId="LiveId" clId="{48A69F12-315B-4D78-BEB4-B738C48AA7DA}" dt="2018-05-16T17:15:53.136" v="1215" actId="20577"/>
        <pc:sldMkLst>
          <pc:docMk/>
          <pc:sldMk cId="2428288528" sldId="264"/>
        </pc:sldMkLst>
        <pc:spChg chg="mod">
          <ac:chgData name="amandine cassard" userId="88a50f9cedecb0e0" providerId="LiveId" clId="{48A69F12-315B-4D78-BEB4-B738C48AA7DA}" dt="2018-05-16T17:15:53.136" v="1215" actId="20577"/>
          <ac:spMkLst>
            <pc:docMk/>
            <pc:sldMk cId="2428288528" sldId="264"/>
            <ac:spMk id="2" creationId="{134EBC51-16D3-4561-92B5-477D84FD895F}"/>
          </ac:spMkLst>
        </pc:spChg>
        <pc:spChg chg="mod">
          <ac:chgData name="amandine cassard" userId="88a50f9cedecb0e0" providerId="LiveId" clId="{48A69F12-315B-4D78-BEB4-B738C48AA7DA}" dt="2018-05-16T17:13:23.225" v="1171" actId="14100"/>
          <ac:spMkLst>
            <pc:docMk/>
            <pc:sldMk cId="2428288528" sldId="264"/>
            <ac:spMk id="3" creationId="{5C28A05F-6C10-4A9A-89D6-5F9A177AE755}"/>
          </ac:spMkLst>
        </pc:spChg>
        <pc:inkChg chg="add mod">
          <ac:chgData name="amandine cassard" userId="88a50f9cedecb0e0" providerId="LiveId" clId="{48A69F12-315B-4D78-BEB4-B738C48AA7DA}" dt="2018-05-16T17:13:27.022" v="1172" actId="1076"/>
          <ac:inkMkLst>
            <pc:docMk/>
            <pc:sldMk cId="2428288528" sldId="264"/>
            <ac:inkMk id="4" creationId="{82E6D8AF-21A8-4110-9B9F-C5DF8AC55053}"/>
          </ac:inkMkLst>
        </pc:inkChg>
      </pc:sldChg>
      <pc:sldChg chg="addSp delSp modSp add">
        <pc:chgData name="amandine cassard" userId="88a50f9cedecb0e0" providerId="LiveId" clId="{48A69F12-315B-4D78-BEB4-B738C48AA7DA}" dt="2018-05-16T17:31:23.252" v="1635" actId="20577"/>
        <pc:sldMkLst>
          <pc:docMk/>
          <pc:sldMk cId="3746522526" sldId="265"/>
        </pc:sldMkLst>
        <pc:spChg chg="mod">
          <ac:chgData name="amandine cassard" userId="88a50f9cedecb0e0" providerId="LiveId" clId="{48A69F12-315B-4D78-BEB4-B738C48AA7DA}" dt="2018-05-16T17:31:23.252" v="1635" actId="20577"/>
          <ac:spMkLst>
            <pc:docMk/>
            <pc:sldMk cId="3746522526" sldId="265"/>
            <ac:spMk id="2" creationId="{4EFEA54F-41B1-4F3D-A90C-BF839E943C92}"/>
          </ac:spMkLst>
        </pc:spChg>
        <pc:spChg chg="del">
          <ac:chgData name="amandine cassard" userId="88a50f9cedecb0e0" providerId="LiveId" clId="{48A69F12-315B-4D78-BEB4-B738C48AA7DA}" dt="2018-05-16T17:16:03.592" v="1217" actId="931"/>
          <ac:spMkLst>
            <pc:docMk/>
            <pc:sldMk cId="3746522526" sldId="265"/>
            <ac:spMk id="3" creationId="{48F0115D-E4BC-4A8D-8AC9-728B6340A537}"/>
          </ac:spMkLst>
        </pc:spChg>
        <pc:picChg chg="add mod">
          <ac:chgData name="amandine cassard" userId="88a50f9cedecb0e0" providerId="LiveId" clId="{48A69F12-315B-4D78-BEB4-B738C48AA7DA}" dt="2018-05-16T17:16:13.245" v="1219" actId="14100"/>
          <ac:picMkLst>
            <pc:docMk/>
            <pc:sldMk cId="3746522526" sldId="265"/>
            <ac:picMk id="5" creationId="{1424BBC5-AA89-4A16-B445-1A57EBF525EF}"/>
          </ac:picMkLst>
        </pc:picChg>
      </pc:sldChg>
      <pc:sldChg chg="addSp delSp modSp add">
        <pc:chgData name="amandine cassard" userId="88a50f9cedecb0e0" providerId="LiveId" clId="{48A69F12-315B-4D78-BEB4-B738C48AA7DA}" dt="2018-05-16T17:16:56.325" v="1258" actId="14100"/>
        <pc:sldMkLst>
          <pc:docMk/>
          <pc:sldMk cId="3263798879" sldId="266"/>
        </pc:sldMkLst>
        <pc:spChg chg="mod">
          <ac:chgData name="amandine cassard" userId="88a50f9cedecb0e0" providerId="LiveId" clId="{48A69F12-315B-4D78-BEB4-B738C48AA7DA}" dt="2018-05-16T17:16:56.325" v="1258" actId="14100"/>
          <ac:spMkLst>
            <pc:docMk/>
            <pc:sldMk cId="3263798879" sldId="266"/>
            <ac:spMk id="2" creationId="{55CFC9F0-A26A-4520-BE62-4C9D3B1AD4BE}"/>
          </ac:spMkLst>
        </pc:spChg>
        <pc:spChg chg="del mod">
          <ac:chgData name="amandine cassard" userId="88a50f9cedecb0e0" providerId="LiveId" clId="{48A69F12-315B-4D78-BEB4-B738C48AA7DA}" dt="2018-05-16T17:16:47.479" v="1255" actId="931"/>
          <ac:spMkLst>
            <pc:docMk/>
            <pc:sldMk cId="3263798879" sldId="266"/>
            <ac:spMk id="3" creationId="{BCDF1473-B1F3-49D6-B30D-0489BD5384BE}"/>
          </ac:spMkLst>
        </pc:spChg>
        <pc:picChg chg="add mod">
          <ac:chgData name="amandine cassard" userId="88a50f9cedecb0e0" providerId="LiveId" clId="{48A69F12-315B-4D78-BEB4-B738C48AA7DA}" dt="2018-05-16T17:16:53.544" v="1257" actId="14100"/>
          <ac:picMkLst>
            <pc:docMk/>
            <pc:sldMk cId="3263798879" sldId="266"/>
            <ac:picMk id="5" creationId="{2A4FE1F5-6250-49A9-8603-3FC9615F1A8B}"/>
          </ac:picMkLst>
        </pc:picChg>
      </pc:sldChg>
      <pc:sldChg chg="modSp add ord">
        <pc:chgData name="amandine cassard" userId="88a50f9cedecb0e0" providerId="LiveId" clId="{48A69F12-315B-4D78-BEB4-B738C48AA7DA}" dt="2018-05-16T17:21:36.540" v="1507" actId="14100"/>
        <pc:sldMkLst>
          <pc:docMk/>
          <pc:sldMk cId="337255903" sldId="267"/>
        </pc:sldMkLst>
        <pc:spChg chg="mod">
          <ac:chgData name="amandine cassard" userId="88a50f9cedecb0e0" providerId="LiveId" clId="{48A69F12-315B-4D78-BEB4-B738C48AA7DA}" dt="2018-05-16T17:21:31.990" v="1506" actId="14100"/>
          <ac:spMkLst>
            <pc:docMk/>
            <pc:sldMk cId="337255903" sldId="267"/>
            <ac:spMk id="2" creationId="{B10F1070-FADD-4442-ACD7-4DA83D279FE9}"/>
          </ac:spMkLst>
        </pc:spChg>
        <pc:spChg chg="mod">
          <ac:chgData name="amandine cassard" userId="88a50f9cedecb0e0" providerId="LiveId" clId="{48A69F12-315B-4D78-BEB4-B738C48AA7DA}" dt="2018-05-16T17:21:36.540" v="1507" actId="14100"/>
          <ac:spMkLst>
            <pc:docMk/>
            <pc:sldMk cId="337255903" sldId="267"/>
            <ac:spMk id="3" creationId="{8C31F949-5148-49D8-89BE-B2D843FAD947}"/>
          </ac:spMkLst>
        </pc:spChg>
      </pc:sldChg>
      <pc:sldChg chg="modSp add">
        <pc:chgData name="amandine cassard" userId="88a50f9cedecb0e0" providerId="LiveId" clId="{48A69F12-315B-4D78-BEB4-B738C48AA7DA}" dt="2018-05-16T17:58:04.950" v="2660" actId="255"/>
        <pc:sldMkLst>
          <pc:docMk/>
          <pc:sldMk cId="2839895733" sldId="268"/>
        </pc:sldMkLst>
        <pc:spChg chg="mod">
          <ac:chgData name="amandine cassard" userId="88a50f9cedecb0e0" providerId="LiveId" clId="{48A69F12-315B-4D78-BEB4-B738C48AA7DA}" dt="2018-05-16T17:54:38.092" v="2528" actId="20577"/>
          <ac:spMkLst>
            <pc:docMk/>
            <pc:sldMk cId="2839895733" sldId="268"/>
            <ac:spMk id="2" creationId="{DB440029-6EE3-4129-8321-CDF9DB42CDB4}"/>
          </ac:spMkLst>
        </pc:spChg>
        <pc:spChg chg="mod">
          <ac:chgData name="amandine cassard" userId="88a50f9cedecb0e0" providerId="LiveId" clId="{48A69F12-315B-4D78-BEB4-B738C48AA7DA}" dt="2018-05-16T17:58:04.950" v="2660" actId="255"/>
          <ac:spMkLst>
            <pc:docMk/>
            <pc:sldMk cId="2839895733" sldId="268"/>
            <ac:spMk id="3" creationId="{8B6CB4C3-9E4E-4693-A18A-F9A438D6CBEB}"/>
          </ac:spMkLst>
        </pc:spChg>
      </pc:sldChg>
      <pc:sldChg chg="addSp delSp modSp add">
        <pc:chgData name="amandine cassard" userId="88a50f9cedecb0e0" providerId="LiveId" clId="{48A69F12-315B-4D78-BEB4-B738C48AA7DA}" dt="2018-05-16T17:59:24.543" v="2705" actId="20577"/>
        <pc:sldMkLst>
          <pc:docMk/>
          <pc:sldMk cId="1928243321" sldId="269"/>
        </pc:sldMkLst>
        <pc:spChg chg="mod">
          <ac:chgData name="amandine cassard" userId="88a50f9cedecb0e0" providerId="LiveId" clId="{48A69F12-315B-4D78-BEB4-B738C48AA7DA}" dt="2018-05-16T17:59:24.543" v="2705" actId="20577"/>
          <ac:spMkLst>
            <pc:docMk/>
            <pc:sldMk cId="1928243321" sldId="269"/>
            <ac:spMk id="2" creationId="{B316D7CA-403A-41FC-BE24-AB3B3F10A104}"/>
          </ac:spMkLst>
        </pc:spChg>
        <pc:spChg chg="mod">
          <ac:chgData name="amandine cassard" userId="88a50f9cedecb0e0" providerId="LiveId" clId="{48A69F12-315B-4D78-BEB4-B738C48AA7DA}" dt="2018-05-16T17:46:24.369" v="2301" actId="20577"/>
          <ac:spMkLst>
            <pc:docMk/>
            <pc:sldMk cId="1928243321" sldId="269"/>
            <ac:spMk id="3" creationId="{AD39B7BC-0C61-4635-A7C6-F732FFF158B8}"/>
          </ac:spMkLst>
        </pc:spChg>
        <pc:spChg chg="add del mod">
          <ac:chgData name="amandine cassard" userId="88a50f9cedecb0e0" providerId="LiveId" clId="{48A69F12-315B-4D78-BEB4-B738C48AA7DA}" dt="2018-05-16T17:38:17.630" v="2070" actId="931"/>
          <ac:spMkLst>
            <pc:docMk/>
            <pc:sldMk cId="1928243321" sldId="269"/>
            <ac:spMk id="4" creationId="{F705CE76-27DE-4F12-A3B8-65D463F04F2F}"/>
          </ac:spMkLst>
        </pc:spChg>
        <pc:spChg chg="add del mod">
          <ac:chgData name="amandine cassard" userId="88a50f9cedecb0e0" providerId="LiveId" clId="{48A69F12-315B-4D78-BEB4-B738C48AA7DA}" dt="2018-05-16T17:39:40.193" v="2080" actId="931"/>
          <ac:spMkLst>
            <pc:docMk/>
            <pc:sldMk cId="1928243321" sldId="269"/>
            <ac:spMk id="8" creationId="{F6812920-FC3C-4D59-BF64-7D5C6E1AFA8E}"/>
          </ac:spMkLst>
        </pc:spChg>
        <pc:picChg chg="add del mod">
          <ac:chgData name="amandine cassard" userId="88a50f9cedecb0e0" providerId="LiveId" clId="{48A69F12-315B-4D78-BEB4-B738C48AA7DA}" dt="2018-05-16T17:39:36.653" v="2079" actId="478"/>
          <ac:picMkLst>
            <pc:docMk/>
            <pc:sldMk cId="1928243321" sldId="269"/>
            <ac:picMk id="6" creationId="{3CAF4CC1-D96C-49C0-A041-D3FC80F24661}"/>
          </ac:picMkLst>
        </pc:picChg>
        <pc:picChg chg="add mod">
          <ac:chgData name="amandine cassard" userId="88a50f9cedecb0e0" providerId="LiveId" clId="{48A69F12-315B-4D78-BEB4-B738C48AA7DA}" dt="2018-05-16T17:39:47.350" v="2083" actId="1076"/>
          <ac:picMkLst>
            <pc:docMk/>
            <pc:sldMk cId="1928243321" sldId="269"/>
            <ac:picMk id="10" creationId="{B82E81E8-4B17-4DD8-9FA2-8DBEA707AE5B}"/>
          </ac:picMkLst>
        </pc:picChg>
      </pc:sldChg>
      <pc:sldChg chg="addSp delSp modSp add">
        <pc:chgData name="amandine cassard" userId="88a50f9cedecb0e0" providerId="LiveId" clId="{48A69F12-315B-4D78-BEB4-B738C48AA7DA}" dt="2018-05-16T17:59:33.359" v="2709" actId="20577"/>
        <pc:sldMkLst>
          <pc:docMk/>
          <pc:sldMk cId="3833596164" sldId="270"/>
        </pc:sldMkLst>
        <pc:spChg chg="mod">
          <ac:chgData name="amandine cassard" userId="88a50f9cedecb0e0" providerId="LiveId" clId="{48A69F12-315B-4D78-BEB4-B738C48AA7DA}" dt="2018-05-16T17:59:33.359" v="2709" actId="20577"/>
          <ac:spMkLst>
            <pc:docMk/>
            <pc:sldMk cId="3833596164" sldId="270"/>
            <ac:spMk id="2" creationId="{F052E37C-4176-4257-9F3A-28C6909E71B8}"/>
          </ac:spMkLst>
        </pc:spChg>
        <pc:spChg chg="del">
          <ac:chgData name="amandine cassard" userId="88a50f9cedecb0e0" providerId="LiveId" clId="{48A69F12-315B-4D78-BEB4-B738C48AA7DA}" dt="2018-05-16T17:42:21.237" v="2181"/>
          <ac:spMkLst>
            <pc:docMk/>
            <pc:sldMk cId="3833596164" sldId="270"/>
            <ac:spMk id="3" creationId="{C51D5111-C451-4630-8655-C80D05243473}"/>
          </ac:spMkLst>
        </pc:spChg>
        <pc:spChg chg="del">
          <ac:chgData name="amandine cassard" userId="88a50f9cedecb0e0" providerId="LiveId" clId="{48A69F12-315B-4D78-BEB4-B738C48AA7DA}" dt="2018-05-16T17:42:21.237" v="2181"/>
          <ac:spMkLst>
            <pc:docMk/>
            <pc:sldMk cId="3833596164" sldId="270"/>
            <ac:spMk id="4" creationId="{DB3EF9BE-F6D2-4535-9CDA-8F791749CD32}"/>
          </ac:spMkLst>
        </pc:spChg>
        <pc:spChg chg="add mod">
          <ac:chgData name="amandine cassard" userId="88a50f9cedecb0e0" providerId="LiveId" clId="{48A69F12-315B-4D78-BEB4-B738C48AA7DA}" dt="2018-05-16T17:43:24.286" v="2267" actId="14100"/>
          <ac:spMkLst>
            <pc:docMk/>
            <pc:sldMk cId="3833596164" sldId="270"/>
            <ac:spMk id="5" creationId="{8476B3B7-9215-45DD-9BA0-EA680F4544C9}"/>
          </ac:spMkLst>
        </pc:spChg>
      </pc:sldChg>
      <pc:sldChg chg="addSp modSp add">
        <pc:chgData name="amandine cassard" userId="88a50f9cedecb0e0" providerId="LiveId" clId="{48A69F12-315B-4D78-BEB4-B738C48AA7DA}" dt="2018-05-16T17:53:52.696" v="2513"/>
        <pc:sldMkLst>
          <pc:docMk/>
          <pc:sldMk cId="4094340186" sldId="271"/>
        </pc:sldMkLst>
        <pc:spChg chg="mod">
          <ac:chgData name="amandine cassard" userId="88a50f9cedecb0e0" providerId="LiveId" clId="{48A69F12-315B-4D78-BEB4-B738C48AA7DA}" dt="2018-05-16T17:51:25.806" v="2402" actId="113"/>
          <ac:spMkLst>
            <pc:docMk/>
            <pc:sldMk cId="4094340186" sldId="271"/>
            <ac:spMk id="2" creationId="{A9643397-1902-4B6A-AC14-0FD8243DBFBF}"/>
          </ac:spMkLst>
        </pc:spChg>
        <pc:spChg chg="mod">
          <ac:chgData name="amandine cassard" userId="88a50f9cedecb0e0" providerId="LiveId" clId="{48A69F12-315B-4D78-BEB4-B738C48AA7DA}" dt="2018-05-16T17:49:38.192" v="2338" actId="20577"/>
          <ac:spMkLst>
            <pc:docMk/>
            <pc:sldMk cId="4094340186" sldId="271"/>
            <ac:spMk id="3" creationId="{B4FC6092-9F15-4B7C-8FEB-AB72267FFBD5}"/>
          </ac:spMkLst>
        </pc:spChg>
        <pc:inkChg chg="add">
          <ac:chgData name="amandine cassard" userId="88a50f9cedecb0e0" providerId="LiveId" clId="{48A69F12-315B-4D78-BEB4-B738C48AA7DA}" dt="2018-05-16T17:53:37.739" v="2505"/>
          <ac:inkMkLst>
            <pc:docMk/>
            <pc:sldMk cId="4094340186" sldId="271"/>
            <ac:inkMk id="4" creationId="{873CB2BA-E4DF-4769-97F6-EC2230C6C043}"/>
          </ac:inkMkLst>
        </pc:inkChg>
        <pc:inkChg chg="add">
          <ac:chgData name="amandine cassard" userId="88a50f9cedecb0e0" providerId="LiveId" clId="{48A69F12-315B-4D78-BEB4-B738C48AA7DA}" dt="2018-05-16T17:53:39.289" v="2506"/>
          <ac:inkMkLst>
            <pc:docMk/>
            <pc:sldMk cId="4094340186" sldId="271"/>
            <ac:inkMk id="5" creationId="{D80A2CD3-10D1-4AFE-BF67-9CA6C074D5CE}"/>
          </ac:inkMkLst>
        </pc:inkChg>
        <pc:inkChg chg="add">
          <ac:chgData name="amandine cassard" userId="88a50f9cedecb0e0" providerId="LiveId" clId="{48A69F12-315B-4D78-BEB4-B738C48AA7DA}" dt="2018-05-16T17:53:42.070" v="2507"/>
          <ac:inkMkLst>
            <pc:docMk/>
            <pc:sldMk cId="4094340186" sldId="271"/>
            <ac:inkMk id="6" creationId="{AA52DB20-477E-4134-B9D3-89F36FD9C34F}"/>
          </ac:inkMkLst>
        </pc:inkChg>
        <pc:inkChg chg="add">
          <ac:chgData name="amandine cassard" userId="88a50f9cedecb0e0" providerId="LiveId" clId="{48A69F12-315B-4D78-BEB4-B738C48AA7DA}" dt="2018-05-16T17:53:43.509" v="2508"/>
          <ac:inkMkLst>
            <pc:docMk/>
            <pc:sldMk cId="4094340186" sldId="271"/>
            <ac:inkMk id="7" creationId="{DB28FE58-CBD6-44B1-8B95-59AAA7292E8C}"/>
          </ac:inkMkLst>
        </pc:inkChg>
        <pc:inkChg chg="add">
          <ac:chgData name="amandine cassard" userId="88a50f9cedecb0e0" providerId="LiveId" clId="{48A69F12-315B-4D78-BEB4-B738C48AA7DA}" dt="2018-05-16T17:53:45.556" v="2509"/>
          <ac:inkMkLst>
            <pc:docMk/>
            <pc:sldMk cId="4094340186" sldId="271"/>
            <ac:inkMk id="8" creationId="{92A45A21-DBD1-4A84-BF0F-903F819FAA34}"/>
          </ac:inkMkLst>
        </pc:inkChg>
        <pc:inkChg chg="add">
          <ac:chgData name="amandine cassard" userId="88a50f9cedecb0e0" providerId="LiveId" clId="{48A69F12-315B-4D78-BEB4-B738C48AA7DA}" dt="2018-05-16T17:53:46.884" v="2510"/>
          <ac:inkMkLst>
            <pc:docMk/>
            <pc:sldMk cId="4094340186" sldId="271"/>
            <ac:inkMk id="9" creationId="{6A15D8A6-7044-4036-A420-A78A0EB2CF50}"/>
          </ac:inkMkLst>
        </pc:inkChg>
        <pc:inkChg chg="add">
          <ac:chgData name="amandine cassard" userId="88a50f9cedecb0e0" providerId="LiveId" clId="{48A69F12-315B-4D78-BEB4-B738C48AA7DA}" dt="2018-05-16T17:53:48.930" v="2511"/>
          <ac:inkMkLst>
            <pc:docMk/>
            <pc:sldMk cId="4094340186" sldId="271"/>
            <ac:inkMk id="10" creationId="{7BDABE66-187C-4478-AB7D-111AB9B85E84}"/>
          </ac:inkMkLst>
        </pc:inkChg>
        <pc:inkChg chg="add">
          <ac:chgData name="amandine cassard" userId="88a50f9cedecb0e0" providerId="LiveId" clId="{48A69F12-315B-4D78-BEB4-B738C48AA7DA}" dt="2018-05-16T17:53:50.461" v="2512"/>
          <ac:inkMkLst>
            <pc:docMk/>
            <pc:sldMk cId="4094340186" sldId="271"/>
            <ac:inkMk id="11" creationId="{A5B6A989-26D2-4B35-A416-79EC5135EC8B}"/>
          </ac:inkMkLst>
        </pc:inkChg>
        <pc:inkChg chg="add">
          <ac:chgData name="amandine cassard" userId="88a50f9cedecb0e0" providerId="LiveId" clId="{48A69F12-315B-4D78-BEB4-B738C48AA7DA}" dt="2018-05-16T17:53:52.696" v="2513"/>
          <ac:inkMkLst>
            <pc:docMk/>
            <pc:sldMk cId="4094340186" sldId="271"/>
            <ac:inkMk id="12" creationId="{A524BEC7-3C7D-4D45-959F-29451F0184C7}"/>
          </ac:inkMkLst>
        </pc:inkChg>
      </pc:sldChg>
      <pc:sldChg chg="addSp modSp add">
        <pc:chgData name="amandine cassard" userId="88a50f9cedecb0e0" providerId="LiveId" clId="{48A69F12-315B-4D78-BEB4-B738C48AA7DA}" dt="2018-05-16T17:54:10.999" v="2519"/>
        <pc:sldMkLst>
          <pc:docMk/>
          <pc:sldMk cId="1949962810" sldId="272"/>
        </pc:sldMkLst>
        <pc:spChg chg="mod">
          <ac:chgData name="amandine cassard" userId="88a50f9cedecb0e0" providerId="LiveId" clId="{48A69F12-315B-4D78-BEB4-B738C48AA7DA}" dt="2018-05-16T17:51:15.976" v="2400" actId="113"/>
          <ac:spMkLst>
            <pc:docMk/>
            <pc:sldMk cId="1949962810" sldId="272"/>
            <ac:spMk id="2" creationId="{D02D5EED-AA2E-4DCE-87BB-4672A68579EF}"/>
          </ac:spMkLst>
        </pc:spChg>
        <pc:spChg chg="mod">
          <ac:chgData name="amandine cassard" userId="88a50f9cedecb0e0" providerId="LiveId" clId="{48A69F12-315B-4D78-BEB4-B738C48AA7DA}" dt="2018-05-16T17:53:15.540" v="2504" actId="207"/>
          <ac:spMkLst>
            <pc:docMk/>
            <pc:sldMk cId="1949962810" sldId="272"/>
            <ac:spMk id="3" creationId="{46F90A16-2D08-40D3-A807-9AD5FF9D3673}"/>
          </ac:spMkLst>
        </pc:spChg>
        <pc:inkChg chg="add">
          <ac:chgData name="amandine cassard" userId="88a50f9cedecb0e0" providerId="LiveId" clId="{48A69F12-315B-4D78-BEB4-B738C48AA7DA}" dt="2018-05-16T17:54:00.261" v="2514"/>
          <ac:inkMkLst>
            <pc:docMk/>
            <pc:sldMk cId="1949962810" sldId="272"/>
            <ac:inkMk id="4" creationId="{8C08EC98-EB57-4A49-8987-0E8632B1C16B}"/>
          </ac:inkMkLst>
        </pc:inkChg>
        <pc:inkChg chg="add">
          <ac:chgData name="amandine cassard" userId="88a50f9cedecb0e0" providerId="LiveId" clId="{48A69F12-315B-4D78-BEB4-B738C48AA7DA}" dt="2018-05-16T17:54:02.276" v="2515"/>
          <ac:inkMkLst>
            <pc:docMk/>
            <pc:sldMk cId="1949962810" sldId="272"/>
            <ac:inkMk id="5" creationId="{23F261DB-957A-4848-AD0C-8C4E4EEB64CD}"/>
          </ac:inkMkLst>
        </pc:inkChg>
        <pc:inkChg chg="add">
          <ac:chgData name="amandine cassard" userId="88a50f9cedecb0e0" providerId="LiveId" clId="{48A69F12-315B-4D78-BEB4-B738C48AA7DA}" dt="2018-05-16T17:54:05.217" v="2516"/>
          <ac:inkMkLst>
            <pc:docMk/>
            <pc:sldMk cId="1949962810" sldId="272"/>
            <ac:inkMk id="6" creationId="{11464382-AAD5-408F-B061-B1D50F1A4C7A}"/>
          </ac:inkMkLst>
        </pc:inkChg>
        <pc:inkChg chg="add">
          <ac:chgData name="amandine cassard" userId="88a50f9cedecb0e0" providerId="LiveId" clId="{48A69F12-315B-4D78-BEB4-B738C48AA7DA}" dt="2018-05-16T17:54:08.343" v="2517"/>
          <ac:inkMkLst>
            <pc:docMk/>
            <pc:sldMk cId="1949962810" sldId="272"/>
            <ac:inkMk id="7" creationId="{7A98AA91-749A-49DA-B612-29D0814DB9E0}"/>
          </ac:inkMkLst>
        </pc:inkChg>
        <pc:inkChg chg="add">
          <ac:chgData name="amandine cassard" userId="88a50f9cedecb0e0" providerId="LiveId" clId="{48A69F12-315B-4D78-BEB4-B738C48AA7DA}" dt="2018-05-16T17:54:09.687" v="2518"/>
          <ac:inkMkLst>
            <pc:docMk/>
            <pc:sldMk cId="1949962810" sldId="272"/>
            <ac:inkMk id="8" creationId="{11CF60C6-80ED-4A88-902B-C37D5DEDAAC4}"/>
          </ac:inkMkLst>
        </pc:inkChg>
        <pc:inkChg chg="add">
          <ac:chgData name="amandine cassard" userId="88a50f9cedecb0e0" providerId="LiveId" clId="{48A69F12-315B-4D78-BEB4-B738C48AA7DA}" dt="2018-05-16T17:54:10.999" v="2519"/>
          <ac:inkMkLst>
            <pc:docMk/>
            <pc:sldMk cId="1949962810" sldId="272"/>
            <ac:inkMk id="9" creationId="{75BEED56-9862-42BB-A685-D3B37A7F3712}"/>
          </ac:inkMkLst>
        </pc:inkChg>
      </pc:sldChg>
      <pc:sldChg chg="modSp add">
        <pc:chgData name="amandine cassard" userId="88a50f9cedecb0e0" providerId="LiveId" clId="{48A69F12-315B-4D78-BEB4-B738C48AA7DA}" dt="2018-05-16T17:57:56.666" v="2659" actId="255"/>
        <pc:sldMkLst>
          <pc:docMk/>
          <pc:sldMk cId="712844043" sldId="273"/>
        </pc:sldMkLst>
        <pc:spChg chg="mod">
          <ac:chgData name="amandine cassard" userId="88a50f9cedecb0e0" providerId="LiveId" clId="{48A69F12-315B-4D78-BEB4-B738C48AA7DA}" dt="2018-05-16T17:57:25.681" v="2619" actId="20577"/>
          <ac:spMkLst>
            <pc:docMk/>
            <pc:sldMk cId="712844043" sldId="273"/>
            <ac:spMk id="2" creationId="{F6AD9AE8-96BD-4C3C-9C3F-23B2B87D998C}"/>
          </ac:spMkLst>
        </pc:spChg>
        <pc:spChg chg="mod">
          <ac:chgData name="amandine cassard" userId="88a50f9cedecb0e0" providerId="LiveId" clId="{48A69F12-315B-4D78-BEB4-B738C48AA7DA}" dt="2018-05-16T17:57:56.666" v="2659" actId="255"/>
          <ac:spMkLst>
            <pc:docMk/>
            <pc:sldMk cId="712844043" sldId="273"/>
            <ac:spMk id="3" creationId="{0F13CBE1-8BD7-45FE-B9DF-76E75CD4B6DB}"/>
          </ac:spMkLst>
        </pc:spChg>
      </pc:sldChg>
      <pc:sldChg chg="addSp delSp modSp add">
        <pc:chgData name="amandine cassard" userId="88a50f9cedecb0e0" providerId="LiveId" clId="{48A69F12-315B-4D78-BEB4-B738C48AA7DA}" dt="2018-05-16T18:02:04.570" v="2756" actId="14100"/>
        <pc:sldMkLst>
          <pc:docMk/>
          <pc:sldMk cId="1194392513" sldId="274"/>
        </pc:sldMkLst>
        <pc:spChg chg="mod">
          <ac:chgData name="amandine cassard" userId="88a50f9cedecb0e0" providerId="LiveId" clId="{48A69F12-315B-4D78-BEB4-B738C48AA7DA}" dt="2018-05-16T18:00:03.361" v="2753" actId="20577"/>
          <ac:spMkLst>
            <pc:docMk/>
            <pc:sldMk cId="1194392513" sldId="274"/>
            <ac:spMk id="2" creationId="{74D56F85-7E1B-401C-AAB7-657BD7827055}"/>
          </ac:spMkLst>
        </pc:spChg>
        <pc:spChg chg="del">
          <ac:chgData name="amandine cassard" userId="88a50f9cedecb0e0" providerId="LiveId" clId="{48A69F12-315B-4D78-BEB4-B738C48AA7DA}" dt="2018-05-16T18:01:56.691" v="2754" actId="931"/>
          <ac:spMkLst>
            <pc:docMk/>
            <pc:sldMk cId="1194392513" sldId="274"/>
            <ac:spMk id="3" creationId="{2B510835-107C-4C14-BAC7-8BBAC1E13E3B}"/>
          </ac:spMkLst>
        </pc:spChg>
        <pc:picChg chg="add mod">
          <ac:chgData name="amandine cassard" userId="88a50f9cedecb0e0" providerId="LiveId" clId="{48A69F12-315B-4D78-BEB4-B738C48AA7DA}" dt="2018-05-16T18:02:04.570" v="2756" actId="14100"/>
          <ac:picMkLst>
            <pc:docMk/>
            <pc:sldMk cId="1194392513" sldId="274"/>
            <ac:picMk id="5" creationId="{7AC9F0E0-1DC2-4951-A7F4-B9E5ACA07A70}"/>
          </ac:picMkLst>
        </pc:picChg>
      </pc:sldChg>
      <pc:sldChg chg="modSp add">
        <pc:chgData name="amandine cassard" userId="88a50f9cedecb0e0" providerId="LiveId" clId="{48A69F12-315B-4D78-BEB4-B738C48AA7DA}" dt="2018-05-16T18:18:46.812" v="3051" actId="790"/>
        <pc:sldMkLst>
          <pc:docMk/>
          <pc:sldMk cId="3635018167" sldId="275"/>
        </pc:sldMkLst>
        <pc:spChg chg="mod">
          <ac:chgData name="amandine cassard" userId="88a50f9cedecb0e0" providerId="LiveId" clId="{48A69F12-315B-4D78-BEB4-B738C48AA7DA}" dt="2018-05-16T18:04:29.737" v="2801" actId="14100"/>
          <ac:spMkLst>
            <pc:docMk/>
            <pc:sldMk cId="3635018167" sldId="275"/>
            <ac:spMk id="2" creationId="{DAAA62E7-9DBC-444C-AFC1-EC82D591CB23}"/>
          </ac:spMkLst>
        </pc:spChg>
        <pc:spChg chg="mod">
          <ac:chgData name="amandine cassard" userId="88a50f9cedecb0e0" providerId="LiveId" clId="{48A69F12-315B-4D78-BEB4-B738C48AA7DA}" dt="2018-05-16T18:18:46.812" v="3051" actId="790"/>
          <ac:spMkLst>
            <pc:docMk/>
            <pc:sldMk cId="3635018167" sldId="275"/>
            <ac:spMk id="3" creationId="{85775459-5C2C-44E0-9791-FE89C5F1B4FF}"/>
          </ac:spMkLst>
        </pc:spChg>
      </pc:sldChg>
      <pc:sldChg chg="addSp delSp modSp add">
        <pc:chgData name="amandine cassard" userId="88a50f9cedecb0e0" providerId="LiveId" clId="{48A69F12-315B-4D78-BEB4-B738C48AA7DA}" dt="2018-05-16T18:09:50.052" v="2900" actId="14100"/>
        <pc:sldMkLst>
          <pc:docMk/>
          <pc:sldMk cId="3172753490" sldId="276"/>
        </pc:sldMkLst>
        <pc:spChg chg="mod">
          <ac:chgData name="amandine cassard" userId="88a50f9cedecb0e0" providerId="LiveId" clId="{48A69F12-315B-4D78-BEB4-B738C48AA7DA}" dt="2018-05-16T18:09:45.988" v="2899" actId="14100"/>
          <ac:spMkLst>
            <pc:docMk/>
            <pc:sldMk cId="3172753490" sldId="276"/>
            <ac:spMk id="2" creationId="{C9326EED-3A57-4590-972F-3131BFA5663F}"/>
          </ac:spMkLst>
        </pc:spChg>
        <pc:spChg chg="del">
          <ac:chgData name="amandine cassard" userId="88a50f9cedecb0e0" providerId="LiveId" clId="{48A69F12-315B-4D78-BEB4-B738C48AA7DA}" dt="2018-05-16T18:09:39.143" v="2897" actId="931"/>
          <ac:spMkLst>
            <pc:docMk/>
            <pc:sldMk cId="3172753490" sldId="276"/>
            <ac:spMk id="3" creationId="{6B48EF6E-0B3C-4804-B24A-B97974614957}"/>
          </ac:spMkLst>
        </pc:spChg>
        <pc:picChg chg="add mod">
          <ac:chgData name="amandine cassard" userId="88a50f9cedecb0e0" providerId="LiveId" clId="{48A69F12-315B-4D78-BEB4-B738C48AA7DA}" dt="2018-05-16T18:09:50.052" v="2900" actId="14100"/>
          <ac:picMkLst>
            <pc:docMk/>
            <pc:sldMk cId="3172753490" sldId="276"/>
            <ac:picMk id="5" creationId="{2F1F3F08-5D8A-425D-9F1D-40AA78C9FEBE}"/>
          </ac:picMkLst>
        </pc:picChg>
      </pc:sldChg>
      <pc:sldChg chg="addSp delSp modSp add">
        <pc:chgData name="amandine cassard" userId="88a50f9cedecb0e0" providerId="LiveId" clId="{48A69F12-315B-4D78-BEB4-B738C48AA7DA}" dt="2018-05-16T18:10:35.511" v="2938" actId="14100"/>
        <pc:sldMkLst>
          <pc:docMk/>
          <pc:sldMk cId="2423258020" sldId="277"/>
        </pc:sldMkLst>
        <pc:spChg chg="mod">
          <ac:chgData name="amandine cassard" userId="88a50f9cedecb0e0" providerId="LiveId" clId="{48A69F12-315B-4D78-BEB4-B738C48AA7DA}" dt="2018-05-16T18:10:21.616" v="2933" actId="27636"/>
          <ac:spMkLst>
            <pc:docMk/>
            <pc:sldMk cId="2423258020" sldId="277"/>
            <ac:spMk id="2" creationId="{00F8BAFE-496E-44EB-BCCE-A407EA93B43A}"/>
          </ac:spMkLst>
        </pc:spChg>
        <pc:spChg chg="del">
          <ac:chgData name="amandine cassard" userId="88a50f9cedecb0e0" providerId="LiveId" clId="{48A69F12-315B-4D78-BEB4-B738C48AA7DA}" dt="2018-05-16T18:10:14.770" v="2930" actId="931"/>
          <ac:spMkLst>
            <pc:docMk/>
            <pc:sldMk cId="2423258020" sldId="277"/>
            <ac:spMk id="3" creationId="{784342A2-0953-4720-BDA0-C931C52A5D68}"/>
          </ac:spMkLst>
        </pc:spChg>
        <pc:picChg chg="add mod">
          <ac:chgData name="amandine cassard" userId="88a50f9cedecb0e0" providerId="LiveId" clId="{48A69F12-315B-4D78-BEB4-B738C48AA7DA}" dt="2018-05-16T18:10:35.511" v="2938" actId="14100"/>
          <ac:picMkLst>
            <pc:docMk/>
            <pc:sldMk cId="2423258020" sldId="277"/>
            <ac:picMk id="5" creationId="{019FE2F8-986D-449F-84BC-B4550D01B868}"/>
          </ac:picMkLst>
        </pc:picChg>
      </pc:sldChg>
      <pc:sldChg chg="addSp delSp modSp add">
        <pc:chgData name="amandine cassard" userId="88a50f9cedecb0e0" providerId="LiveId" clId="{48A69F12-315B-4D78-BEB4-B738C48AA7DA}" dt="2018-05-16T18:18:06.902" v="3050" actId="20577"/>
        <pc:sldMkLst>
          <pc:docMk/>
          <pc:sldMk cId="1595671513" sldId="278"/>
        </pc:sldMkLst>
        <pc:spChg chg="mod">
          <ac:chgData name="amandine cassard" userId="88a50f9cedecb0e0" providerId="LiveId" clId="{48A69F12-315B-4D78-BEB4-B738C48AA7DA}" dt="2018-05-16T18:18:06.902" v="3050" actId="20577"/>
          <ac:spMkLst>
            <pc:docMk/>
            <pc:sldMk cId="1595671513" sldId="278"/>
            <ac:spMk id="2" creationId="{CC0A70AA-633F-43F8-8CDD-5CFC7A6EC11C}"/>
          </ac:spMkLst>
        </pc:spChg>
        <pc:spChg chg="del">
          <ac:chgData name="amandine cassard" userId="88a50f9cedecb0e0" providerId="LiveId" clId="{48A69F12-315B-4D78-BEB4-B738C48AA7DA}" dt="2018-05-16T18:17:13.919" v="3012" actId="931"/>
          <ac:spMkLst>
            <pc:docMk/>
            <pc:sldMk cId="1595671513" sldId="278"/>
            <ac:spMk id="3" creationId="{A0745113-3493-41C3-9AAF-55A834E44083}"/>
          </ac:spMkLst>
        </pc:spChg>
        <pc:picChg chg="add mod">
          <ac:chgData name="amandine cassard" userId="88a50f9cedecb0e0" providerId="LiveId" clId="{48A69F12-315B-4D78-BEB4-B738C48AA7DA}" dt="2018-05-16T18:17:21.139" v="3014" actId="14100"/>
          <ac:picMkLst>
            <pc:docMk/>
            <pc:sldMk cId="1595671513" sldId="278"/>
            <ac:picMk id="5" creationId="{114AEBD3-49F3-41A4-AA79-BF968889EAA1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6:55:46.62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0 236 0,'67'0'250,"-1"0"-219,1 0-15,0 0 0,-1 0-1,68 0 1,-68 0-1,1-46 17,66 46-1,-66 0 16,-1 0-16,1 0-15,66-46-1,-66 46 17,0 0-1,-1 0-16,1 0 17,0 0-1,-1 0-15,2 0 30,-1 0-14,66 0-17,-66 0 48,0 0 31,66 0-63,-66 0 16,-1 0-47,1 0 15,0 0-15,-1 0 16,68 0 78,-68 0-79,-132 0 204,-1 0-219,0 0 16,1 0-1,-1 46 1,0-46 0,1 46-16,-1-46 31,-66 0 0,66 0-15,0 0-16,-66 0 15,66 0-15,-67 47 16,67-1 0,0-46-1,1 47-15,-1-47 31,0 0-15,1 0 0,-1 0-1,67 46 1,-67-46 62,201 0 78,66 93-140,-67-93-16,-66 0 16,134 0-16,-68 0 15,1 0 1,-68 0-16,134 0 15,-133 0-15,0 0 16,66 0-16,-66 0 47,-1 0-31,-132 0 280,-1 0-280,-133 0 0,133 0-1,-66 0-15,66 0 32,1 0-32,-1 0 15,-66 0-15,66 0 16,0 0-16,-1 0 15,-65 0-15,66 0 16,1 0 0,-1 0-1,-66 0 17,66 0-1,0 0 16,-66 0-16,67 0-15,-1 0-1,0 0 1,1 0 15,-1 0 0,0 46-31,1-46 47,-1 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07:05.659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0,'47'47'140,"47"-47"-124,-47 0-16,0 0 15,47 0-15,-47 0 32,94 0-32,-47 0 15,1 0 1,-48 0 0,47 0-1,-47 0 1,0 0-16,0 0 15,0 0 1,47 0-16,-47 0 16,0 0-16,47 0 15,0 0 1,0 0-16,0 0 16,0 0-1,94 0 1,-93 0-1,-1 0-15,0 0 16,-47 0-16,0 0 16,47 0-16,-47 0 15,47 0-15,-47 0 16,47 0-16,-47 0 16,0 0-16,0 0 15,0 0-15,47 0 63,-47 0-63,94 0 15,-94 0 1,1 0-16,46 0 16,-47 0-1,0 0-15,0 0 16,47 0-16,47 0 15,-47 0 1,47 0-16,-94 0 16,47 0-1,-47 0-15,0 0 16,94 0 0,-94 0-1,47 0-15,-46 0 16,93 0-16,-94 0 15,94 0 1,-94 0 0,0 0-16,47 0 15,94 0-15,-94 0 16,94 0-16,-141 0 16,94 0-16,-94 0 15,48 0 16,-48 0-15,0 0 0,47 0-1,-47 0 1,0 0-16,0 0 16,0 0-1,0 0 1,0 0 15,0 0-15,0 0-16,0 0 15,47 0 1,-47 0 31,0 0-32,141 0-15,-94 0 32,-47 0-1,0 0 0,48 0 32,-48 0-32,0 0 31,0 0-62,0 0 16,47 0-16,-47 0 16,0 0-1,0 0 63,47 0 157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07:08.339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0,'94'0'109,"0"0"-93,0 0-16,0 0 15,47 0-15,0 0 16,-94 0-16,0 0 15,0 0-15,0 0 16,1 0 0,-1 0-16,47 0 15,-47 0 1,0 0 0,47 0-1,-47 0 16,0 0 1,0 0-17,0 0 63,0 0-78,47 0 16,-47 0 0,0 0-1,0 0 1,0 0 0,47 0-16,47 0 15,-94 0 1,47 0-1,-46 0-15,-1 0 32,47 0-32,-47 0 15,0 0 1,0 0 0,0 0-16,0 0 15,0 0 1,0 0-16,0 0 15,0 0-15,47 0 16,-47 0 0,0 0-1,47 0 1,-47 0 0,0 0-1,47 0-15,-47 0 16,0 0-16,47 0 15,-46 0-15,-1 0 16,0 0 0,0 0-16,0 0 15,94 0 1,-94 0-16,47 0 16,-47 0-1,0 0 16,47 0-15,-47 0 0,0 0-1,0 0-15,0 0 16,0 0 0,0 0-16,0 0 15,0 0-15,0 0 16,47 0 15,-47 0-15,1 0 31,46 0-32,-47 0 16,0 0 1,0 0-17,0 0 1,0 0-16,0 0 16,0 0-1,0 0 32,0 0-47,47 0 16,-47 0-1,0 0 32,47 0-31,-47 0-16,0 0 15,0 0-15,0 0 16,0 0-16,0 0 47,0 0-31,0 0-1,0 0 16,1 0 32,-1 0-63,0 0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08:12.153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0 103 0,'47'0'125,"188"0"-125,-141 0 15,94 0-15,-47 0 16,48 0-16,-1 0 16,-47 0-1,-94 0 63,0 0-78,47 0 16,-47 0 0,0 0-16,0 0 31,0 0 0,0-47 16,0 47-31,0 0-1,0 0 17,0 0-17,47 0 32,-47-47-47,1 47 266,46 0-266,0 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08:14.359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0,'94'0'94,"0"0"-79,0 0-15,47 0 16,-47 47-16,47-47 16,47 0-16,-94 47 15,47-47-15,-47 0 16,1 0-16,-48 0 15,0 0-15,47 0 32,-47 0-32,0 47 15,47-47 17,-47 0 14,0 0-30,47 0 0,0 0 15,-47 47 0,0-47-15,0 0-1,0 0 17,0 0-17,0 0 1,0 0 46,47 0-46,-47 0 0,0 0 77,48 0-93,-48 0 94,0 0-47,0 0-16,0 0-15,0 0 62,47 0 47,-47 0-47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08:17.57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0,'94'0'110,"0"0"-95,0 0-15,47 0 16,-93 0-16,140 0 16,-47 0-16,0 0 15,47 0-15,-47 0 16,-47 0-1,47 0-15,-94 0 16,47 0 0,-47 0-16,95 0 15,-95 0 1,0 0-16,47 0 16,-47 0-16,0 0 15,47 0-15,-47 0 16,0 0-16,94 0 15,-94 0-15,47 0 16,-47 0 0,0 0 15,47 0-15,-47 0 109,0 0-94,0 0 0,0 0-15,1 0 31,-1 0-16,0 0 63,47 0-63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08:20.37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0 169 0,'47'0'94,"0"0"-94,-47-47 15,47 47 1,0 0-16,1 0 15,-1 0-15,0 0 16,0 0-16,47-47 16,-47 47-16,0 0 15,47 0 1,-47 0-16,94 0 16,0 0-1,-94 0 1,0 0-1,47 0-15,-47 0 16,0 0 0,47 0-16,-47 0 15,0 0-15,1 0 16,-1 0-16,0 0 16,0 0-16,0 0 31,0 0-31,0 0 15,94 0 1,-94 0 15,47 0-15,-47 0 0,0 0-1,47 0-15,-47 0 16,0 0-1,0 0 1,0 0 0,47 0-1,-47 0-15,0 0 16,0 0-16,0 0 16,1 0-1,-1 0 1,0 0-1,47 0 1,-47 0 0,0 47-16,47-47 31,-47 0 0,0 0-31,0 0 16,0 0-16,0 0 15,47 0 1,-47 0 31,0 47 47,47-47-79,-47 0 95,0 0-17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11:44.065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26 0,'141'0'140,"-94"0"-124,47 0-16,0 0 15,0 0-15,48 0 16,-48 0-16,-47 0 16,0 0-16,47 0 15,-47 0 1,0 0 0,47 0-16,-47 0 15,47 0-15,-47 0 16,47 0-16,-47 0 15,47 0-15,47 0 16,-94 0 0,0 0-16,1 0 15,-1 0-15,0 0 16,0 0-16,0 0 16,0 0-16,0 0 15,47 0 1,-47 0-1,0 0 17,47 0-17,-47 0 17,0 0-17,0 0-15,0 0 16,0 0-16,0 0 15,0 0 1,0 0 0,0 0-1,47 0 1,0 0-16,1 0 16,-48 0-1,47 47-15,0 0 16,-47-47-16,94 0 15,-94 0 1,94 0 0,-94 0-16,47 0 15,-47 0-15,0 0 16,94 0-16,-94 0 16,47 0-16,-47 0 15,0 0-15,48 0 16,-48 0-16,0 0 15,47 0-15,-47 0 16,0 0 0,94 47-16,-94-47 15,94 0 1,-94 0 0,0 47-16,47-47 15,0 0 1,0 0-16,47 94 15,-46-94-15,-1 0 16,0 0-16,0 0 16,47 0-16,-94 0 15,94 0-15,-47 0 16,0 0-16,-47 0 16,94 0-16,-94 0 15,0 0 1,47 0-16,1 0 15,-48 0-15,47 0 16,-47 0-16,47 0 16,-47 0-16,0 0 15,47 0-15,0 0 16,47 0-16,-94 0 16,94 0-16,47 0 15,-141 0-15,142 0 16,-1 0-16,-94 0 15,0 0-15,0 0 16,0 0-16,-47 0 16,0 0-16,0 0 15,0 0-15,0 0 16,0 0 0,0 0-16,47 0 15,-47 0-15,47 0 16,1 0-1,-1 0-15,0 0 16,-47 0-16,47 0 16,0 0-16,47 0 15,-94 0-15,94 0 16,-47 0-16,0 0 16,0 0-16,47 0 15,1 0 1,-48 0-16,47 0 15,47 0 1,-141 0-16,94 0 16,-47 0-16,0 0 15,0 0-15,47 0 16,-47 0 0,48 0-16,-1 0 15,-94 0 1,94 0-16,-94 0 15,0 0-15,94 0 16,-94 0 0,0 0-16,0 0 15,0 0-15,0 0 16,47 0 0,-47 0-16,94 0 15,-94 0 1,0 0-1,95 0-15,-95 0 16,47 0-16,-47 0 16,94 0-16,-47 0 15,47 0-15,-47 0 16,47 0 0,-94 0-16,94 0 15,-47 0-15,1 0 16,-48 0-16,0 0 15,47 0-15,-47 0 16,0 0-16,0 0 16,0 0-1,0 0 1,47 0 0,-47 0-16,94 0 31,-47 0-31,47 0 15,-47 0 1,-47 0 0,0 0-16,0 0 15,48 0-15,-48 0 16,47 0 0,0 0-16,-47 0 15,0 0-15,0 0 16,0 0-16,0 0 15,47 0-15,-47-47 16,47 47 0,-47 0-16,47 0 15,0 0-15,-47 0 16,0 0-16,0 0 16,47 0-16,-47 0 15,1 0-15,-1 0 16,0 0-16,94 0 15,-94 0 1,94 0 0,-94 0-1,94 0-15,-94-47 16,47 0 0,-47 47-16,0 0 15,47 0-15,0 0 16,0 0-1,0 0-15,1 0 16,-48 0 0,0 0-16,47 0 15,-47 0-15,0 0 16,94 0-16,0 0 16,-94 0-1,0 0 1,47 0-16,0 0 15,94 0 1,-94 0-16,1 0 16,46 0-16,-94 0 15,0 0 1,0 0 0,0 0-1,0 0-15,0 0 16,0 0-16,0 0 15,0 0-15,47 0 16,-47 0-16,0 0 16,47 0-1,-47 0 17,0 0-17,47 0 1,-47 0-16,0 0 15,0 0-15,0 0 16,1 0-16,-1 0 16,0 0-1,0 0 126,0 0-125,47 0-1,-47 0 1,0 0 62,47 0-47,-47 0 125,0 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3:37.739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0,'94'0'110,"-47"0"-95,47 0 1,-47 0 0,0 0-1,47 0 1,-47 0 15,0 0 16,1 0-31,-1 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3:39.289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0,'47'0'94,"47"0"-94,-47 47 16,47-47-1,-47 0-15,0 0 16,0 0-16,0 0 16,0 0-1,0 0 16,0 0-15,0 0 31,0 47-16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3:42.070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50 0,'94'0'265,"-47"0"-218,0 0-47,0 0 78,0 0-47,0 0 16,0 0-31,1 0 0,-1 0 46,0 0-46,47 0 281,-47 0-282,0 0 16,47 0 32,-47 0-47,0 0-1,0 0-15,-47-47 63,47 47-48,0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6:55:52.954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0 531 0,'144'0'62,"-72"0"-31,2 0 1,70 0 30,-72 0 16,0 0-62,73-177 125,-73 177-95,72-177 1,-72 177 0,0 0-31,0 0-1,73-177 1,-73 177 93,72 0 1,-72 0-79,0 0 266,72 0-235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3:43.509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47 0 0,'-47'0'32,"94"47"-17,-47 0 17,141 0-17,-94-47 1,48 47-16,-1-47 15,0 94-15,-47-94 16,0 0 78,0 0-32,0 0-46,0 0 0,0 0 15,0-47 141,0 47-157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3:45.55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235 38 0,'-47'-47'31,"0"47"31,0 47 1,0 0-48,47 0 32,0 0-31,0 47 0,0-47-1,0 0 1,0 47 46,0-47-30,47-47 186,-47-47-218,94 0 16,-94 0 0,47 0-16,-47 0 15,47 47 1,-47-47 93,0 0-109,-94 47 31,47 0 1,0 0-1,0 0 31,0 0-62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3:46.884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565 0 0,'-94'0'93,"0"0"-93,47 0 16,0 0 0,-1 0-1,1 0-15,0 0 32,-47 0 77,47 0-31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3:48.930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94 0,'47'0'94,"0"0"-79,0 0-15,0 0 16,0 0-16,47 0 16,-47 0 15,0 0-15,47 0-1,-47 0 16,0 0-15,0 0 31,0 0-31,0 0-1,94 0 1,-93 0-16,46 0 78,-47 0-62,0 0 46,0-47-31,0 47-31,0 0 32,0 0-17,47-47 1,-47 47 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3:50.461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0,'47'0'156,"0"0"-156,47 0 16,-47 0-1,0 0-15,0 0 16,0 0 0,0 0 15,1 0-15,-1 0-1,0 0 32,0 0-31,47 0 15,-47 0 0,0 0 0,47 0-31,0 0 32,0 0 140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3:52.69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0,'0'47'94,"0"0"-94,47-47 16,0 47-1,0-47 1,0 0 0,0 47-1,0-47 1,47 0-1,-47 0 79,0 0 0,47 0-78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4:00.261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0,'142'0'125,"-95"0"-110,47 0 1,-47 0 0,0 0 30,47 0-30,-47 0 47,0 0-32,0 0-16,0 0 64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4:02.27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0 141 0,'47'0'78,"0"-47"-31,0 47-47,0 0 47,0 0-16,0 0-15,0 0-1,0 0 1,0 0 31,0 0-16,0 0-15,0 0-16,47 0 31,-46 0 16,-1-94 93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4:05.217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565 52 0,'0'-48'171,"-94"48"-108,47 0-63,0 48 62,-47-48-30,0 94 46,46-47-63,1-47-15,0 0 94,0 47 47,47 0-110,0 0-15,0 0 31,47 0-32,0-47 1,95 47-16,-48 0 15,-47-47 1,0 0-16,0 0 94,47 0-79,-94 47 189,0 0-189,-94-47-15,0 47 16,47 0-1,0-47-15,0 0 47,0 47-15,-48-47 46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4:08.32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0,'47'0'234,"47"0"-218,-47 0-16,0 0 16,0 0-16,0 0 15,0 0-15,1 0 47,46 0-31,-47 0-1,0 0 48,47 0-47,0 0 77,-47 0-77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6:56:37.483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3169 127 0,'0'-126'94,"-74"126"-16,-73 0-15,73 0-1,0 0-46,1 0 46,-1 0-62,1 0 16,-1 0 0,0 0-1,1 0 16,-1 0 1,-75 0 108,76 0-124,-1 63-16,-73-63 16,73 0-1,1 0 16,-75 0-15,75 0 125,-1 0-126,-73 0-15,73 0 16,1 0 0,-1 0-16,1 0 15,-1 0 32,-73 0-31,73 0-1,0 0 48,-73 0-48,74 0 64,-1 0-64,0 0 1,-1 0 46,2 0 204,-1 0-172,74 63-79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4:09.671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0,'142'0'94,"-48"0"-78,0 0-16,-47 0 15,47 0 1,-47 0 0,0 0-1,0 0-15,0 0 47,0 0-31,0 0-1,0 0 1,0 0 31,0 0 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54:10.984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0,'95'0'78,"-48"0"-47,0 0 1,47 0-17,-47 0 1,0 0-16,0 0 15,47 0-15,-47 0 79,0 0 14,0 0-61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6:56:44.344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0 126 0,'66'0'63,"0"0"-63,66 0 16,-66 0-16,133 0 15,-133 0-15,132 0 16,-66 0-16,0 0 15,0 0-15,67 0 16,-133 0-16,0 0 16,133-30-16,-133 30 15,66 0 1,-65 0-16,-1 0 16,132 0-16,-132 0 15,66 0 16,-66 0 1,0 0-32,0 0 15,66-30 1,-66 30 15,1 0-15,-1 0-1,0 0 17,0 0-17,0 0 1,0 0-16,0 0 31,68 0-15,-68 0-1,0 0 1,66 0-16,-66 0 16,0 0-16,0 0 15,0 0-15,0 0 16,0 0 0,66 0-16,-66 0 15,1 0-15,-1 0 16,0 0-1,0 0-15,66 0 47,-66 0-31,0-30 0,0 0-1,0 30 1,0 0-1,0 0 1,0 0 0,2 0-1,-2 0 1,0 0 0,0 0-16,0 0 15,0 0 1,66 0-1,-66 0 1,1 0 31,65 0-31,0 0 46,0 0-46,-66 0-1,0 0 17,0 0 14,0 0-30,0 0 0,66 0 234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6:56:46.500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0,'60'0'47,"1"0"-32,120 0 1,-121 0-16,121 0 15,-61 0-15,123 0 16,-183 0-16,61 0 16,0 0-16,-1 0 15,-60 0-15,61 0 16,120 0-16,-60 0 16,61 0-16,0 0 15,-182 0-15,121 0 16,-120 0-16,-1 0 15,61 0 95,-61 0-95,0 0 1,61 0-16,-61 0 31,0 0-31,1 0 16,-1 0 0,61 0-16,-61 0 15,0 0-15,1 0 16,59 0 31,-59 0-32,-1 0 1,62 0-16,-62 0 62,0 0-62,61 0 16,-61 0 0,1 0-16,-1 0 15,0 0 32,61 0-47,0 0 16,-61 0-16,60 0 15,-59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6:57:18.502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0 107 0,'0'-20'219,"14"20"-157,13 0-30,-13 0-17,0 0 1,0 0 0,-1 0-1,1 0-15,0 0 47,0 0-31,-1 0-1,1 0-15,0 0 16,13 0-16,1 0 16,-1 0-1,-13 0 1,14 0-1,-15 0 17,1 0-17,0 0-15,0 0 16,0 0-16,0 0 16,-1 0-1,1 0 1,0 0 15,13 0-15,-13 0-1,0 0 1,13 0 0,-13 0-1,0 0 32,0 0-31,-1 0-1,1 0-15,0 0 16,0 0 0,-1 0-1,1 0 1,14 0-1,-14 0 1,-1 0 0,15 0-1,-14 0 1,0 0 0,-1 0-1,1 0-15,0 0 16,0 0-1,-1 0 17,1 0-1,0 0 0,13 0-31,-13 0 47,0 0-31,0 0-16,-1 0 15,1 0-15,0 0 16,0 0-16,0 0 16,-1 0-1,15 0 16,-14 0-31,-1 0 16,15 0 0,-14 0-1,0 0-15,-1 0 16,15 0-16,-14 0 16,-1 0-16,1 0 15,0 0-15,0 0 16,0 0-1,-1 0-15,1 0 32,14 0-17,-15 0-15,1 0 16,14 0 0,-15 0-16,1 0 15,0 0 1,0 0-16,-1 0 15,1 0 1,0 0-16,0 0 16,-1 0-1,15 0 1,-14 0 0,0 0-1,13 0 1,-13 0-1,0 0 1,0 0 0,-1 0-16,1 0 15,0 0 1,0 0-16,-1 0 16,1 0-16,14 0 31,-15 0-16,1 0 1,14 0-16,-15 0 16,1 0-16,0 0 15,0 0-15,-1 0 16,1 0-16,0 0 16,0 0-16,0 0 15,13 0-15,-13 0 16,0 0-16,27 0 15,-27 0-15,0 0 16,-1 0-16,1 0 31,0 0-31,13 0 32,1 0-32,-1 0 31,-13 0-31,28-41 15,-15 41 1,15 0 0,-29 0-16,15 0 15,-14-20-15,-1 20 16,29 0 0,-1 0-1,-27 0 1,-1 0-16,29 0 15,-28 0-15,13 0 16,-13 0 0,0 0-1,13-20 1,-13 20 0,0 0 15,0 0-16,-1 0-15,1 0 16,0 0 0,13 0-16,-13 0 15,0 0 1,0 0-16,-1 0 16,1 0-16,14 0 15,-14 0 1,-1 0-1,15 0 1,-14 0 62,-1 0-15,1 0-16,0 0-32,0 0 32,-1 0-31,1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02:45.305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0,'141'0'62,"-47"0"-62,94 0 16,0 0-16,47 0 15,-47 0-15,-94 0 16,1 0-16,-1 0 16,47 0-1,-94 0-15,141 0 16,-47 0 0,-94 0-1,47 0 1,-47 0-16,0 0 31,47 0-15,0 0-1,-47 0-15,0 0 16,0 0 15,0 0-15,1 0-16,-1 0 15,0 0-15,47 0 16,-47 0 0,0 0 15,47 0-15,-47 0-1,0 0 63,0 0-62,0 0 0,0 0 15,0 0-16,0 0 1,47 0-16,47 0 16,-94 0-1,0 0 32,0 0-31,0 0 78,0 0-79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02:51.011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0 100 0,'94'0'78,"0"0"-62,-47 0-16,94 0 15,-47 0-15,0 0 16,0 0-16,47 0 16,-94 0-1,0 0 1,0 0-16,0 0 16,47-47-16,1 47 15,-48 0-15,94 0 16,-94 0-1,0 0-15,0 0 16,0 0 0,0 0-16,0 0 31,0 0-15,0 0-16,0 0 15,47 0 63,-47 0-62,0 0 31,47 0-16,-47 0 16,0 0-31,0 0 15,47-47-16,-47 47 48,0 0-47,1 0-1,-1 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85221" units="1/cm"/>
          <inkml:channelProperty channel="Y" name="resolution" value="36.86007" units="1/cm"/>
          <inkml:channelProperty channel="T" name="resolution" value="1" units="1/dev"/>
        </inkml:channelProperties>
      </inkml:inkSource>
      <inkml:timestamp xml:id="ts0" timeString="2018-05-16T17:02:53.497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0,'47'0'93,"0"0"-93,94 0 16,-94 0-16,47 0 16,1 0-16,46 0 15,-94 0-15,94 0 16,-47 0-16,0 0 15,0 0-15,-47 0 16,0 0-16,0 0 16,0 0-16,47 0 93,-47 0 32,0 0-78,47 0-31,-47 0 62,0 0-78,1 0 16,-1 0 93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27.emf"/><Relationship Id="rId18" Type="http://schemas.openxmlformats.org/officeDocument/2006/relationships/customXml" Target="../ink/ink25.xml"/><Relationship Id="rId3" Type="http://schemas.openxmlformats.org/officeDocument/2006/relationships/image" Target="../media/image22.emf"/><Relationship Id="rId7" Type="http://schemas.openxmlformats.org/officeDocument/2006/relationships/image" Target="../media/image24.emf"/><Relationship Id="rId12" Type="http://schemas.openxmlformats.org/officeDocument/2006/relationships/customXml" Target="../ink/ink22.xml"/><Relationship Id="rId17" Type="http://schemas.openxmlformats.org/officeDocument/2006/relationships/image" Target="../media/image29.emf"/><Relationship Id="rId2" Type="http://schemas.openxmlformats.org/officeDocument/2006/relationships/customXml" Target="../ink/ink17.xml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1" Type="http://schemas.openxmlformats.org/officeDocument/2006/relationships/image" Target="../media/image26.emf"/><Relationship Id="rId5" Type="http://schemas.openxmlformats.org/officeDocument/2006/relationships/image" Target="../media/image23.emf"/><Relationship Id="rId15" Type="http://schemas.openxmlformats.org/officeDocument/2006/relationships/image" Target="../media/image28.emf"/><Relationship Id="rId10" Type="http://schemas.openxmlformats.org/officeDocument/2006/relationships/customXml" Target="../ink/ink21.xml"/><Relationship Id="rId19" Type="http://schemas.openxmlformats.org/officeDocument/2006/relationships/image" Target="../media/image30.emf"/><Relationship Id="rId4" Type="http://schemas.openxmlformats.org/officeDocument/2006/relationships/customXml" Target="../ink/ink18.xml"/><Relationship Id="rId9" Type="http://schemas.openxmlformats.org/officeDocument/2006/relationships/image" Target="../media/image25.emf"/><Relationship Id="rId14" Type="http://schemas.openxmlformats.org/officeDocument/2006/relationships/customXml" Target="../ink/ink2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9.xml"/><Relationship Id="rId13" Type="http://schemas.openxmlformats.org/officeDocument/2006/relationships/image" Target="../media/image36.emf"/><Relationship Id="rId3" Type="http://schemas.openxmlformats.org/officeDocument/2006/relationships/image" Target="../media/image31.emf"/><Relationship Id="rId7" Type="http://schemas.openxmlformats.org/officeDocument/2006/relationships/image" Target="../media/image33.emf"/><Relationship Id="rId12" Type="http://schemas.openxmlformats.org/officeDocument/2006/relationships/customXml" Target="../ink/ink31.xml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.xml"/><Relationship Id="rId11" Type="http://schemas.openxmlformats.org/officeDocument/2006/relationships/image" Target="../media/image35.emf"/><Relationship Id="rId5" Type="http://schemas.openxmlformats.org/officeDocument/2006/relationships/image" Target="../media/image32.emf"/><Relationship Id="rId10" Type="http://schemas.openxmlformats.org/officeDocument/2006/relationships/customXml" Target="../ink/ink30.xml"/><Relationship Id="rId4" Type="http://schemas.openxmlformats.org/officeDocument/2006/relationships/customXml" Target="../ink/ink27.xml"/><Relationship Id="rId9" Type="http://schemas.openxmlformats.org/officeDocument/2006/relationships/image" Target="../media/image34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8.emf"/><Relationship Id="rId18" Type="http://schemas.openxmlformats.org/officeDocument/2006/relationships/customXml" Target="../ink/ink9.xm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12" Type="http://schemas.openxmlformats.org/officeDocument/2006/relationships/customXml" Target="../ink/ink6.xml"/><Relationship Id="rId17" Type="http://schemas.openxmlformats.org/officeDocument/2006/relationships/image" Target="../media/image10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10" Type="http://schemas.openxmlformats.org/officeDocument/2006/relationships/customXml" Target="../ink/ink5.xml"/><Relationship Id="rId19" Type="http://schemas.openxmlformats.org/officeDocument/2006/relationships/image" Target="../media/image11.emf"/><Relationship Id="rId4" Type="http://schemas.openxmlformats.org/officeDocument/2006/relationships/customXml" Target="../ink/ink2.xml"/><Relationship Id="rId9" Type="http://schemas.openxmlformats.org/officeDocument/2006/relationships/image" Target="../media/image6.emf"/><Relationship Id="rId1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4.emf"/><Relationship Id="rId12" Type="http://schemas.openxmlformats.org/officeDocument/2006/relationships/customXml" Target="../ink/ink15.xml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customXml" Target="../ink/ink14.xml"/><Relationship Id="rId4" Type="http://schemas.openxmlformats.org/officeDocument/2006/relationships/customXml" Target="../ink/ink11.xml"/><Relationship Id="rId9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23E9F1-50F0-417B-A5B3-F81B5DEA1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groupe sujet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7711DB8-84A9-4190-BEC4-70355ADE17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Formation ECLA 17-05-2018</a:t>
            </a:r>
          </a:p>
        </p:txBody>
      </p:sp>
    </p:spTree>
    <p:extLst>
      <p:ext uri="{BB962C8B-B14F-4D97-AF65-F5344CB8AC3E}">
        <p14:creationId xmlns:p14="http://schemas.microsoft.com/office/powerpoint/2010/main" xmlns="" val="390325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4EBC51-16D3-4561-92B5-477D84FD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316854"/>
          </a:xfrm>
        </p:spPr>
        <p:txBody>
          <a:bodyPr>
            <a:normAutofit fontScale="90000"/>
          </a:bodyPr>
          <a:lstStyle/>
          <a:p>
            <a:r>
              <a:rPr lang="fr-FR" dirty="0"/>
              <a:t>3. Méthode -  </a:t>
            </a:r>
            <a:r>
              <a:rPr lang="fr-FR" cap="none" dirty="0"/>
              <a:t>b.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C28A05F-6C10-4A9A-89D6-5F9A177AE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99239"/>
            <a:ext cx="10178322" cy="4633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/>
              <a:t>Les fragments sélectionnés permettent de fabriquer une deuxième phrase :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la-Latn" sz="3600" dirty="0"/>
              <a:t>Le loup veut le manger.</a:t>
            </a:r>
            <a:endParaRPr lang="fr-FR" sz="3600" dirty="0"/>
          </a:p>
          <a:p>
            <a:r>
              <a:rPr lang="la-Latn" sz="3600" dirty="0"/>
              <a:t>Lupus eum vorare vult.</a:t>
            </a:r>
            <a:endParaRPr lang="fr-FR" sz="3600" dirty="0"/>
          </a:p>
          <a:p>
            <a:r>
              <a:rPr lang="el-GR" sz="3600" dirty="0"/>
              <a:t>Ὁ λ</a:t>
            </a:r>
            <a:r>
              <a:rPr lang="la-Latn" sz="3600" dirty="0"/>
              <a:t>ύκος τοῦτον καταθοινήσασθαι </a:t>
            </a:r>
            <a:r>
              <a:rPr lang="la-Latn" sz="3600" b="1" i="1" dirty="0"/>
              <a:t>βούλεται</a:t>
            </a:r>
            <a:r>
              <a:rPr lang="la-Latn" sz="3600" dirty="0"/>
              <a:t>.</a:t>
            </a:r>
            <a:endParaRPr lang="fr-FR" sz="3600" dirty="0"/>
          </a:p>
          <a:p>
            <a:endParaRPr lang="fr-FR" dirty="0"/>
          </a:p>
          <a:p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82E6D8AF-21A8-4110-9B9F-C5DF8AC55053}"/>
                  </a:ext>
                </a:extLst>
              </p14:cNvPr>
              <p14:cNvContentPartPr/>
              <p14:nvPr/>
            </p14:nvContentPartPr>
            <p14:xfrm>
              <a:off x="2607693" y="5358493"/>
              <a:ext cx="7705080" cy="17280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xmlns="" id="{82E6D8AF-21A8-4110-9B9F-C5DF8AC550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1693" y="5286493"/>
                <a:ext cx="7776720" cy="31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242828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EFEA54F-41B1-4F3D-A90C-BF839E943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Méthode -  </a:t>
            </a:r>
            <a:r>
              <a:rPr lang="fr-FR" cap="none" dirty="0"/>
              <a:t>b. recomposition (suite)</a:t>
            </a: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1424BBC5-AA89-4A16-B445-1A57EBF525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333" y="1874517"/>
            <a:ext cx="10623937" cy="4499373"/>
          </a:xfrm>
        </p:spPr>
      </p:pic>
    </p:spTree>
    <p:extLst>
      <p:ext uri="{BB962C8B-B14F-4D97-AF65-F5344CB8AC3E}">
        <p14:creationId xmlns:p14="http://schemas.microsoft.com/office/powerpoint/2010/main" xmlns="" val="374652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CFC9F0-A26A-4520-BE62-4C9D3B1AD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21482"/>
          </a:xfrm>
        </p:spPr>
        <p:txBody>
          <a:bodyPr/>
          <a:lstStyle/>
          <a:p>
            <a:r>
              <a:rPr lang="fr-FR" dirty="0"/>
              <a:t>3. Méthode -  </a:t>
            </a:r>
            <a:r>
              <a:rPr lang="fr-FR" cap="none" dirty="0"/>
              <a:t>c. invention</a:t>
            </a: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2A4FE1F5-6250-49A9-8603-3FC9615F1A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7110" y="1303867"/>
            <a:ext cx="6667157" cy="5412583"/>
          </a:xfrm>
        </p:spPr>
      </p:pic>
    </p:spTree>
    <p:extLst>
      <p:ext uri="{BB962C8B-B14F-4D97-AF65-F5344CB8AC3E}">
        <p14:creationId xmlns:p14="http://schemas.microsoft.com/office/powerpoint/2010/main" xmlns="" val="3263798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B440029-6EE3-4129-8321-CDF9DB42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II - Comment exploiter en classe le corpus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6CB4C3-9E4E-4693-A18A-F9A438D6CB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Méthode pour mener l’Analyse grammaticale</a:t>
            </a:r>
          </a:p>
        </p:txBody>
      </p:sp>
    </p:spTree>
    <p:extLst>
      <p:ext uri="{BB962C8B-B14F-4D97-AF65-F5344CB8AC3E}">
        <p14:creationId xmlns:p14="http://schemas.microsoft.com/office/powerpoint/2010/main" xmlns="" val="283989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16D7CA-403A-41FC-BE24-AB3B3F10A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2282"/>
          </a:xfrm>
        </p:spPr>
        <p:txBody>
          <a:bodyPr/>
          <a:lstStyle/>
          <a:p>
            <a:r>
              <a:rPr lang="fr-FR" dirty="0"/>
              <a:t>Démarche – étape 1 : le verbe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D39B7BC-0C61-4635-A7C6-F732FFF15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299" y="1713203"/>
            <a:ext cx="6728235" cy="4192297"/>
          </a:xfrm>
        </p:spPr>
        <p:txBody>
          <a:bodyPr>
            <a:noAutofit/>
          </a:bodyPr>
          <a:lstStyle/>
          <a:p>
            <a:r>
              <a:rPr lang="fr-FR" sz="2800" dirty="0"/>
              <a:t>Donner le corpus aux élèves.</a:t>
            </a:r>
          </a:p>
          <a:p>
            <a:r>
              <a:rPr lang="fr-FR" sz="2800" dirty="0"/>
              <a:t>Trouver le verbe en français (modification de la personne, du temps …).</a:t>
            </a:r>
          </a:p>
          <a:p>
            <a:r>
              <a:rPr lang="fr-FR" sz="2800" dirty="0"/>
              <a:t>Trouver le verbe correspondant dans les phrases latine et grecque : utilisation des connaissances (3</a:t>
            </a:r>
            <a:r>
              <a:rPr lang="fr-FR" sz="2800" baseline="30000" dirty="0"/>
              <a:t>e</a:t>
            </a:r>
            <a:r>
              <a:rPr lang="fr-FR" sz="2800" dirty="0"/>
              <a:t> personne du singulier,) </a:t>
            </a:r>
            <a:br>
              <a:rPr lang="fr-FR" sz="2800" dirty="0"/>
            </a:br>
            <a:r>
              <a:rPr lang="fr-FR" sz="2800" dirty="0"/>
              <a:t>et / ou d’étiquettes (1</a:t>
            </a:r>
            <a:r>
              <a:rPr lang="fr-FR" sz="2800" baseline="30000" dirty="0"/>
              <a:t>e</a:t>
            </a:r>
            <a:r>
              <a:rPr lang="fr-FR" sz="2800" dirty="0"/>
              <a:t> et 2</a:t>
            </a:r>
            <a:r>
              <a:rPr lang="fr-FR" sz="2800" baseline="30000" dirty="0"/>
              <a:t>e</a:t>
            </a:r>
            <a:r>
              <a:rPr lang="fr-FR" sz="2800" dirty="0"/>
              <a:t> personnes).</a:t>
            </a:r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xmlns="" id="{B82E81E8-4B17-4DD8-9FA2-8DBEA707AE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42934" y="1152524"/>
            <a:ext cx="3187066" cy="4552952"/>
          </a:xfrm>
        </p:spPr>
      </p:pic>
    </p:spTree>
    <p:extLst>
      <p:ext uri="{BB962C8B-B14F-4D97-AF65-F5344CB8AC3E}">
        <p14:creationId xmlns:p14="http://schemas.microsoft.com/office/powerpoint/2010/main" xmlns="" val="1928243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52E37C-4176-4257-9F3A-28C6909E7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Démarche : étape 2 – trouver le groupe sujet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476B3B7-9215-45DD-9BA0-EA680F454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18267"/>
            <a:ext cx="10178322" cy="4257348"/>
          </a:xfrm>
        </p:spPr>
        <p:txBody>
          <a:bodyPr>
            <a:noAutofit/>
          </a:bodyPr>
          <a:lstStyle/>
          <a:p>
            <a:pPr lvl="0"/>
            <a:r>
              <a:rPr lang="fr-FR" sz="3200" dirty="0"/>
              <a:t>Utilisation de la formule d’extraction « </a:t>
            </a:r>
            <a:r>
              <a:rPr lang="fr-FR" sz="3200" b="1" dirty="0"/>
              <a:t>C’est/ce sont</a:t>
            </a:r>
            <a:r>
              <a:rPr lang="fr-FR" sz="3200" dirty="0"/>
              <a:t> … </a:t>
            </a:r>
            <a:r>
              <a:rPr lang="fr-FR" sz="3200" b="1" dirty="0"/>
              <a:t>qui</a:t>
            </a:r>
            <a:r>
              <a:rPr lang="fr-FR" sz="3200" dirty="0"/>
              <a:t> » + verbe conjugué + CV</a:t>
            </a:r>
          </a:p>
          <a:p>
            <a:pPr lvl="0"/>
            <a:r>
              <a:rPr lang="fr-FR" sz="3200" dirty="0"/>
              <a:t>Vérification à l’aide de la pronominalisation.</a:t>
            </a:r>
          </a:p>
          <a:p>
            <a:pPr lvl="0"/>
            <a:r>
              <a:rPr lang="fr-FR" sz="3200" dirty="0"/>
              <a:t>Observation de la phrase latine et de la phrase grecque, repérage du mot équivalent.</a:t>
            </a:r>
          </a:p>
          <a:p>
            <a:pPr lvl="0"/>
            <a:r>
              <a:rPr lang="fr-FR" sz="3200" dirty="0"/>
              <a:t>Mise en évidence d’indices permettant de trouver qu’il s’agit du sujet.</a:t>
            </a:r>
          </a:p>
        </p:txBody>
      </p:sp>
    </p:spTree>
    <p:extLst>
      <p:ext uri="{BB962C8B-B14F-4D97-AF65-F5344CB8AC3E}">
        <p14:creationId xmlns:p14="http://schemas.microsoft.com/office/powerpoint/2010/main" xmlns="" val="3833596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643397-1902-4B6A-AC14-0FD8243DB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327882"/>
          </a:xfrm>
        </p:spPr>
        <p:txBody>
          <a:bodyPr>
            <a:normAutofit fontScale="90000"/>
          </a:bodyPr>
          <a:lstStyle/>
          <a:p>
            <a:r>
              <a:rPr lang="fr-FR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 1</a:t>
            </a:r>
            <a:r>
              <a:rPr lang="fr-F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Le</a:t>
            </a:r>
            <a:r>
              <a:rPr lang="la-Latn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loup et </a:t>
            </a:r>
            <a:r>
              <a:rPr lang="fr-F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la-Latn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agneau </a:t>
            </a:r>
            <a:r>
              <a:rPr lang="la-Latn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viennent</a:t>
            </a:r>
            <a:r>
              <a:rPr lang="la-Latn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même ruisseau.</a:t>
            </a:r>
            <a:r>
              <a:rPr lang="fr-FR" dirty="0"/>
              <a:t/>
            </a:r>
            <a:br>
              <a:rPr lang="fr-FR" dirty="0"/>
            </a:br>
            <a:endParaRPr lang="fr-FR" cap="non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4FC6092-9F15-4B7C-8FEB-AB72267FF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10267"/>
            <a:ext cx="10178322" cy="47653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lvl="0"/>
            <a:r>
              <a:rPr lang="fr-FR" sz="2800" b="1" dirty="0"/>
              <a:t>Ce sont</a:t>
            </a:r>
            <a:r>
              <a:rPr lang="fr-FR" sz="2800" dirty="0"/>
              <a:t> </a:t>
            </a:r>
            <a:r>
              <a:rPr lang="fr-FR" sz="2800" i="1" dirty="0">
                <a:solidFill>
                  <a:srgbClr val="FF0000"/>
                </a:solidFill>
              </a:rPr>
              <a:t>[</a:t>
            </a:r>
            <a:r>
              <a:rPr lang="fr-FR" sz="2800" i="1" dirty="0"/>
              <a:t>le loup et  l’agneau</a:t>
            </a:r>
            <a:r>
              <a:rPr lang="fr-FR" sz="2800" i="1" dirty="0">
                <a:solidFill>
                  <a:srgbClr val="FF0000"/>
                </a:solidFill>
              </a:rPr>
              <a:t>]</a:t>
            </a:r>
            <a:r>
              <a:rPr lang="fr-FR" sz="2800" dirty="0"/>
              <a:t> </a:t>
            </a:r>
            <a:r>
              <a:rPr lang="fr-FR" sz="2800" b="1" dirty="0"/>
              <a:t>qui</a:t>
            </a:r>
            <a:r>
              <a:rPr lang="fr-FR" sz="2800" dirty="0"/>
              <a:t> </a:t>
            </a:r>
            <a:r>
              <a:rPr lang="fr-FR" sz="2800" dirty="0">
                <a:solidFill>
                  <a:srgbClr val="FF0000"/>
                </a:solidFill>
              </a:rPr>
              <a:t>viennent</a:t>
            </a:r>
            <a:r>
              <a:rPr lang="fr-FR" sz="2800" dirty="0"/>
              <a:t> au même ruisseau.</a:t>
            </a:r>
          </a:p>
          <a:p>
            <a:pPr marL="0" indent="0">
              <a:buNone/>
            </a:pPr>
            <a:r>
              <a:rPr lang="fr-FR" sz="2800" b="1" strike="sngStrike" dirty="0"/>
              <a:t>  C’est</a:t>
            </a:r>
            <a:r>
              <a:rPr lang="fr-FR" sz="2800" strike="sngStrike" dirty="0"/>
              <a:t> </a:t>
            </a:r>
            <a:r>
              <a:rPr lang="fr-FR" sz="2800" i="1" strike="sngStrike" dirty="0">
                <a:solidFill>
                  <a:srgbClr val="FF0000"/>
                </a:solidFill>
              </a:rPr>
              <a:t>[</a:t>
            </a:r>
            <a:r>
              <a:rPr lang="fr-FR" sz="2800" i="1" strike="sngStrike" dirty="0"/>
              <a:t>au même ruisseau</a:t>
            </a:r>
            <a:r>
              <a:rPr lang="fr-FR" sz="2800" i="1" strike="sngStrike" dirty="0">
                <a:solidFill>
                  <a:srgbClr val="FF0000"/>
                </a:solidFill>
              </a:rPr>
              <a:t>]</a:t>
            </a:r>
            <a:r>
              <a:rPr lang="fr-FR" sz="2800" strike="sngStrike" dirty="0"/>
              <a:t> </a:t>
            </a:r>
            <a:r>
              <a:rPr lang="fr-FR" sz="2800" b="1" strike="sngStrike" dirty="0"/>
              <a:t>qui</a:t>
            </a:r>
            <a:r>
              <a:rPr lang="fr-FR" sz="2800" strike="sngStrike" dirty="0"/>
              <a:t> un loup et un agneau </a:t>
            </a:r>
            <a:r>
              <a:rPr lang="fr-FR" sz="2800" strike="sngStrike" dirty="0">
                <a:solidFill>
                  <a:srgbClr val="FF0000"/>
                </a:solidFill>
              </a:rPr>
              <a:t>viennent</a:t>
            </a:r>
            <a:r>
              <a:rPr lang="fr-FR" sz="2800" strike="sngStrike" dirty="0"/>
              <a:t>.</a:t>
            </a:r>
            <a:endParaRPr lang="fr-FR" sz="2800" dirty="0"/>
          </a:p>
          <a:p>
            <a:pPr lvl="0"/>
            <a:r>
              <a:rPr lang="fr-FR" sz="2800" i="1" dirty="0">
                <a:solidFill>
                  <a:srgbClr val="FF0000"/>
                </a:solidFill>
              </a:rPr>
              <a:t>[</a:t>
            </a:r>
            <a:r>
              <a:rPr lang="fr-FR" sz="2800" i="1" dirty="0"/>
              <a:t>Ils</a:t>
            </a:r>
            <a:r>
              <a:rPr lang="fr-FR" sz="2800" i="1" dirty="0">
                <a:solidFill>
                  <a:srgbClr val="FF0000"/>
                </a:solidFill>
              </a:rPr>
              <a:t>]</a:t>
            </a:r>
            <a:r>
              <a:rPr lang="fr-FR" sz="2800" dirty="0"/>
              <a:t> </a:t>
            </a:r>
            <a:r>
              <a:rPr lang="fr-FR" sz="2800" dirty="0">
                <a:solidFill>
                  <a:srgbClr val="FF0000"/>
                </a:solidFill>
              </a:rPr>
              <a:t>viennent</a:t>
            </a:r>
            <a:r>
              <a:rPr lang="fr-FR" sz="2800" dirty="0"/>
              <a:t> là.</a:t>
            </a:r>
          </a:p>
          <a:p>
            <a:pPr lvl="0"/>
            <a:r>
              <a:rPr lang="la-Latn" sz="2800" dirty="0"/>
              <a:t>Ad rivum eundem </a:t>
            </a:r>
            <a:r>
              <a:rPr lang="fr-FR" sz="2800" dirty="0">
                <a:solidFill>
                  <a:srgbClr val="FF0000"/>
                </a:solidFill>
              </a:rPr>
              <a:t>[</a:t>
            </a:r>
            <a:r>
              <a:rPr lang="fr-FR" sz="2800" dirty="0"/>
              <a:t>l</a:t>
            </a:r>
            <a:r>
              <a:rPr lang="la-Latn" sz="2800" dirty="0"/>
              <a:t>upus et </a:t>
            </a:r>
            <a:r>
              <a:rPr lang="fr-FR" sz="2800" dirty="0"/>
              <a:t>a</a:t>
            </a:r>
            <a:r>
              <a:rPr lang="la-Latn" sz="2800" dirty="0"/>
              <a:t>gnus</a:t>
            </a:r>
            <a:r>
              <a:rPr lang="fr-FR" sz="2800" dirty="0">
                <a:solidFill>
                  <a:srgbClr val="FF0000"/>
                </a:solidFill>
              </a:rPr>
              <a:t>]</a:t>
            </a:r>
            <a:r>
              <a:rPr lang="fr-FR" sz="2800" dirty="0"/>
              <a:t> </a:t>
            </a:r>
            <a:r>
              <a:rPr lang="la-Latn" sz="2800" dirty="0">
                <a:solidFill>
                  <a:srgbClr val="FF0000"/>
                </a:solidFill>
              </a:rPr>
              <a:t>veniunt</a:t>
            </a:r>
            <a:r>
              <a:rPr lang="la-Latn" sz="2800" dirty="0"/>
              <a:t>.</a:t>
            </a:r>
            <a:br>
              <a:rPr lang="la-Latn" sz="2800" dirty="0"/>
            </a:br>
            <a:r>
              <a:rPr lang="la-Latn" sz="2800" dirty="0">
                <a:solidFill>
                  <a:srgbClr val="FF0000"/>
                </a:solidFill>
              </a:rPr>
              <a:t>[</a:t>
            </a:r>
            <a:r>
              <a:rPr lang="el-GR" sz="2800" dirty="0"/>
              <a:t>Ὁ λ</a:t>
            </a:r>
            <a:r>
              <a:rPr lang="la-Latn" sz="2800" dirty="0"/>
              <a:t>ύκος καὶ </a:t>
            </a:r>
            <a:r>
              <a:rPr lang="el-GR" sz="2800" dirty="0"/>
              <a:t>ὁ ἀρνὸς</a:t>
            </a:r>
            <a:r>
              <a:rPr lang="la-Latn" sz="2800" dirty="0">
                <a:solidFill>
                  <a:srgbClr val="FF0000"/>
                </a:solidFill>
              </a:rPr>
              <a:t>]</a:t>
            </a:r>
            <a:r>
              <a:rPr lang="la-Latn" sz="2800" dirty="0"/>
              <a:t> πρὸς τὸν αὐτὸν πόταμον </a:t>
            </a:r>
            <a:r>
              <a:rPr lang="la-Latn" sz="2800" dirty="0">
                <a:solidFill>
                  <a:srgbClr val="FF0000"/>
                </a:solidFill>
              </a:rPr>
              <a:t>ἔρχονται</a:t>
            </a:r>
            <a:r>
              <a:rPr lang="la-Latn" sz="2800" dirty="0"/>
              <a:t>.</a:t>
            </a:r>
            <a:endParaRPr lang="fr-FR" sz="2800" dirty="0"/>
          </a:p>
          <a:p>
            <a:pPr lvl="0"/>
            <a:r>
              <a:rPr lang="fr-FR" sz="2800" dirty="0"/>
              <a:t>Terminaison </a:t>
            </a:r>
            <a:r>
              <a:rPr lang="fr-FR" sz="2800" b="1" dirty="0"/>
              <a:t>-us </a:t>
            </a:r>
            <a:r>
              <a:rPr lang="fr-FR" sz="2800" dirty="0"/>
              <a:t>en latin</a:t>
            </a:r>
          </a:p>
          <a:p>
            <a:pPr marL="0" indent="0">
              <a:buNone/>
            </a:pPr>
            <a:r>
              <a:rPr lang="fr-FR" sz="2800" dirty="0"/>
              <a:t>   Terminaison </a:t>
            </a:r>
            <a:r>
              <a:rPr lang="fr-FR" sz="2800" b="1" dirty="0"/>
              <a:t>-</a:t>
            </a:r>
            <a:r>
              <a:rPr lang="el-GR" sz="2800" b="1" dirty="0"/>
              <a:t>ος</a:t>
            </a:r>
            <a:r>
              <a:rPr lang="fr-FR" sz="2800" b="1" dirty="0"/>
              <a:t> </a:t>
            </a:r>
            <a:r>
              <a:rPr lang="fr-FR" sz="2800" dirty="0"/>
              <a:t>en grec, présence de l’article </a:t>
            </a:r>
            <a:r>
              <a:rPr lang="el-GR" sz="2800" b="1" dirty="0"/>
              <a:t>ὁ</a:t>
            </a:r>
            <a:r>
              <a:rPr lang="fr-FR" sz="2800" dirty="0"/>
              <a:t>.</a:t>
            </a:r>
          </a:p>
          <a:p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873CB2BA-E4DF-4769-97F6-EC2230C6C043}"/>
                  </a:ext>
                </a:extLst>
              </p14:cNvPr>
              <p14:cNvContentPartPr/>
              <p14:nvPr/>
            </p14:nvContentPartPr>
            <p14:xfrm>
              <a:off x="4859840" y="4114760"/>
              <a:ext cx="220680" cy="36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xmlns="" id="{873CB2BA-E4DF-4769-97F6-EC2230C6C0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3840" y="4042760"/>
                <a:ext cx="29232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D80A2CD3-10D1-4AFE-BF67-9CA6C074D5CE}"/>
                  </a:ext>
                </a:extLst>
              </p14:cNvPr>
              <p14:cNvContentPartPr/>
              <p14:nvPr/>
            </p14:nvContentPartPr>
            <p14:xfrm>
              <a:off x="6146840" y="4030160"/>
              <a:ext cx="254160" cy="3420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xmlns="" id="{D80A2CD3-10D1-4AFE-BF67-9CA6C074D5C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10840" y="3958160"/>
                <a:ext cx="32580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AA52DB20-477E-4134-B9D3-89F36FD9C34F}"/>
                  </a:ext>
                </a:extLst>
              </p14:cNvPr>
              <p14:cNvContentPartPr/>
              <p14:nvPr/>
            </p14:nvContentPartPr>
            <p14:xfrm>
              <a:off x="2624600" y="4553960"/>
              <a:ext cx="372960" cy="1836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xmlns="" id="{AA52DB20-477E-4134-B9D3-89F36FD9C34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88600" y="4481960"/>
                <a:ext cx="44460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DB28FE58-CBD6-44B1-8B95-59AAA7292E8C}"/>
                  </a:ext>
                </a:extLst>
              </p14:cNvPr>
              <p14:cNvContentPartPr/>
              <p14:nvPr/>
            </p14:nvContentPartPr>
            <p14:xfrm>
              <a:off x="4487240" y="4504280"/>
              <a:ext cx="322200" cy="10440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xmlns="" id="{DB28FE58-CBD6-44B1-8B95-59AAA7292E8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51240" y="4432280"/>
                <a:ext cx="39384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92A45A21-DBD1-4A84-BF0F-903F819FAA34}"/>
                  </a:ext>
                </a:extLst>
              </p14:cNvPr>
              <p14:cNvContentPartPr/>
              <p14:nvPr/>
            </p14:nvContentPartPr>
            <p14:xfrm>
              <a:off x="3691640" y="4422920"/>
              <a:ext cx="101880" cy="18324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xmlns="" id="{92A45A21-DBD1-4A84-BF0F-903F819FAA3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55640" y="4350920"/>
                <a:ext cx="17352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6A15D8A6-7044-4036-A420-A78A0EB2CF50}"/>
                  </a:ext>
                </a:extLst>
              </p14:cNvPr>
              <p14:cNvContentPartPr/>
              <p14:nvPr/>
            </p14:nvContentPartPr>
            <p14:xfrm>
              <a:off x="1760960" y="4521200"/>
              <a:ext cx="203760" cy="36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xmlns="" id="{6A15D8A6-7044-4036-A420-A78A0EB2CF5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24960" y="4449200"/>
                <a:ext cx="2754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4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7BDABE66-187C-4478-AB7D-111AB9B85E84}"/>
                  </a:ext>
                </a:extLst>
              </p14:cNvPr>
              <p14:cNvContentPartPr/>
              <p14:nvPr/>
            </p14:nvContentPartPr>
            <p14:xfrm>
              <a:off x="3352880" y="5130680"/>
              <a:ext cx="525240" cy="4068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xmlns="" id="{7BDABE66-187C-4478-AB7D-111AB9B85E8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16880" y="5058680"/>
                <a:ext cx="59688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6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A5B6A989-26D2-4B35-A416-79EC5135EC8B}"/>
                  </a:ext>
                </a:extLst>
              </p14:cNvPr>
              <p14:cNvContentPartPr/>
              <p14:nvPr/>
            </p14:nvContentPartPr>
            <p14:xfrm>
              <a:off x="3522080" y="5723600"/>
              <a:ext cx="389880" cy="36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xmlns="" id="{A5B6A989-26D2-4B35-A416-79EC5135EC8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86080" y="5651600"/>
                <a:ext cx="46152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8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A524BEC7-3C7D-4D45-959F-29451F0184C7}"/>
                  </a:ext>
                </a:extLst>
              </p14:cNvPr>
              <p14:cNvContentPartPr/>
              <p14:nvPr/>
            </p14:nvContentPartPr>
            <p14:xfrm>
              <a:off x="8263640" y="5587880"/>
              <a:ext cx="203400" cy="68040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xmlns="" id="{A524BEC7-3C7D-4D45-959F-29451F0184C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227640" y="5515880"/>
                <a:ext cx="275040" cy="21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4094340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02D5EED-AA2E-4DCE-87BB-4672A685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 3 </a:t>
            </a:r>
            <a:r>
              <a:rPr lang="fr-F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Le brigand excité </a:t>
            </a:r>
            <a:r>
              <a:rPr lang="fr-FR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 en avant</a:t>
            </a:r>
            <a:r>
              <a:rPr lang="fr-F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prétexte.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6F90A16-2D08-40D3-A807-9AD5FF9D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89614"/>
          </a:xfrm>
        </p:spPr>
        <p:txBody>
          <a:bodyPr>
            <a:normAutofit fontScale="92500" lnSpcReduction="10000"/>
          </a:bodyPr>
          <a:lstStyle/>
          <a:p>
            <a:r>
              <a:rPr lang="la-Latn" sz="3200" dirty="0">
                <a:solidFill>
                  <a:srgbClr val="FF0000"/>
                </a:solidFill>
              </a:rPr>
              <a:t>[</a:t>
            </a:r>
            <a:r>
              <a:rPr lang="la-Latn" sz="3200" dirty="0"/>
              <a:t>Latro incitatus</a:t>
            </a:r>
            <a:r>
              <a:rPr lang="la-Latn" sz="3200" dirty="0">
                <a:solidFill>
                  <a:srgbClr val="FF0000"/>
                </a:solidFill>
              </a:rPr>
              <a:t>]</a:t>
            </a:r>
            <a:r>
              <a:rPr lang="la-Latn" sz="3200" dirty="0"/>
              <a:t> causam </a:t>
            </a:r>
            <a:r>
              <a:rPr lang="la-Latn" sz="3200" b="1" dirty="0">
                <a:solidFill>
                  <a:srgbClr val="FF0000"/>
                </a:solidFill>
              </a:rPr>
              <a:t>infert</a:t>
            </a:r>
            <a:r>
              <a:rPr lang="la-Latn" sz="3200" dirty="0"/>
              <a:t>.</a:t>
            </a:r>
            <a:endParaRPr lang="fr-FR" sz="3200" dirty="0"/>
          </a:p>
          <a:p>
            <a:r>
              <a:rPr lang="la-Latn" sz="3200" dirty="0">
                <a:solidFill>
                  <a:srgbClr val="FF0000"/>
                </a:solidFill>
              </a:rPr>
              <a:t>[</a:t>
            </a:r>
            <a:r>
              <a:rPr lang="la-Latn" sz="3200" dirty="0"/>
              <a:t>Ὁ λῃστὴς κινούμενος</a:t>
            </a:r>
            <a:r>
              <a:rPr lang="la-Latn" sz="3200" dirty="0">
                <a:solidFill>
                  <a:srgbClr val="FF0000"/>
                </a:solidFill>
              </a:rPr>
              <a:t>]</a:t>
            </a:r>
            <a:r>
              <a:rPr lang="la-Latn" sz="3200" dirty="0"/>
              <a:t> αἰτίαν </a:t>
            </a:r>
            <a:r>
              <a:rPr lang="la-Latn" sz="3200" b="1" dirty="0">
                <a:solidFill>
                  <a:srgbClr val="FF0000"/>
                </a:solidFill>
              </a:rPr>
              <a:t>προφέρει</a:t>
            </a:r>
            <a:r>
              <a:rPr lang="la-Latn" sz="3200" dirty="0"/>
              <a:t>.</a:t>
            </a:r>
            <a:endParaRPr lang="fr-FR" sz="3200" dirty="0"/>
          </a:p>
          <a:p>
            <a:r>
              <a:rPr lang="fr-FR" sz="3200" i="1" dirty="0"/>
              <a:t>Repérage</a:t>
            </a:r>
            <a:r>
              <a:rPr lang="fr-FR" sz="3200" dirty="0"/>
              <a:t> des indices -us, -</a:t>
            </a:r>
            <a:r>
              <a:rPr lang="el-GR" sz="3200" dirty="0"/>
              <a:t>ος</a:t>
            </a:r>
            <a:r>
              <a:rPr lang="fr-FR" sz="3200" dirty="0"/>
              <a:t> et </a:t>
            </a:r>
            <a:r>
              <a:rPr lang="el-GR" sz="3200" dirty="0"/>
              <a:t>ὁ</a:t>
            </a:r>
            <a:r>
              <a:rPr lang="fr-FR" sz="3200" dirty="0"/>
              <a:t>, mais problème (provisoire) posé par les termes </a:t>
            </a:r>
            <a:r>
              <a:rPr lang="la-Latn" sz="3200" b="1" u="wavy" dirty="0"/>
              <a:t>Latro</a:t>
            </a:r>
            <a:r>
              <a:rPr lang="fr-FR" sz="3200" dirty="0"/>
              <a:t> et </a:t>
            </a:r>
            <a:r>
              <a:rPr lang="la-Latn" sz="3200" b="1" u="wavy" dirty="0"/>
              <a:t>λῃστὴς</a:t>
            </a:r>
            <a:r>
              <a:rPr lang="fr-FR" sz="3200" dirty="0"/>
              <a:t> qui ne respectent pas le principe des phrases 1 et 2. </a:t>
            </a:r>
          </a:p>
          <a:p>
            <a:r>
              <a:rPr lang="fr-FR" sz="3200" i="1" dirty="0"/>
              <a:t>Explication provisoire</a:t>
            </a:r>
            <a:r>
              <a:rPr lang="fr-FR" sz="3200" dirty="0"/>
              <a:t> : les noms sont classés en groupes dont certains sont irréguliers, comme le 3</a:t>
            </a:r>
            <a:r>
              <a:rPr lang="fr-FR" sz="3200" baseline="30000" dirty="0"/>
              <a:t>e</a:t>
            </a:r>
            <a:r>
              <a:rPr lang="fr-FR" sz="3200" dirty="0"/>
              <a:t> groupe des verbes en français. </a:t>
            </a:r>
          </a:p>
          <a:p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8C08EC98-EB57-4A49-8987-0E8632B1C16B}"/>
                  </a:ext>
                </a:extLst>
              </p14:cNvPr>
              <p14:cNvContentPartPr/>
              <p14:nvPr/>
            </p14:nvContentPartPr>
            <p14:xfrm>
              <a:off x="3640520" y="2573960"/>
              <a:ext cx="237600" cy="36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xmlns="" id="{8C08EC98-EB57-4A49-8987-0E8632B1C1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04520" y="2501960"/>
                <a:ext cx="30924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23F261DB-957A-4848-AD0C-8C4E4EEB64CD}"/>
                  </a:ext>
                </a:extLst>
              </p14:cNvPr>
              <p14:cNvContentPartPr/>
              <p14:nvPr/>
            </p14:nvContentPartPr>
            <p14:xfrm>
              <a:off x="4809080" y="3132680"/>
              <a:ext cx="271440" cy="5112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xmlns="" id="{23F261DB-957A-4848-AD0C-8C4E4EEB64C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73080" y="3060680"/>
                <a:ext cx="34308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11464382-AAD5-408F-B061-B1D50F1A4C7A}"/>
                  </a:ext>
                </a:extLst>
              </p14:cNvPr>
              <p14:cNvContentPartPr/>
              <p14:nvPr/>
            </p14:nvContentPartPr>
            <p14:xfrm>
              <a:off x="1794800" y="2910920"/>
              <a:ext cx="205200" cy="27288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xmlns="" id="{11464382-AAD5-408F-B061-B1D50F1A4C7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58800" y="2838920"/>
                <a:ext cx="276840" cy="41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7A98AA91-749A-49DA-B612-29D0814DB9E0}"/>
                  </a:ext>
                </a:extLst>
              </p14:cNvPr>
              <p14:cNvContentPartPr/>
              <p14:nvPr/>
            </p14:nvContentPartPr>
            <p14:xfrm>
              <a:off x="4910600" y="3674480"/>
              <a:ext cx="305280" cy="36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xmlns="" id="{7A98AA91-749A-49DA-B612-29D0814DB9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74600" y="3602480"/>
                <a:ext cx="37692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11CF60C6-80ED-4A88-902B-C37D5DEDAAC4}"/>
                  </a:ext>
                </a:extLst>
              </p14:cNvPr>
              <p14:cNvContentPartPr/>
              <p14:nvPr/>
            </p14:nvContentPartPr>
            <p14:xfrm>
              <a:off x="5503160" y="3691400"/>
              <a:ext cx="322200" cy="36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xmlns="" id="{11CF60C6-80ED-4A88-902B-C37D5DEDAAC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67160" y="3619400"/>
                <a:ext cx="39384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75BEED56-9862-42BB-A685-D3B37A7F3712}"/>
                  </a:ext>
                </a:extLst>
              </p14:cNvPr>
              <p14:cNvContentPartPr/>
              <p14:nvPr/>
            </p14:nvContentPartPr>
            <p14:xfrm>
              <a:off x="6400640" y="3606800"/>
              <a:ext cx="237600" cy="36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xmlns="" id="{75BEED56-9862-42BB-A685-D3B37A7F371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64640" y="3534800"/>
                <a:ext cx="309240" cy="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949962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4D56F85-7E1B-401C-AAB7-657BD782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Démarche – étape 3 : nouvelle étiquette à retenir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7AC9F0E0-1DC2-4951-A7F4-B9E5ACA07A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0964" y="2472267"/>
            <a:ext cx="11083216" cy="2310968"/>
          </a:xfrm>
        </p:spPr>
      </p:pic>
    </p:spTree>
    <p:extLst>
      <p:ext uri="{BB962C8B-B14F-4D97-AF65-F5344CB8AC3E}">
        <p14:creationId xmlns:p14="http://schemas.microsoft.com/office/powerpoint/2010/main" xmlns="" val="1194392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AD9AE8-96BD-4C3C-9C3F-23B2B87D9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III – Quels exercices pour réinvestir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F13CBE1-8BD7-45FE-B9DF-76E75CD4B6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Corpus non traduit – </a:t>
            </a:r>
            <a:br>
              <a:rPr lang="fr-FR" sz="2800" dirty="0"/>
            </a:br>
            <a:r>
              <a:rPr lang="fr-FR" sz="2800" dirty="0"/>
              <a:t>version et thème</a:t>
            </a:r>
          </a:p>
        </p:txBody>
      </p:sp>
    </p:spTree>
    <p:extLst>
      <p:ext uri="{BB962C8B-B14F-4D97-AF65-F5344CB8AC3E}">
        <p14:creationId xmlns:p14="http://schemas.microsoft.com/office/powerpoint/2010/main" xmlns="" val="71284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AB45A7-4F3B-4F69-91FF-EE4A44D6D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 - Comment constituer un corpus trilingue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8593AA1-6C64-46A7-89BF-771D4F0112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Le masculin : </a:t>
            </a:r>
            <a:br>
              <a:rPr lang="fr-FR" sz="2800" dirty="0"/>
            </a:br>
            <a:r>
              <a:rPr lang="fr-FR" sz="2800" dirty="0"/>
              <a:t>2</a:t>
            </a:r>
            <a:r>
              <a:rPr lang="fr-FR" sz="2800" baseline="30000" dirty="0"/>
              <a:t>e</a:t>
            </a:r>
            <a:r>
              <a:rPr lang="fr-FR" sz="2800" dirty="0"/>
              <a:t> déclinaison</a:t>
            </a:r>
          </a:p>
        </p:txBody>
      </p:sp>
    </p:spTree>
    <p:extLst>
      <p:ext uri="{BB962C8B-B14F-4D97-AF65-F5344CB8AC3E}">
        <p14:creationId xmlns:p14="http://schemas.microsoft.com/office/powerpoint/2010/main" xmlns="" val="1057382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AAA62E7-9DBC-444C-AFC1-EC82D591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92416"/>
          </a:xfrm>
        </p:spPr>
        <p:txBody>
          <a:bodyPr/>
          <a:lstStyle/>
          <a:p>
            <a:r>
              <a:rPr lang="fr-FR" dirty="0"/>
              <a:t>1. Un corpus non traduit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5775459-5C2C-44E0-9791-FE89C5F1B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74801"/>
            <a:ext cx="10178322" cy="4900814"/>
          </a:xfrm>
        </p:spPr>
        <p:txBody>
          <a:bodyPr/>
          <a:lstStyle/>
          <a:p>
            <a:pPr marL="0" indent="0">
              <a:buNone/>
            </a:pPr>
            <a:r>
              <a:rPr lang="fr-FR" sz="2600" dirty="0"/>
              <a:t>pour s’exercer à retrouver les verbes conjugués et les sujets.</a:t>
            </a:r>
            <a:br>
              <a:rPr lang="fr-FR" sz="2600" dirty="0"/>
            </a:br>
            <a:endParaRPr lang="fr-FR" sz="2600" dirty="0"/>
          </a:p>
          <a:p>
            <a:pPr marL="0" indent="0">
              <a:buNone/>
            </a:pPr>
            <a:r>
              <a:rPr lang="la-Latn" sz="2600" b="1" i="1" dirty="0"/>
              <a:t>Texte 1</a:t>
            </a:r>
            <a:r>
              <a:rPr lang="la-Latn" sz="2600" dirty="0"/>
              <a:t> : « </a:t>
            </a:r>
            <a:r>
              <a:rPr lang="la-Latn" sz="2600" b="1" i="1" dirty="0"/>
              <a:t>Vulpes et corvus</a:t>
            </a:r>
            <a:r>
              <a:rPr lang="la-Latn" sz="2600" dirty="0"/>
              <a:t> », Phèdre I, 13 (« </a:t>
            </a:r>
            <a:r>
              <a:rPr lang="la-Latn" sz="2600" i="1" dirty="0"/>
              <a:t>Le Renard et le Corbeau</a:t>
            </a:r>
            <a:r>
              <a:rPr lang="la-Latn" sz="2600" dirty="0"/>
              <a:t> »)</a:t>
            </a:r>
            <a:br>
              <a:rPr lang="la-Latn" sz="2600" dirty="0"/>
            </a:br>
            <a:r>
              <a:rPr lang="la-Latn" sz="2600" b="1" i="1" dirty="0"/>
              <a:t>Texte 2</a:t>
            </a:r>
            <a:r>
              <a:rPr lang="la-Latn" sz="2600" dirty="0"/>
              <a:t> : « </a:t>
            </a:r>
            <a:r>
              <a:rPr lang="la-Latn" sz="2600" b="1" dirty="0"/>
              <a:t>Αἴλουρος καὶ </a:t>
            </a:r>
            <a:r>
              <a:rPr lang="la-Latn" sz="2400" b="1" dirty="0"/>
              <a:t>ἀλεκτρυών</a:t>
            </a:r>
            <a:r>
              <a:rPr lang="la-Latn" sz="2600" dirty="0"/>
              <a:t> », Ésope 12 (« </a:t>
            </a:r>
            <a:r>
              <a:rPr lang="la-Latn" sz="2600" i="1" dirty="0"/>
              <a:t>La Belette et le Coq</a:t>
            </a:r>
            <a:r>
              <a:rPr lang="la-Latn" sz="2600" dirty="0"/>
              <a:t> »)</a:t>
            </a:r>
            <a:br>
              <a:rPr lang="la-Latn" sz="2600" dirty="0"/>
            </a:br>
            <a:r>
              <a:rPr lang="la-Latn" sz="2600" b="1" i="1" dirty="0"/>
              <a:t>Texte 3</a:t>
            </a:r>
            <a:r>
              <a:rPr lang="la-Latn" sz="2600" dirty="0"/>
              <a:t> : « </a:t>
            </a:r>
            <a:r>
              <a:rPr lang="la-Latn" sz="2600" b="1" dirty="0"/>
              <a:t>Ἵππος καὶ ὄνος</a:t>
            </a:r>
            <a:r>
              <a:rPr lang="la-Latn" sz="2600" dirty="0"/>
              <a:t> </a:t>
            </a:r>
            <a:r>
              <a:rPr lang="fr-FR" sz="2600"/>
              <a:t>»,</a:t>
            </a:r>
            <a:r>
              <a:rPr lang="fr-FR" sz="2600" dirty="0"/>
              <a:t> Ésope 143 (« </a:t>
            </a:r>
            <a:r>
              <a:rPr lang="fr-FR" sz="2600" i="1" dirty="0"/>
              <a:t>Le cheval et l’âne</a:t>
            </a:r>
            <a:r>
              <a:rPr lang="fr-FR" sz="2600" dirty="0"/>
              <a:t> »)</a:t>
            </a:r>
          </a:p>
          <a:p>
            <a:pPr marL="0" indent="0">
              <a:buNone/>
            </a:pPr>
            <a:endParaRPr lang="fr-FR" sz="2600" b="1" i="1" dirty="0"/>
          </a:p>
          <a:p>
            <a:pPr marL="0" indent="0">
              <a:buNone/>
            </a:pPr>
            <a:r>
              <a:rPr lang="fr-FR" sz="2600" b="1" i="1" dirty="0"/>
              <a:t>Consignes</a:t>
            </a:r>
            <a:r>
              <a:rPr lang="fr-FR" sz="2600" dirty="0"/>
              <a:t> : </a:t>
            </a:r>
          </a:p>
          <a:p>
            <a:pPr lvl="0"/>
            <a:r>
              <a:rPr lang="fr-FR" sz="2600" dirty="0"/>
              <a:t>Repérer les verbes conjugués : dire comment l’on a fait</a:t>
            </a:r>
          </a:p>
          <a:p>
            <a:pPr lvl="0"/>
            <a:r>
              <a:rPr lang="fr-FR" sz="2600" dirty="0"/>
              <a:t>Repérer le sujet en utilisant le tableau récapitulatif : quels indices sont visibles 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35018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9326EED-3A57-4590-972F-3131BFA5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289802"/>
          </a:xfrm>
        </p:spPr>
        <p:txBody>
          <a:bodyPr/>
          <a:lstStyle/>
          <a:p>
            <a:r>
              <a:rPr lang="fr-FR" dirty="0"/>
              <a:t>2. Un exercice de version </a:t>
            </a:r>
            <a:br>
              <a:rPr lang="fr-FR" dirty="0"/>
            </a:br>
            <a:r>
              <a:rPr lang="fr-FR" sz="3200" dirty="0"/>
              <a:t>(</a:t>
            </a:r>
            <a:r>
              <a:rPr lang="fr-FR" sz="3200" cap="none" dirty="0"/>
              <a:t>vers la différenciation entre Sujet et CV)</a:t>
            </a:r>
            <a:endParaRPr lang="fr-FR" sz="3200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2F1F3F08-5D8A-425D-9F1D-40AA78C9FE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7" y="1672186"/>
            <a:ext cx="10624419" cy="5033413"/>
          </a:xfrm>
        </p:spPr>
      </p:pic>
    </p:spTree>
    <p:extLst>
      <p:ext uri="{BB962C8B-B14F-4D97-AF65-F5344CB8AC3E}">
        <p14:creationId xmlns:p14="http://schemas.microsoft.com/office/powerpoint/2010/main" xmlns="" val="3172753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0F8BAFE-496E-44EB-BCCE-A407EA93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5215"/>
          </a:xfrm>
        </p:spPr>
        <p:txBody>
          <a:bodyPr>
            <a:normAutofit fontScale="90000"/>
          </a:bodyPr>
          <a:lstStyle/>
          <a:p>
            <a:r>
              <a:rPr lang="fr-FR" dirty="0"/>
              <a:t>3. Un exercice de Thème grec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019FE2F8-986D-449F-84BC-B4550D01B8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9" y="1117600"/>
            <a:ext cx="10415388" cy="5696760"/>
          </a:xfrm>
        </p:spPr>
      </p:pic>
    </p:spTree>
    <p:extLst>
      <p:ext uri="{BB962C8B-B14F-4D97-AF65-F5344CB8AC3E}">
        <p14:creationId xmlns:p14="http://schemas.microsoft.com/office/powerpoint/2010/main" xmlns="" val="2423258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0A70AA-633F-43F8-8CDD-5CFC7A6EC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209345"/>
          </a:xfrm>
        </p:spPr>
        <p:txBody>
          <a:bodyPr/>
          <a:lstStyle/>
          <a:p>
            <a:r>
              <a:rPr lang="fr-FR" dirty="0"/>
              <a:t>Un exemple de devoir d’élèves : </a:t>
            </a:r>
            <a:r>
              <a:rPr lang="fr-FR" sz="2800" dirty="0"/>
              <a:t>collège Paul Gauthier, 5</a:t>
            </a:r>
            <a:r>
              <a:rPr lang="fr-FR" sz="2800" baseline="30000" dirty="0"/>
              <a:t>e</a:t>
            </a:r>
            <a:r>
              <a:rPr lang="fr-FR" sz="2800" dirty="0"/>
              <a:t> REP+ (fait par groupes de 3)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114AEBD3-49F3-41A4-AA79-BF968889E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3878985" y="703552"/>
            <a:ext cx="5155770" cy="6932127"/>
          </a:xfrm>
        </p:spPr>
      </p:pic>
    </p:spTree>
    <p:extLst>
      <p:ext uri="{BB962C8B-B14F-4D97-AF65-F5344CB8AC3E}">
        <p14:creationId xmlns:p14="http://schemas.microsoft.com/office/powerpoint/2010/main" xmlns="" val="159567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10F1070-FADD-4442-ACD7-4DA83D279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07748"/>
          </a:xfrm>
        </p:spPr>
        <p:txBody>
          <a:bodyPr/>
          <a:lstStyle/>
          <a:p>
            <a:r>
              <a:rPr lang="fr-FR" dirty="0"/>
              <a:t>Démarche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C31F949-5148-49D8-89BE-B2D843FA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8667"/>
            <a:ext cx="10584722" cy="4866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800" dirty="0"/>
              <a:t>1. Prérequis</a:t>
            </a:r>
          </a:p>
          <a:p>
            <a:pPr marL="0" indent="0">
              <a:buNone/>
            </a:pPr>
            <a:r>
              <a:rPr lang="fr-FR" sz="3800" dirty="0"/>
              <a:t>2. Les textes choisis.</a:t>
            </a:r>
          </a:p>
          <a:p>
            <a:pPr marL="0" indent="0">
              <a:buNone/>
            </a:pPr>
            <a:r>
              <a:rPr lang="fr-FR" sz="3800" dirty="0"/>
              <a:t>3. Méthode employée à partir des textes.</a:t>
            </a:r>
          </a:p>
          <a:p>
            <a:pPr marL="0" indent="0">
              <a:buNone/>
            </a:pPr>
            <a:r>
              <a:rPr lang="fr-FR" sz="3800" dirty="0"/>
              <a:t>	a. extraction</a:t>
            </a:r>
          </a:p>
          <a:p>
            <a:pPr marL="0" indent="0">
              <a:buNone/>
            </a:pPr>
            <a:r>
              <a:rPr lang="fr-FR" sz="3800" dirty="0"/>
              <a:t>	b. recomposition</a:t>
            </a:r>
          </a:p>
          <a:p>
            <a:pPr marL="0" indent="0">
              <a:buNone/>
            </a:pPr>
            <a:r>
              <a:rPr lang="fr-FR" sz="3800" dirty="0"/>
              <a:t>	c. invention de phrases simples pour compléter.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725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CEA173D-1493-4AAA-89E2-D25501DE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24682"/>
          </a:xfrm>
        </p:spPr>
        <p:txBody>
          <a:bodyPr/>
          <a:lstStyle/>
          <a:p>
            <a:r>
              <a:rPr lang="fr-FR" dirty="0"/>
              <a:t>1- Prérequis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E118A6F-F258-49E4-A6D7-5F6851B6B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07067"/>
            <a:ext cx="10178322" cy="4826000"/>
          </a:xfrm>
        </p:spPr>
        <p:txBody>
          <a:bodyPr>
            <a:noAutofit/>
          </a:bodyPr>
          <a:lstStyle/>
          <a:p>
            <a:r>
              <a:rPr lang="fr-FR" sz="4400" dirty="0"/>
              <a:t>Que les élèves sachent repérer un verbe conjugué dans une phrase et connaissent les terminaisons de 3</a:t>
            </a:r>
            <a:r>
              <a:rPr lang="fr-FR" sz="4400" baseline="30000" dirty="0"/>
              <a:t>e</a:t>
            </a:r>
            <a:r>
              <a:rPr lang="fr-FR" sz="4400" dirty="0"/>
              <a:t> personne.</a:t>
            </a:r>
          </a:p>
          <a:p>
            <a:r>
              <a:rPr lang="fr-FR" sz="4400" dirty="0"/>
              <a:t>Avoir lu en classe un texte latin et un texte grec qui traitent du même thème.</a:t>
            </a:r>
          </a:p>
          <a:p>
            <a:r>
              <a:rPr lang="fr-FR" sz="4400" dirty="0"/>
              <a:t>Utiliser des phrases simples.</a:t>
            </a:r>
          </a:p>
        </p:txBody>
      </p:sp>
    </p:spTree>
    <p:extLst>
      <p:ext uri="{BB962C8B-B14F-4D97-AF65-F5344CB8AC3E}">
        <p14:creationId xmlns:p14="http://schemas.microsoft.com/office/powerpoint/2010/main" xmlns="" val="258448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32DA84-F293-432D-A6EB-34C49DBC9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Les textes choisis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2C135F9-D6F0-44F8-9C21-0F951A90B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Utilisation de fables, pratiques car elles racontent une histoire facilement mémorisable (ou déjà mémorisée) : « </a:t>
            </a:r>
            <a:r>
              <a:rPr lang="fr-FR" sz="4000" b="1" i="1" dirty="0"/>
              <a:t>Le loup et l’agneau </a:t>
            </a:r>
            <a:r>
              <a:rPr lang="fr-FR" sz="4000" dirty="0"/>
              <a:t>» d’Ésope et de Phèdre.</a:t>
            </a:r>
          </a:p>
          <a:p>
            <a:r>
              <a:rPr lang="fr-FR" sz="4000" dirty="0"/>
              <a:t>Repérage de verbes et de sujets utilisables.</a:t>
            </a:r>
          </a:p>
        </p:txBody>
      </p:sp>
    </p:spTree>
    <p:extLst>
      <p:ext uri="{BB962C8B-B14F-4D97-AF65-F5344CB8AC3E}">
        <p14:creationId xmlns:p14="http://schemas.microsoft.com/office/powerpoint/2010/main" xmlns="" val="287598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FEA1D3-D857-4B5E-8D07-68C24D81C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el-G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Λύκος καὶ ἄρην</a:t>
            </a:r>
            <a:r>
              <a:rPr lang="fr-F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», Ésope, 98</a:t>
            </a:r>
            <a:endParaRPr lang="fr-F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D3C7FFC2-09C6-4F8D-9DD3-06EB56D314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984" y="1874517"/>
            <a:ext cx="11725862" cy="3794667"/>
          </a:xfrm>
        </p:spPr>
      </p:pic>
    </p:spTree>
    <p:extLst>
      <p:ext uri="{BB962C8B-B14F-4D97-AF65-F5344CB8AC3E}">
        <p14:creationId xmlns:p14="http://schemas.microsoft.com/office/powerpoint/2010/main" xmlns="" val="111700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A8E2B9D-B8E3-4712-907A-580830A3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Lupus et agnus</a:t>
            </a:r>
            <a:r>
              <a:rPr lang="fr-F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», Phèdre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FA9FC3B1-D8EF-4506-8AE8-98DE7E0F5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067" y="1804929"/>
            <a:ext cx="11787188" cy="3902360"/>
          </a:xfrm>
        </p:spPr>
      </p:pic>
    </p:spTree>
    <p:extLst>
      <p:ext uri="{BB962C8B-B14F-4D97-AF65-F5344CB8AC3E}">
        <p14:creationId xmlns:p14="http://schemas.microsoft.com/office/powerpoint/2010/main" xmlns="" val="305384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75DC21-53A5-450E-BDE7-C6EAA0C6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Méthode – </a:t>
            </a:r>
            <a:r>
              <a:rPr lang="fr-FR" cap="none" dirty="0"/>
              <a:t>a. extraction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8881C29-B319-4AD8-A351-F9058430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6933"/>
            <a:ext cx="10178322" cy="5188682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On extrait les phrases intéressantes en partant des traductions françaises, et on y sélectionne des fragments utilisables.</a:t>
            </a:r>
          </a:p>
          <a:p>
            <a:pPr marL="0" indent="0">
              <a:buNone/>
            </a:pPr>
            <a:r>
              <a:rPr lang="fr-FR" sz="2800" u="sng" dirty="0"/>
              <a:t>Exemple : </a:t>
            </a:r>
          </a:p>
          <a:p>
            <a:r>
              <a:rPr lang="fr-FR" sz="2800" dirty="0"/>
              <a:t>« </a:t>
            </a:r>
            <a:r>
              <a:rPr lang="fr-FR" sz="2800" dirty="0">
                <a:solidFill>
                  <a:srgbClr val="FF0000"/>
                </a:solidFill>
              </a:rPr>
              <a:t>[</a:t>
            </a:r>
            <a:r>
              <a:rPr lang="fr-FR" sz="2800" dirty="0"/>
              <a:t>Un loup voyant un agneau qui buvait à une rivière</a:t>
            </a:r>
            <a:r>
              <a:rPr lang="fr-FR" sz="2800" dirty="0">
                <a:solidFill>
                  <a:srgbClr val="FF0000"/>
                </a:solidFill>
              </a:rPr>
              <a:t>]</a:t>
            </a:r>
            <a:r>
              <a:rPr lang="fr-FR" sz="2800" dirty="0"/>
              <a:t> </a:t>
            </a:r>
            <a:r>
              <a:rPr lang="fr-FR" sz="2800" dirty="0">
                <a:solidFill>
                  <a:srgbClr val="FF0000"/>
                </a:solidFill>
              </a:rPr>
              <a:t>voulut</a:t>
            </a:r>
            <a:r>
              <a:rPr lang="fr-FR" sz="2800" dirty="0"/>
              <a:t> le dévorer » (traduction d’Ésope).</a:t>
            </a:r>
          </a:p>
          <a:p>
            <a:pPr marL="0" indent="0">
              <a:buNone/>
            </a:pPr>
            <a:r>
              <a:rPr lang="el-GR" sz="2800" dirty="0">
                <a:solidFill>
                  <a:srgbClr val="FF0000"/>
                </a:solidFill>
              </a:rPr>
              <a:t>[</a:t>
            </a:r>
            <a:r>
              <a:rPr lang="el-GR" sz="2800" dirty="0"/>
              <a:t>Λύκος θεασάμενος ἄρνα ἀπό τινος ποταμοῦ πίνοντα</a:t>
            </a:r>
            <a:r>
              <a:rPr lang="fr-FR" sz="2800" dirty="0">
                <a:solidFill>
                  <a:srgbClr val="FF0000"/>
                </a:solidFill>
              </a:rPr>
              <a:t>]</a:t>
            </a:r>
            <a:r>
              <a:rPr lang="el-GR" sz="2800" dirty="0"/>
              <a:t>, τοῦτον </a:t>
            </a:r>
            <a:r>
              <a:rPr lang="el-GR" sz="2800" dirty="0">
                <a:solidFill>
                  <a:srgbClr val="FF0000"/>
                </a:solidFill>
              </a:rPr>
              <a:t>ἐβουλήθη</a:t>
            </a:r>
            <a:r>
              <a:rPr lang="el-GR" sz="2800" dirty="0"/>
              <a:t> καταθοινήσασθαι. </a:t>
            </a:r>
            <a:endParaRPr lang="fr-FR" sz="2800" dirty="0"/>
          </a:p>
          <a:p>
            <a:r>
              <a:rPr lang="fr-FR" sz="2800" dirty="0"/>
              <a:t>« </a:t>
            </a:r>
            <a:r>
              <a:rPr lang="fr-FR" sz="2800" dirty="0">
                <a:solidFill>
                  <a:srgbClr val="FF0000"/>
                </a:solidFill>
              </a:rPr>
              <a:t>[</a:t>
            </a:r>
            <a:r>
              <a:rPr lang="fr-FR" sz="2800" dirty="0"/>
              <a:t>Un loup et un agneau, pressés par la soif</a:t>
            </a:r>
            <a:r>
              <a:rPr lang="fr-FR" sz="2800" dirty="0">
                <a:solidFill>
                  <a:srgbClr val="FF0000"/>
                </a:solidFill>
              </a:rPr>
              <a:t>], étaient venus </a:t>
            </a:r>
            <a:r>
              <a:rPr lang="fr-FR" sz="2800" dirty="0"/>
              <a:t>au même ruisseau » (trad. Phèdre).</a:t>
            </a:r>
          </a:p>
          <a:p>
            <a:pPr marL="0" indent="0">
              <a:buNone/>
            </a:pPr>
            <a:r>
              <a:rPr lang="la-Latn" sz="2800" dirty="0"/>
              <a:t>Ad rivum eumdem </a:t>
            </a:r>
            <a:r>
              <a:rPr lang="fr-FR" sz="2800" dirty="0">
                <a:solidFill>
                  <a:srgbClr val="FF0000"/>
                </a:solidFill>
              </a:rPr>
              <a:t>[</a:t>
            </a:r>
            <a:r>
              <a:rPr lang="la-Latn" sz="2800" dirty="0"/>
              <a:t>Lupus et Agnus</a:t>
            </a:r>
            <a:r>
              <a:rPr lang="fr-FR" sz="2800" dirty="0">
                <a:solidFill>
                  <a:srgbClr val="FF0000"/>
                </a:solidFill>
              </a:rPr>
              <a:t>]</a:t>
            </a:r>
            <a:r>
              <a:rPr lang="la-Latn" sz="2800" dirty="0"/>
              <a:t> </a:t>
            </a:r>
            <a:r>
              <a:rPr lang="la-Latn" sz="2800" dirty="0">
                <a:solidFill>
                  <a:srgbClr val="FF0000"/>
                </a:solidFill>
              </a:rPr>
              <a:t>venerant</a:t>
            </a:r>
            <a:r>
              <a:rPr lang="la-Latn" sz="2800" dirty="0"/>
              <a:t>, </a:t>
            </a:r>
            <a:r>
              <a:rPr lang="fr-FR" sz="2800" dirty="0"/>
              <a:t>s</a:t>
            </a:r>
            <a:r>
              <a:rPr lang="la-Latn" sz="2800" dirty="0"/>
              <a:t>iti compulsi</a:t>
            </a:r>
            <a:r>
              <a:rPr lang="fr-FR" sz="2800" dirty="0"/>
              <a:t>.</a:t>
            </a:r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88F3A73-359E-4B0E-BE8F-CF8A448E07FB}"/>
              </a:ext>
            </a:extLst>
          </p:cNvPr>
          <p:cNvSpPr/>
          <p:nvPr/>
        </p:nvSpPr>
        <p:spPr>
          <a:xfrm>
            <a:off x="9187989" y="2779066"/>
            <a:ext cx="1022812" cy="393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54C7FE4-3E2A-48DA-A40A-9500D65CC53D}"/>
              </a:ext>
            </a:extLst>
          </p:cNvPr>
          <p:cNvSpPr/>
          <p:nvPr/>
        </p:nvSpPr>
        <p:spPr>
          <a:xfrm>
            <a:off x="7924800" y="4741333"/>
            <a:ext cx="2082800" cy="4050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B22BB12C-42B1-430F-B177-723571BF2218}"/>
                  </a:ext>
                </a:extLst>
              </p14:cNvPr>
              <p14:cNvContentPartPr/>
              <p14:nvPr/>
            </p14:nvContentPartPr>
            <p14:xfrm>
              <a:off x="1439479" y="3912253"/>
              <a:ext cx="922020" cy="16200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xmlns="" id="{B22BB12C-42B1-430F-B177-723571BF22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3477" y="3840572"/>
                <a:ext cx="993665" cy="3050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3B490A94-8059-4381-879A-E2C686FF16CB}"/>
                  </a:ext>
                </a:extLst>
              </p14:cNvPr>
              <p14:cNvContentPartPr/>
              <p14:nvPr/>
            </p14:nvContentPartPr>
            <p14:xfrm>
              <a:off x="4393971" y="3882707"/>
              <a:ext cx="650160" cy="191546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xmlns="" id="{3B490A94-8059-4381-879A-E2C686FF16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57951" y="3810697"/>
                <a:ext cx="721840" cy="3352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1E21254E-4469-4090-9471-1C1E36F5C93B}"/>
                  </a:ext>
                </a:extLst>
              </p14:cNvPr>
              <p14:cNvContentPartPr/>
              <p14:nvPr/>
            </p14:nvContentPartPr>
            <p14:xfrm flipV="1">
              <a:off x="6783552" y="3882707"/>
              <a:ext cx="1141248" cy="45719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xmlns="" id="{1E21254E-4469-4090-9471-1C1E36F5C9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flipV="1">
                <a:off x="6747550" y="3810709"/>
                <a:ext cx="1212891" cy="1893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8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C6645792-0C61-4488-9129-68019AB59F63}"/>
                  </a:ext>
                </a:extLst>
              </p14:cNvPr>
              <p14:cNvContentPartPr/>
              <p14:nvPr/>
            </p14:nvContentPartPr>
            <p14:xfrm>
              <a:off x="1439479" y="5771147"/>
              <a:ext cx="2404387" cy="45719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xmlns="" id="{C6645792-0C61-4488-9129-68019AB59F6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03474" y="5699149"/>
                <a:ext cx="2476036" cy="1893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1CC8925A-DA2C-4540-BF11-460D021F6841}"/>
                  </a:ext>
                </a:extLst>
              </p14:cNvPr>
              <p14:cNvContentPartPr/>
              <p14:nvPr/>
            </p14:nvContentPartPr>
            <p14:xfrm>
              <a:off x="4393972" y="5816866"/>
              <a:ext cx="1803987" cy="36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xmlns="" id="{1CC8925A-DA2C-4540-BF11-460D021F684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57971" y="5744866"/>
                <a:ext cx="1875628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2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225267CF-EDD3-4C4C-B6FE-A9D47D982F08}"/>
                  </a:ext>
                </a:extLst>
              </p14:cNvPr>
              <p14:cNvContentPartPr/>
              <p14:nvPr/>
            </p14:nvContentPartPr>
            <p14:xfrm flipV="1">
              <a:off x="6755274" y="5779920"/>
              <a:ext cx="1050993" cy="45719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xmlns="" id="{225267CF-EDD3-4C4C-B6FE-A9D47D982F0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 flipV="1">
                <a:off x="6719281" y="5706770"/>
                <a:ext cx="1122619" cy="1916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4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8F3CF22E-2EC4-4B18-8CEB-1CF8ADBC1481}"/>
                  </a:ext>
                </a:extLst>
              </p14:cNvPr>
              <p14:cNvContentPartPr/>
              <p14:nvPr/>
            </p14:nvContentPartPr>
            <p14:xfrm>
              <a:off x="1422560" y="4352000"/>
              <a:ext cx="1320840" cy="360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xmlns="" id="{8F3CF22E-2EC4-4B18-8CEB-1CF8ADBC148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86560" y="4280000"/>
                <a:ext cx="139248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6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AEC0094F-22C7-4EA6-B41B-99CD122D9A00}"/>
                  </a:ext>
                </a:extLst>
              </p14:cNvPr>
              <p14:cNvContentPartPr/>
              <p14:nvPr/>
            </p14:nvContentPartPr>
            <p14:xfrm>
              <a:off x="9669080" y="3926480"/>
              <a:ext cx="897840" cy="36720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xmlns="" id="{AEC0094F-22C7-4EA6-B41B-99CD122D9A0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633080" y="3854480"/>
                <a:ext cx="96948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8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BC897413-562E-4629-BD51-AA0D345ABE7B}"/>
                  </a:ext>
                </a:extLst>
              </p14:cNvPr>
              <p14:cNvContentPartPr/>
              <p14:nvPr/>
            </p14:nvContentPartPr>
            <p14:xfrm>
              <a:off x="4453400" y="3928640"/>
              <a:ext cx="627120" cy="360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xmlns="" id="{BC897413-562E-4629-BD51-AA0D345ABE7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17400" y="3856640"/>
                <a:ext cx="698760" cy="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708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A9BCB5-EC6F-486D-B83F-328871F6B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5655"/>
          </a:xfrm>
        </p:spPr>
        <p:txBody>
          <a:bodyPr/>
          <a:lstStyle/>
          <a:p>
            <a:r>
              <a:rPr lang="fr-FR" dirty="0"/>
              <a:t>3. Méthode – </a:t>
            </a:r>
            <a:r>
              <a:rPr lang="fr-FR" cap="none" dirty="0"/>
              <a:t>b. recomposition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36AB31C-884C-46A7-AF42-ED26726EA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9719"/>
            <a:ext cx="10178322" cy="4985895"/>
          </a:xfrm>
        </p:spPr>
        <p:txBody>
          <a:bodyPr>
            <a:normAutofit fontScale="92500" lnSpcReduction="10000"/>
          </a:bodyPr>
          <a:lstStyle/>
          <a:p>
            <a:r>
              <a:rPr lang="fr-FR" sz="3200" dirty="0"/>
              <a:t>On recompose les phrases en utilisant les fragments sélectionnés.</a:t>
            </a:r>
          </a:p>
          <a:p>
            <a:r>
              <a:rPr lang="fr-FR" sz="3200" dirty="0"/>
              <a:t>On simplifie : </a:t>
            </a:r>
            <a:r>
              <a:rPr lang="la-Latn" sz="3200" b="1" dirty="0"/>
              <a:t>ἀρνός</a:t>
            </a:r>
            <a:r>
              <a:rPr lang="la-Latn" sz="3200" dirty="0"/>
              <a:t> (2</a:t>
            </a:r>
            <a:r>
              <a:rPr lang="la-Latn" sz="3200" baseline="30000" dirty="0"/>
              <a:t>e</a:t>
            </a:r>
            <a:r>
              <a:rPr lang="la-Latn" sz="3200" dirty="0"/>
              <a:t> déclinaison) mis à la place d’ </a:t>
            </a:r>
            <a:r>
              <a:rPr lang="la-Latn" sz="3200" b="1" dirty="0"/>
              <a:t>ἄρην</a:t>
            </a:r>
            <a:r>
              <a:rPr lang="la-Latn" sz="3200" dirty="0"/>
              <a:t> </a:t>
            </a:r>
            <a:r>
              <a:rPr lang="fr-FR" sz="3200" dirty="0"/>
              <a:t>, article </a:t>
            </a:r>
            <a:r>
              <a:rPr lang="el-GR" sz="3200" b="1" dirty="0"/>
              <a:t>ὁ</a:t>
            </a:r>
            <a:r>
              <a:rPr lang="fr-FR" sz="3200" dirty="0"/>
              <a:t> remis devant les noms, passage au présent.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u="sng" dirty="0"/>
              <a:t>Ce qui donne </a:t>
            </a:r>
            <a:r>
              <a:rPr lang="fr-FR" sz="3200" dirty="0"/>
              <a:t>:</a:t>
            </a:r>
          </a:p>
          <a:p>
            <a:r>
              <a:rPr lang="fr-FR" sz="3200" dirty="0"/>
              <a:t>Le</a:t>
            </a:r>
            <a:r>
              <a:rPr lang="la-Latn" sz="3200" dirty="0"/>
              <a:t> loup et </a:t>
            </a:r>
            <a:r>
              <a:rPr lang="fr-FR" sz="3200" dirty="0"/>
              <a:t>l’</a:t>
            </a:r>
            <a:r>
              <a:rPr lang="la-Latn" sz="3200" dirty="0"/>
              <a:t>agneau viennent au même ruisseau.</a:t>
            </a:r>
            <a:endParaRPr lang="fr-FR" sz="3200" dirty="0"/>
          </a:p>
          <a:p>
            <a:r>
              <a:rPr lang="la-Latn" sz="3200" dirty="0"/>
              <a:t>Ad rivum eundem lupus et agnus </a:t>
            </a:r>
            <a:r>
              <a:rPr lang="la-Latn" sz="3200" b="1" i="1" dirty="0"/>
              <a:t>veniunt</a:t>
            </a:r>
            <a:r>
              <a:rPr lang="la-Latn" sz="3200" dirty="0"/>
              <a:t>.</a:t>
            </a:r>
            <a:endParaRPr lang="fr-FR" sz="3200" dirty="0"/>
          </a:p>
          <a:p>
            <a:r>
              <a:rPr lang="el-GR" sz="3200" b="1" dirty="0"/>
              <a:t>Ὁ</a:t>
            </a:r>
            <a:r>
              <a:rPr lang="el-GR" sz="3200" dirty="0"/>
              <a:t> λ</a:t>
            </a:r>
            <a:r>
              <a:rPr lang="la-Latn" sz="3200" dirty="0"/>
              <a:t>ύκος καὶ </a:t>
            </a:r>
            <a:r>
              <a:rPr lang="el-GR" sz="3200" b="1" dirty="0"/>
              <a:t>ὁ</a:t>
            </a:r>
            <a:r>
              <a:rPr lang="el-GR" sz="3200" dirty="0"/>
              <a:t> </a:t>
            </a:r>
            <a:r>
              <a:rPr lang="la-Latn" sz="3200" b="1" i="1" dirty="0"/>
              <a:t>ἀρνὸς</a:t>
            </a:r>
            <a:r>
              <a:rPr lang="la-Latn" sz="3200" dirty="0"/>
              <a:t> πρὸς τὸν αὐτὸν πόταμον ἔρχονται.</a:t>
            </a:r>
            <a:endParaRPr lang="fr-FR" sz="32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A4080FF8-E763-427C-9B20-E83DC7FADB4D}"/>
                  </a:ext>
                </a:extLst>
              </p14:cNvPr>
              <p14:cNvContentPartPr/>
              <p14:nvPr/>
            </p14:nvContentPartPr>
            <p14:xfrm>
              <a:off x="1625600" y="5367920"/>
              <a:ext cx="2726640" cy="3132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xmlns="" id="{A4080FF8-E763-427C-9B20-E83DC7FADB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9600" y="5295920"/>
                <a:ext cx="279828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1487DF3F-4FB6-460D-A2D7-7E4D26200093}"/>
                  </a:ext>
                </a:extLst>
              </p14:cNvPr>
              <p14:cNvContentPartPr/>
              <p14:nvPr/>
            </p14:nvContentPartPr>
            <p14:xfrm>
              <a:off x="4741400" y="5367920"/>
              <a:ext cx="2184840" cy="36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xmlns="" id="{1487DF3F-4FB6-460D-A2D7-7E4D262000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05400" y="5295920"/>
                <a:ext cx="225648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1810869D-B0D8-49AE-A367-041F8209129F}"/>
                  </a:ext>
                </a:extLst>
              </p14:cNvPr>
              <p14:cNvContentPartPr/>
              <p14:nvPr/>
            </p14:nvContentPartPr>
            <p14:xfrm>
              <a:off x="2048960" y="5957240"/>
              <a:ext cx="796320" cy="5076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xmlns="" id="{1810869D-B0D8-49AE-A367-041F8209129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12960" y="5885240"/>
                <a:ext cx="86796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E5F1689D-F111-4B65-80C5-FE7239EA16E7}"/>
                  </a:ext>
                </a:extLst>
              </p14:cNvPr>
              <p14:cNvContentPartPr/>
              <p14:nvPr/>
            </p14:nvContentPartPr>
            <p14:xfrm>
              <a:off x="4165760" y="5909720"/>
              <a:ext cx="1050120" cy="8064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xmlns="" id="{E5F1689D-F111-4B65-80C5-FE7239EA16E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29760" y="5837720"/>
                <a:ext cx="112176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8569F20E-4B6E-4172-B400-4DE530041D8E}"/>
                  </a:ext>
                </a:extLst>
              </p14:cNvPr>
              <p14:cNvContentPartPr/>
              <p14:nvPr/>
            </p14:nvContentPartPr>
            <p14:xfrm>
              <a:off x="7179680" y="5452520"/>
              <a:ext cx="1152000" cy="36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xmlns="" id="{8569F20E-4B6E-4172-B400-4DE530041D8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43680" y="5380520"/>
                <a:ext cx="122364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B7FE8DE1-458E-4638-909E-CBED502B26FD}"/>
                  </a:ext>
                </a:extLst>
              </p14:cNvPr>
              <p14:cNvContentPartPr/>
              <p14:nvPr/>
            </p14:nvContentPartPr>
            <p14:xfrm>
              <a:off x="8178680" y="5950400"/>
              <a:ext cx="1355040" cy="6264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xmlns="" id="{B7FE8DE1-458E-4638-909E-CBED502B26F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142680" y="5878400"/>
                <a:ext cx="1426680" cy="20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349304271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215</TotalTime>
  <Words>522</Words>
  <Application>Microsoft Office PowerPoint</Application>
  <PresentationFormat>Personnalisé</PresentationFormat>
  <Paragraphs>81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Badge</vt:lpstr>
      <vt:lpstr>Le groupe sujet</vt:lpstr>
      <vt:lpstr>I - Comment constituer un corpus trilingue ?</vt:lpstr>
      <vt:lpstr>Démarche</vt:lpstr>
      <vt:lpstr>1- Prérequis</vt:lpstr>
      <vt:lpstr>2. Les textes choisis</vt:lpstr>
      <vt:lpstr>« Λύκος καὶ ἄρην », Ésope, 98</vt:lpstr>
      <vt:lpstr>« Lupus et agnus », Phèdre</vt:lpstr>
      <vt:lpstr>3. Méthode – a. extraction</vt:lpstr>
      <vt:lpstr>3. Méthode – b. recomposition</vt:lpstr>
      <vt:lpstr>3. Méthode -  b.  </vt:lpstr>
      <vt:lpstr>3. Méthode -  b. recomposition (suite)</vt:lpstr>
      <vt:lpstr>3. Méthode -  c. invention</vt:lpstr>
      <vt:lpstr>II - Comment exploiter en classe le corpus ?</vt:lpstr>
      <vt:lpstr>Démarche – étape 1 : le verbe</vt:lpstr>
      <vt:lpstr>Démarche : étape 2 – trouver le groupe sujet</vt:lpstr>
      <vt:lpstr>Phrase 1 : Le loup et l’agneau viennent au même ruisseau. </vt:lpstr>
      <vt:lpstr>Phrase 3 : Le brigand excité met en avant un prétexte.</vt:lpstr>
      <vt:lpstr>Démarche – étape 3 : nouvelle étiquette à retenir </vt:lpstr>
      <vt:lpstr>III – Quels exercices pour réinvestir ?</vt:lpstr>
      <vt:lpstr>1. Un corpus non traduit </vt:lpstr>
      <vt:lpstr>2. Un exercice de version  (vers la différenciation entre Sujet et CV)</vt:lpstr>
      <vt:lpstr>3. Un exercice de Thème grec</vt:lpstr>
      <vt:lpstr>Un exemple de devoir d’élèves : collège Paul Gauthier, 5e REP+ (fait par groupes de 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groupe sujet</dc:title>
  <dc:creator>amandine cassard</dc:creator>
  <cp:lastModifiedBy>AG</cp:lastModifiedBy>
  <cp:revision>13</cp:revision>
  <dcterms:created xsi:type="dcterms:W3CDTF">2018-05-16T14:43:19Z</dcterms:created>
  <dcterms:modified xsi:type="dcterms:W3CDTF">2018-05-16T18:44:24Z</dcterms:modified>
</cp:coreProperties>
</file>