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tags/tag2.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8" r:id="rId3"/>
    <p:sldId id="257" r:id="rId4"/>
    <p:sldId id="259" r:id="rId5"/>
    <p:sldId id="270" r:id="rId6"/>
    <p:sldId id="277" r:id="rId7"/>
    <p:sldId id="269" r:id="rId8"/>
    <p:sldId id="271" r:id="rId9"/>
    <p:sldId id="272" r:id="rId10"/>
    <p:sldId id="273" r:id="rId11"/>
    <p:sldId id="274" r:id="rId12"/>
    <p:sldId id="275" r:id="rId13"/>
    <p:sldId id="276" r:id="rId14"/>
    <p:sldId id="258" r:id="rId15"/>
    <p:sldId id="260" r:id="rId16"/>
    <p:sldId id="261" r:id="rId17"/>
    <p:sldId id="262" r:id="rId18"/>
    <p:sldId id="263" r:id="rId19"/>
    <p:sldId id="264" r:id="rId20"/>
    <p:sldId id="265" r:id="rId21"/>
    <p:sldId id="266" r:id="rId22"/>
    <p:sldId id="267" r:id="rId23"/>
    <p:sldId id="268"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ira HALLAOUY" initials="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553"/>
    <p:restoredTop sz="93412"/>
  </p:normalViewPr>
  <p:slideViewPr>
    <p:cSldViewPr>
      <p:cViewPr varScale="1">
        <p:scale>
          <a:sx n="72" d="100"/>
          <a:sy n="72" d="100"/>
        </p:scale>
        <p:origin x="216" y="6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02T22:53:44.866" idx="1">
    <p:pos x="4582" y="1055"/>
    <p:text>1883 : Une “instruction morale et civique” (dans les écoles)est définie dans les programmes de 1883, relayés sans grands changements par ceux de 1927, et restera en application jusqu’à la fin des années 1960. les historiens de l’éducation ont souvent mis en évidence que l’enseignement de la morale quotidienne ne différait guère entre les écoles publiques et les écoles privées. Il convient cependant de rappeler que cette instruction morale et civique ne concernait pas tous les élèves. Ceux qui étaient destinés à l’enseignement secondaire fréquentaient au primaire les petites classes des lycées où l’apprentissage des “humanités” tenait lieu d’éducation civique.
1940 : Le régime de Vichy avait fait tomber le terme “d’instruction civique” pour le remplacer par une “action morale”, enseignée une heure par semaine aussi bien dans les écoles primaires que dans les lycées.
1945 : La Libération a inauguré une autre période. Il est apparu nécessaire, particulièrement aux enseignants résistants, de refonder les valeurs d’une République mise à mal sous l’occupation. Il a été décidé d’enseigner désormais “une instruction civique et morale” dans les écoles primaires et les lycées alors que les petites classes des lycées disparaissaient peu à peu. Ce sont dans les mêmes années que les délégués d’élèves furent instaurés.
1969 et 1975 : Dans l’enseignement primaire, l’instruction civique disparaît en 1969 comme discipline autonome, elle est fondue dans des activités d’éveil.
Une évolution analogue a lieu dans l’enseignement secondaire, où, en 1975, la réforme Haby instaure en lieu et place un “enseignement d’initiation à la vie économique et sociale”.
1985 : Cet enseignement réapparaît avec Jean-Pierre Chevènement, sous le terme désormais non plus d’instruction, mais d’éducation civique. Les programmes reprenaient les thématiques classiques, en privilégiant l’étude des institutions et l’apprentissage des valeurs républicaines. Cette réinstauration n’a pas été discutée dans son principe. Mais elle allait quelque peu à contre-courant de la réflexion pédagogique dominante qui privilégiait plutôt un enseignement fondé sur les droits de l’homme, en cette période de crise des grandes idéologies, lié davantage aux pratiques scolaires de type coopératif, débordant la seule approche disciplinaire.
1999 : Mise en place d'un nouvel enseignement au lycée
2008 : Programme d'instruction civique et morale pour le cycle des approfondissements (CE 2, CM 1 et CM 2)
2015 : 
</p:text>
    <p:extLst mod="1">
      <p:ext uri="{C676402C-5697-4E1C-873F-D02D1690AC5C}">
        <p15:threadingInfo xmlns:p15="http://schemas.microsoft.com/office/powerpoint/2012/main" timeZoneBias="-60"/>
      </p:ext>
    </p:extLst>
  </p:cm>
</p:cmLst>
</file>

<file path=ppt/diagrams/_rels/data5.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slide" Target="../slides/slide18.xml"/><Relationship Id="rId3"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CFE1FC-F643-E943-AAF4-C00AD393632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fr-FR"/>
        </a:p>
      </dgm:t>
    </dgm:pt>
    <dgm:pt modelId="{25D1CB84-FEA9-5744-9A6A-19FDD9C49444}">
      <dgm:prSet phldrT="[Texte]" custT="1"/>
      <dgm:spPr/>
      <dgm:t>
        <a:bodyPr/>
        <a:lstStyle/>
        <a:p>
          <a:endParaRPr lang="fr-FR" sz="2400" b="1" dirty="0"/>
        </a:p>
      </dgm:t>
    </dgm:pt>
    <dgm:pt modelId="{D802B10E-1710-3E45-B9AA-8C4B8583800C}" type="parTrans" cxnId="{CE901BA8-B1B3-8C48-BA98-FF81C47A888F}">
      <dgm:prSet/>
      <dgm:spPr/>
      <dgm:t>
        <a:bodyPr/>
        <a:lstStyle/>
        <a:p>
          <a:endParaRPr lang="fr-FR" sz="2400" b="1"/>
        </a:p>
      </dgm:t>
    </dgm:pt>
    <dgm:pt modelId="{863DBCA6-7059-AE4B-9B7C-CDEA6629847D}" type="sibTrans" cxnId="{CE901BA8-B1B3-8C48-BA98-FF81C47A888F}">
      <dgm:prSet/>
      <dgm:spPr/>
      <dgm:t>
        <a:bodyPr/>
        <a:lstStyle/>
        <a:p>
          <a:endParaRPr lang="fr-FR" sz="2400" b="1"/>
        </a:p>
      </dgm:t>
    </dgm:pt>
    <dgm:pt modelId="{41E03143-C9AC-F744-BBC0-A8060D9896F1}">
      <dgm:prSet phldrT="[Texte]" custT="1"/>
      <dgm:spPr/>
      <dgm:t>
        <a:bodyPr/>
        <a:lstStyle/>
        <a:p>
          <a:pPr algn="l"/>
          <a:r>
            <a:rPr lang="fr-FR" sz="2400" b="1" dirty="0" smtClean="0"/>
            <a:t>1. De l’instruction morale et civique à l’enseignement moral et civique. </a:t>
          </a:r>
        </a:p>
        <a:p>
          <a:pPr algn="l"/>
          <a:endParaRPr lang="fr-FR" sz="2400" b="1" dirty="0" smtClean="0"/>
        </a:p>
      </dgm:t>
    </dgm:pt>
    <dgm:pt modelId="{BB628B8D-51BF-614E-A41B-31FC3AB76269}" type="parTrans" cxnId="{69D0FA50-13DB-E844-B251-B340177E2B4C}">
      <dgm:prSet/>
      <dgm:spPr/>
      <dgm:t>
        <a:bodyPr/>
        <a:lstStyle/>
        <a:p>
          <a:endParaRPr lang="fr-FR" sz="2400" b="1"/>
        </a:p>
      </dgm:t>
    </dgm:pt>
    <dgm:pt modelId="{4841AB44-6558-4447-A2A9-F537E9913C1C}" type="sibTrans" cxnId="{69D0FA50-13DB-E844-B251-B340177E2B4C}">
      <dgm:prSet/>
      <dgm:spPr/>
      <dgm:t>
        <a:bodyPr/>
        <a:lstStyle/>
        <a:p>
          <a:endParaRPr lang="fr-FR" sz="2400" b="1"/>
        </a:p>
      </dgm:t>
    </dgm:pt>
    <dgm:pt modelId="{4F443087-E7EE-0C4D-A4C5-0049360DE0B2}">
      <dgm:prSet phldrT="[Texte]" custT="1"/>
      <dgm:spPr/>
      <dgm:t>
        <a:bodyPr/>
        <a:lstStyle/>
        <a:p>
          <a:r>
            <a:rPr lang="fr-FR" sz="2400" b="1" dirty="0" smtClean="0"/>
            <a:t>2. EMC, parcours, socle et programmes.</a:t>
          </a:r>
          <a:endParaRPr lang="fr-FR" sz="2400" b="1" dirty="0"/>
        </a:p>
      </dgm:t>
    </dgm:pt>
    <dgm:pt modelId="{3CEC736A-6157-C14B-B952-C5102E4F35D1}" type="parTrans" cxnId="{ECEB0A29-431C-C64E-8B5A-79900515BAA0}">
      <dgm:prSet/>
      <dgm:spPr/>
      <dgm:t>
        <a:bodyPr/>
        <a:lstStyle/>
        <a:p>
          <a:endParaRPr lang="fr-FR" sz="2400" b="1"/>
        </a:p>
      </dgm:t>
    </dgm:pt>
    <dgm:pt modelId="{0BBE71B7-F9EC-9C47-95F2-E4C537E61E99}" type="sibTrans" cxnId="{ECEB0A29-431C-C64E-8B5A-79900515BAA0}">
      <dgm:prSet/>
      <dgm:spPr/>
      <dgm:t>
        <a:bodyPr/>
        <a:lstStyle/>
        <a:p>
          <a:endParaRPr lang="fr-FR" sz="2400" b="1"/>
        </a:p>
      </dgm:t>
    </dgm:pt>
    <dgm:pt modelId="{D0F156F1-6099-A84E-94F1-F7322FA07D05}">
      <dgm:prSet phldrT="[Texte]" custT="1"/>
      <dgm:spPr/>
      <dgm:t>
        <a:bodyPr/>
        <a:lstStyle/>
        <a:p>
          <a:r>
            <a:rPr lang="fr-FR" sz="2400" b="1" dirty="0" smtClean="0"/>
            <a:t>3. EMC et DNB.</a:t>
          </a:r>
        </a:p>
      </dgm:t>
    </dgm:pt>
    <dgm:pt modelId="{870D04C5-2B1E-CD45-8F26-204148C41103}" type="parTrans" cxnId="{13F9FC5E-68A7-C741-83B7-FC338196A871}">
      <dgm:prSet/>
      <dgm:spPr/>
      <dgm:t>
        <a:bodyPr/>
        <a:lstStyle/>
        <a:p>
          <a:endParaRPr lang="fr-FR" sz="2400" b="1"/>
        </a:p>
      </dgm:t>
    </dgm:pt>
    <dgm:pt modelId="{4237369D-9B95-D845-8A65-AA61F9FEE59A}" type="sibTrans" cxnId="{13F9FC5E-68A7-C741-83B7-FC338196A871}">
      <dgm:prSet/>
      <dgm:spPr/>
      <dgm:t>
        <a:bodyPr/>
        <a:lstStyle/>
        <a:p>
          <a:endParaRPr lang="fr-FR" sz="2400" b="1"/>
        </a:p>
      </dgm:t>
    </dgm:pt>
    <dgm:pt modelId="{14DFA3B5-32ED-CD42-B6E1-5A494D13F8F6}">
      <dgm:prSet custT="1"/>
      <dgm:spPr/>
      <dgm:t>
        <a:bodyPr/>
        <a:lstStyle/>
        <a:p>
          <a:r>
            <a:rPr lang="fr-FR" sz="2400" b="1" dirty="0" smtClean="0"/>
            <a:t>  4. Enjeux, finalités et mise en œuvre.</a:t>
          </a:r>
          <a:endParaRPr lang="fr-FR" sz="2400" b="1" dirty="0"/>
        </a:p>
      </dgm:t>
    </dgm:pt>
    <dgm:pt modelId="{561BA496-9CD5-EA49-8EBA-E2BFA860C112}" type="parTrans" cxnId="{4C24FC59-DFE3-1A45-9212-9A8442EE14F7}">
      <dgm:prSet/>
      <dgm:spPr/>
      <dgm:t>
        <a:bodyPr/>
        <a:lstStyle/>
        <a:p>
          <a:endParaRPr lang="fr-FR" sz="2400" b="1"/>
        </a:p>
      </dgm:t>
    </dgm:pt>
    <dgm:pt modelId="{E5BFFF9D-8829-D44C-8243-83CEE1E8D763}" type="sibTrans" cxnId="{4C24FC59-DFE3-1A45-9212-9A8442EE14F7}">
      <dgm:prSet/>
      <dgm:spPr/>
      <dgm:t>
        <a:bodyPr/>
        <a:lstStyle/>
        <a:p>
          <a:endParaRPr lang="fr-FR" sz="2400" b="1"/>
        </a:p>
      </dgm:t>
    </dgm:pt>
    <dgm:pt modelId="{7BED80E5-D8BD-994D-A892-ACDB51FCFE5A}">
      <dgm:prSet custT="1"/>
      <dgm:spPr/>
      <dgm:t>
        <a:bodyPr/>
        <a:lstStyle/>
        <a:p>
          <a:endParaRPr lang="fr-FR" sz="2400" b="1"/>
        </a:p>
      </dgm:t>
    </dgm:pt>
    <dgm:pt modelId="{81C85573-10B2-9D40-9056-891B401886A9}" type="parTrans" cxnId="{11324D2E-A47A-6446-96BA-76B8F95B8E6C}">
      <dgm:prSet/>
      <dgm:spPr/>
      <dgm:t>
        <a:bodyPr/>
        <a:lstStyle/>
        <a:p>
          <a:endParaRPr lang="fr-FR" sz="2400" b="1"/>
        </a:p>
      </dgm:t>
    </dgm:pt>
    <dgm:pt modelId="{33A7FA1D-2F15-364C-8C56-AA37FDC75A44}" type="sibTrans" cxnId="{11324D2E-A47A-6446-96BA-76B8F95B8E6C}">
      <dgm:prSet/>
      <dgm:spPr/>
      <dgm:t>
        <a:bodyPr/>
        <a:lstStyle/>
        <a:p>
          <a:endParaRPr lang="fr-FR" sz="2400" b="1"/>
        </a:p>
      </dgm:t>
    </dgm:pt>
    <dgm:pt modelId="{8BEF3265-C24B-9548-86D1-8C44B2EEB598}" type="pres">
      <dgm:prSet presAssocID="{FDCFE1FC-F643-E943-AAF4-C00AD3936322}" presName="vert0" presStyleCnt="0">
        <dgm:presLayoutVars>
          <dgm:dir/>
          <dgm:animOne val="branch"/>
          <dgm:animLvl val="lvl"/>
        </dgm:presLayoutVars>
      </dgm:prSet>
      <dgm:spPr/>
      <dgm:t>
        <a:bodyPr/>
        <a:lstStyle/>
        <a:p>
          <a:endParaRPr lang="fr-FR"/>
        </a:p>
      </dgm:t>
    </dgm:pt>
    <dgm:pt modelId="{6E97071F-3A55-4C41-9CBC-3E49708A80E7}" type="pres">
      <dgm:prSet presAssocID="{25D1CB84-FEA9-5744-9A6A-19FDD9C49444}" presName="thickLine" presStyleLbl="alignNode1" presStyleIdx="0" presStyleCnt="2"/>
      <dgm:spPr/>
    </dgm:pt>
    <dgm:pt modelId="{99FA19FE-8E89-D14A-868A-731750067AF4}" type="pres">
      <dgm:prSet presAssocID="{25D1CB84-FEA9-5744-9A6A-19FDD9C49444}" presName="horz1" presStyleCnt="0"/>
      <dgm:spPr/>
    </dgm:pt>
    <dgm:pt modelId="{5C6A56C9-E500-D149-8775-AEF39D2C4B83}" type="pres">
      <dgm:prSet presAssocID="{25D1CB84-FEA9-5744-9A6A-19FDD9C49444}" presName="tx1" presStyleLbl="revTx" presStyleIdx="0" presStyleCnt="6"/>
      <dgm:spPr/>
      <dgm:t>
        <a:bodyPr/>
        <a:lstStyle/>
        <a:p>
          <a:endParaRPr lang="fr-FR"/>
        </a:p>
      </dgm:t>
    </dgm:pt>
    <dgm:pt modelId="{CBF6808D-EF39-2E46-BD65-9ECAC94F0B1D}" type="pres">
      <dgm:prSet presAssocID="{25D1CB84-FEA9-5744-9A6A-19FDD9C49444}" presName="vert1" presStyleCnt="0"/>
      <dgm:spPr/>
    </dgm:pt>
    <dgm:pt modelId="{4EB51A0F-47C2-3F42-B086-0561534A90A9}" type="pres">
      <dgm:prSet presAssocID="{41E03143-C9AC-F744-BBC0-A8060D9896F1}" presName="vertSpace2a" presStyleCnt="0"/>
      <dgm:spPr/>
    </dgm:pt>
    <dgm:pt modelId="{E7FE52C0-ED5E-3A4E-ABAE-5AFCBD0AD68A}" type="pres">
      <dgm:prSet presAssocID="{41E03143-C9AC-F744-BBC0-A8060D9896F1}" presName="horz2" presStyleCnt="0"/>
      <dgm:spPr/>
    </dgm:pt>
    <dgm:pt modelId="{0B175044-A050-394E-AAC7-8AF8CDF935BC}" type="pres">
      <dgm:prSet presAssocID="{41E03143-C9AC-F744-BBC0-A8060D9896F1}" presName="horzSpace2" presStyleCnt="0"/>
      <dgm:spPr/>
    </dgm:pt>
    <dgm:pt modelId="{5E9F3C9D-13C0-CE4A-B3B2-FC6A1DAF0E8D}" type="pres">
      <dgm:prSet presAssocID="{41E03143-C9AC-F744-BBC0-A8060D9896F1}" presName="tx2" presStyleLbl="revTx" presStyleIdx="1" presStyleCnt="6" custScaleY="262805"/>
      <dgm:spPr/>
      <dgm:t>
        <a:bodyPr/>
        <a:lstStyle/>
        <a:p>
          <a:endParaRPr lang="fr-FR"/>
        </a:p>
      </dgm:t>
    </dgm:pt>
    <dgm:pt modelId="{7BC433DC-9584-6649-ADDD-F0E5834FCBB3}" type="pres">
      <dgm:prSet presAssocID="{41E03143-C9AC-F744-BBC0-A8060D9896F1}" presName="vert2" presStyleCnt="0"/>
      <dgm:spPr/>
    </dgm:pt>
    <dgm:pt modelId="{3397C57F-3275-594D-ABFD-5C9B8D72D330}" type="pres">
      <dgm:prSet presAssocID="{41E03143-C9AC-F744-BBC0-A8060D9896F1}" presName="thinLine2b" presStyleLbl="callout" presStyleIdx="0" presStyleCnt="4" custLinFactY="-400000" custLinFactNeighborX="0" custLinFactNeighborY="-407490"/>
      <dgm:spPr/>
    </dgm:pt>
    <dgm:pt modelId="{1C994222-8622-8B40-A81C-690DDF474BFC}" type="pres">
      <dgm:prSet presAssocID="{41E03143-C9AC-F744-BBC0-A8060D9896F1}" presName="vertSpace2b" presStyleCnt="0"/>
      <dgm:spPr/>
    </dgm:pt>
    <dgm:pt modelId="{204EE8BB-B0E1-234E-B58E-41ED8C697C40}" type="pres">
      <dgm:prSet presAssocID="{4F443087-E7EE-0C4D-A4C5-0049360DE0B2}" presName="horz2" presStyleCnt="0"/>
      <dgm:spPr/>
    </dgm:pt>
    <dgm:pt modelId="{8733EA18-BA84-1842-AA86-7025231E06EE}" type="pres">
      <dgm:prSet presAssocID="{4F443087-E7EE-0C4D-A4C5-0049360DE0B2}" presName="horzSpace2" presStyleCnt="0"/>
      <dgm:spPr/>
    </dgm:pt>
    <dgm:pt modelId="{FEC49C2A-D086-1247-AF1D-D2D006CDE216}" type="pres">
      <dgm:prSet presAssocID="{4F443087-E7EE-0C4D-A4C5-0049360DE0B2}" presName="tx2" presStyleLbl="revTx" presStyleIdx="2" presStyleCnt="6" custLinFactNeighborX="790" custLinFactNeighborY="52475"/>
      <dgm:spPr/>
      <dgm:t>
        <a:bodyPr/>
        <a:lstStyle/>
        <a:p>
          <a:endParaRPr lang="fr-FR"/>
        </a:p>
      </dgm:t>
    </dgm:pt>
    <dgm:pt modelId="{71410DD3-7482-8F4D-A430-8C6897E161C1}" type="pres">
      <dgm:prSet presAssocID="{4F443087-E7EE-0C4D-A4C5-0049360DE0B2}" presName="vert2" presStyleCnt="0"/>
      <dgm:spPr/>
    </dgm:pt>
    <dgm:pt modelId="{DFF315F8-E656-3349-BA9C-4E820F42F4E7}" type="pres">
      <dgm:prSet presAssocID="{4F443087-E7EE-0C4D-A4C5-0049360DE0B2}" presName="thinLine2b" presStyleLbl="callout" presStyleIdx="1" presStyleCnt="4" custLinFactY="694930" custLinFactNeighborX="293" custLinFactNeighborY="700000"/>
      <dgm:spPr/>
    </dgm:pt>
    <dgm:pt modelId="{E3F1AB58-ADDC-6C4A-B1EE-3E79A27B86CB}" type="pres">
      <dgm:prSet presAssocID="{4F443087-E7EE-0C4D-A4C5-0049360DE0B2}" presName="vertSpace2b" presStyleCnt="0"/>
      <dgm:spPr/>
    </dgm:pt>
    <dgm:pt modelId="{30899E6B-75EA-A64C-8434-2CA7B2483033}" type="pres">
      <dgm:prSet presAssocID="{D0F156F1-6099-A84E-94F1-F7322FA07D05}" presName="horz2" presStyleCnt="0"/>
      <dgm:spPr/>
    </dgm:pt>
    <dgm:pt modelId="{3567F8FD-5B85-2C4B-ABFA-D12032082331}" type="pres">
      <dgm:prSet presAssocID="{D0F156F1-6099-A84E-94F1-F7322FA07D05}" presName="horzSpace2" presStyleCnt="0"/>
      <dgm:spPr/>
    </dgm:pt>
    <dgm:pt modelId="{2F7231B5-CE32-774E-8BCD-35D7458B6322}" type="pres">
      <dgm:prSet presAssocID="{D0F156F1-6099-A84E-94F1-F7322FA07D05}" presName="tx2" presStyleLbl="revTx" presStyleIdx="3" presStyleCnt="6" custLinFactY="66227" custLinFactNeighborX="0" custLinFactNeighborY="100000"/>
      <dgm:spPr/>
      <dgm:t>
        <a:bodyPr/>
        <a:lstStyle/>
        <a:p>
          <a:endParaRPr lang="fr-FR"/>
        </a:p>
      </dgm:t>
    </dgm:pt>
    <dgm:pt modelId="{EA331EA9-9AD2-8F47-8909-0D822CC6E173}" type="pres">
      <dgm:prSet presAssocID="{D0F156F1-6099-A84E-94F1-F7322FA07D05}" presName="vert2" presStyleCnt="0"/>
      <dgm:spPr/>
    </dgm:pt>
    <dgm:pt modelId="{C1492BF2-4378-D146-8078-02DDF7DA5F32}" type="pres">
      <dgm:prSet presAssocID="{D0F156F1-6099-A84E-94F1-F7322FA07D05}" presName="thinLine2b" presStyleLbl="callout" presStyleIdx="2" presStyleCnt="4" custLinFactY="1443716" custLinFactNeighborX="293" custLinFactNeighborY="1500000"/>
      <dgm:spPr/>
    </dgm:pt>
    <dgm:pt modelId="{116FE5B1-07B7-7443-8F17-37BBD12C5D5C}" type="pres">
      <dgm:prSet presAssocID="{D0F156F1-6099-A84E-94F1-F7322FA07D05}" presName="vertSpace2b" presStyleCnt="0"/>
      <dgm:spPr/>
    </dgm:pt>
    <dgm:pt modelId="{B40F97E4-E853-CD4C-9B80-A8D6EDF72BB8}" type="pres">
      <dgm:prSet presAssocID="{14DFA3B5-32ED-CD42-B6E1-5A494D13F8F6}" presName="horz2" presStyleCnt="0"/>
      <dgm:spPr/>
    </dgm:pt>
    <dgm:pt modelId="{8F65E10B-2A5C-3847-BEB5-2523C5CC2A70}" type="pres">
      <dgm:prSet presAssocID="{14DFA3B5-32ED-CD42-B6E1-5A494D13F8F6}" presName="horzSpace2" presStyleCnt="0"/>
      <dgm:spPr/>
    </dgm:pt>
    <dgm:pt modelId="{70B6F7CC-29D3-D044-B3B5-3930B25EB8E8}" type="pres">
      <dgm:prSet presAssocID="{14DFA3B5-32ED-CD42-B6E1-5A494D13F8F6}" presName="tx2" presStyleLbl="revTx" presStyleIdx="4" presStyleCnt="6" custLinFactY="100000" custLinFactNeighborX="-2199" custLinFactNeighborY="145591"/>
      <dgm:spPr/>
      <dgm:t>
        <a:bodyPr/>
        <a:lstStyle/>
        <a:p>
          <a:endParaRPr lang="fr-FR"/>
        </a:p>
      </dgm:t>
    </dgm:pt>
    <dgm:pt modelId="{0C3A5E4E-F847-6747-B6DB-730881D33B28}" type="pres">
      <dgm:prSet presAssocID="{14DFA3B5-32ED-CD42-B6E1-5A494D13F8F6}" presName="vert2" presStyleCnt="0"/>
      <dgm:spPr/>
    </dgm:pt>
    <dgm:pt modelId="{70C7E253-A55E-0049-A5C2-5328ABCBC6B8}" type="pres">
      <dgm:prSet presAssocID="{14DFA3B5-32ED-CD42-B6E1-5A494D13F8F6}" presName="thinLine2b" presStyleLbl="callout" presStyleIdx="3" presStyleCnt="4" custLinFactY="2100000" custLinFactNeighborX="1104" custLinFactNeighborY="2118749"/>
      <dgm:spPr/>
    </dgm:pt>
    <dgm:pt modelId="{D7EA1B90-82C7-F840-A28B-14B4F320E148}" type="pres">
      <dgm:prSet presAssocID="{14DFA3B5-32ED-CD42-B6E1-5A494D13F8F6}" presName="vertSpace2b" presStyleCnt="0"/>
      <dgm:spPr/>
    </dgm:pt>
    <dgm:pt modelId="{A29BE231-05BC-3F4B-A8E1-EAC1449FEB28}" type="pres">
      <dgm:prSet presAssocID="{7BED80E5-D8BD-994D-A892-ACDB51FCFE5A}" presName="thickLine" presStyleLbl="alignNode1" presStyleIdx="1" presStyleCnt="2" custLinFactNeighborX="1974" custLinFactNeighborY="74418"/>
      <dgm:spPr/>
    </dgm:pt>
    <dgm:pt modelId="{365E8236-234E-2B44-A79B-1AFB3C2CA483}" type="pres">
      <dgm:prSet presAssocID="{7BED80E5-D8BD-994D-A892-ACDB51FCFE5A}" presName="horz1" presStyleCnt="0"/>
      <dgm:spPr/>
    </dgm:pt>
    <dgm:pt modelId="{BB2B5257-7849-A74F-A1B3-6469784730B4}" type="pres">
      <dgm:prSet presAssocID="{7BED80E5-D8BD-994D-A892-ACDB51FCFE5A}" presName="tx1" presStyleLbl="revTx" presStyleIdx="5" presStyleCnt="6"/>
      <dgm:spPr/>
      <dgm:t>
        <a:bodyPr/>
        <a:lstStyle/>
        <a:p>
          <a:endParaRPr lang="fr-FR"/>
        </a:p>
      </dgm:t>
    </dgm:pt>
    <dgm:pt modelId="{911DD1EE-5C5F-824B-85D2-0D9668EE5780}" type="pres">
      <dgm:prSet presAssocID="{7BED80E5-D8BD-994D-A892-ACDB51FCFE5A}" presName="vert1" presStyleCnt="0"/>
      <dgm:spPr/>
    </dgm:pt>
  </dgm:ptLst>
  <dgm:cxnLst>
    <dgm:cxn modelId="{2ECAEC4C-2A89-8240-B021-0C254C52CB96}" type="presOf" srcId="{FDCFE1FC-F643-E943-AAF4-C00AD3936322}" destId="{8BEF3265-C24B-9548-86D1-8C44B2EEB598}" srcOrd="0" destOrd="0" presId="urn:microsoft.com/office/officeart/2008/layout/LinedList"/>
    <dgm:cxn modelId="{69D0FA50-13DB-E844-B251-B340177E2B4C}" srcId="{25D1CB84-FEA9-5744-9A6A-19FDD9C49444}" destId="{41E03143-C9AC-F744-BBC0-A8060D9896F1}" srcOrd="0" destOrd="0" parTransId="{BB628B8D-51BF-614E-A41B-31FC3AB76269}" sibTransId="{4841AB44-6558-4447-A2A9-F537E9913C1C}"/>
    <dgm:cxn modelId="{13F9FC5E-68A7-C741-83B7-FC338196A871}" srcId="{25D1CB84-FEA9-5744-9A6A-19FDD9C49444}" destId="{D0F156F1-6099-A84E-94F1-F7322FA07D05}" srcOrd="2" destOrd="0" parTransId="{870D04C5-2B1E-CD45-8F26-204148C41103}" sibTransId="{4237369D-9B95-D845-8A65-AA61F9FEE59A}"/>
    <dgm:cxn modelId="{784A09D6-061C-9241-B4EB-2D427850D9C5}" type="presOf" srcId="{7BED80E5-D8BD-994D-A892-ACDB51FCFE5A}" destId="{BB2B5257-7849-A74F-A1B3-6469784730B4}" srcOrd="0" destOrd="0" presId="urn:microsoft.com/office/officeart/2008/layout/LinedList"/>
    <dgm:cxn modelId="{A61A90E8-F30B-5F46-B59A-6C052D9185E3}" type="presOf" srcId="{41E03143-C9AC-F744-BBC0-A8060D9896F1}" destId="{5E9F3C9D-13C0-CE4A-B3B2-FC6A1DAF0E8D}" srcOrd="0" destOrd="0" presId="urn:microsoft.com/office/officeart/2008/layout/LinedList"/>
    <dgm:cxn modelId="{EE0DE402-C786-A743-AB70-1F4A19AEDCCC}" type="presOf" srcId="{4F443087-E7EE-0C4D-A4C5-0049360DE0B2}" destId="{FEC49C2A-D086-1247-AF1D-D2D006CDE216}" srcOrd="0" destOrd="0" presId="urn:microsoft.com/office/officeart/2008/layout/LinedList"/>
    <dgm:cxn modelId="{ECEB0A29-431C-C64E-8B5A-79900515BAA0}" srcId="{25D1CB84-FEA9-5744-9A6A-19FDD9C49444}" destId="{4F443087-E7EE-0C4D-A4C5-0049360DE0B2}" srcOrd="1" destOrd="0" parTransId="{3CEC736A-6157-C14B-B952-C5102E4F35D1}" sibTransId="{0BBE71B7-F9EC-9C47-95F2-E4C537E61E99}"/>
    <dgm:cxn modelId="{4C24FC59-DFE3-1A45-9212-9A8442EE14F7}" srcId="{25D1CB84-FEA9-5744-9A6A-19FDD9C49444}" destId="{14DFA3B5-32ED-CD42-B6E1-5A494D13F8F6}" srcOrd="3" destOrd="0" parTransId="{561BA496-9CD5-EA49-8EBA-E2BFA860C112}" sibTransId="{E5BFFF9D-8829-D44C-8243-83CEE1E8D763}"/>
    <dgm:cxn modelId="{6C82161C-96D5-EE4B-969F-EE7D8B1CE1A5}" type="presOf" srcId="{25D1CB84-FEA9-5744-9A6A-19FDD9C49444}" destId="{5C6A56C9-E500-D149-8775-AEF39D2C4B83}" srcOrd="0" destOrd="0" presId="urn:microsoft.com/office/officeart/2008/layout/LinedList"/>
    <dgm:cxn modelId="{CE901BA8-B1B3-8C48-BA98-FF81C47A888F}" srcId="{FDCFE1FC-F643-E943-AAF4-C00AD3936322}" destId="{25D1CB84-FEA9-5744-9A6A-19FDD9C49444}" srcOrd="0" destOrd="0" parTransId="{D802B10E-1710-3E45-B9AA-8C4B8583800C}" sibTransId="{863DBCA6-7059-AE4B-9B7C-CDEA6629847D}"/>
    <dgm:cxn modelId="{F286F7FE-70B6-8B47-908F-2FB06BB537D4}" type="presOf" srcId="{D0F156F1-6099-A84E-94F1-F7322FA07D05}" destId="{2F7231B5-CE32-774E-8BCD-35D7458B6322}" srcOrd="0" destOrd="0" presId="urn:microsoft.com/office/officeart/2008/layout/LinedList"/>
    <dgm:cxn modelId="{6CF594DD-EC08-9545-B435-A3E4E4051603}" type="presOf" srcId="{14DFA3B5-32ED-CD42-B6E1-5A494D13F8F6}" destId="{70B6F7CC-29D3-D044-B3B5-3930B25EB8E8}" srcOrd="0" destOrd="0" presId="urn:microsoft.com/office/officeart/2008/layout/LinedList"/>
    <dgm:cxn modelId="{11324D2E-A47A-6446-96BA-76B8F95B8E6C}" srcId="{FDCFE1FC-F643-E943-AAF4-C00AD3936322}" destId="{7BED80E5-D8BD-994D-A892-ACDB51FCFE5A}" srcOrd="1" destOrd="0" parTransId="{81C85573-10B2-9D40-9056-891B401886A9}" sibTransId="{33A7FA1D-2F15-364C-8C56-AA37FDC75A44}"/>
    <dgm:cxn modelId="{65BD4D22-24CE-2C49-BE47-7D6663ACB202}" type="presParOf" srcId="{8BEF3265-C24B-9548-86D1-8C44B2EEB598}" destId="{6E97071F-3A55-4C41-9CBC-3E49708A80E7}" srcOrd="0" destOrd="0" presId="urn:microsoft.com/office/officeart/2008/layout/LinedList"/>
    <dgm:cxn modelId="{E115B839-36FC-1E4F-936F-37A2EC3D7E3D}" type="presParOf" srcId="{8BEF3265-C24B-9548-86D1-8C44B2EEB598}" destId="{99FA19FE-8E89-D14A-868A-731750067AF4}" srcOrd="1" destOrd="0" presId="urn:microsoft.com/office/officeart/2008/layout/LinedList"/>
    <dgm:cxn modelId="{2CE6DAF2-C68E-7745-A199-15076C0EA929}" type="presParOf" srcId="{99FA19FE-8E89-D14A-868A-731750067AF4}" destId="{5C6A56C9-E500-D149-8775-AEF39D2C4B83}" srcOrd="0" destOrd="0" presId="urn:microsoft.com/office/officeart/2008/layout/LinedList"/>
    <dgm:cxn modelId="{E175D2D7-0F91-F045-BDC7-39DD87BAADB1}" type="presParOf" srcId="{99FA19FE-8E89-D14A-868A-731750067AF4}" destId="{CBF6808D-EF39-2E46-BD65-9ECAC94F0B1D}" srcOrd="1" destOrd="0" presId="urn:microsoft.com/office/officeart/2008/layout/LinedList"/>
    <dgm:cxn modelId="{270A143F-AF4A-D945-9334-BA9337D82E69}" type="presParOf" srcId="{CBF6808D-EF39-2E46-BD65-9ECAC94F0B1D}" destId="{4EB51A0F-47C2-3F42-B086-0561534A90A9}" srcOrd="0" destOrd="0" presId="urn:microsoft.com/office/officeart/2008/layout/LinedList"/>
    <dgm:cxn modelId="{144F977E-097B-9441-8A7E-4AF91858ACD7}" type="presParOf" srcId="{CBF6808D-EF39-2E46-BD65-9ECAC94F0B1D}" destId="{E7FE52C0-ED5E-3A4E-ABAE-5AFCBD0AD68A}" srcOrd="1" destOrd="0" presId="urn:microsoft.com/office/officeart/2008/layout/LinedList"/>
    <dgm:cxn modelId="{5BA387F7-ED43-9749-9735-55499D9126FA}" type="presParOf" srcId="{E7FE52C0-ED5E-3A4E-ABAE-5AFCBD0AD68A}" destId="{0B175044-A050-394E-AAC7-8AF8CDF935BC}" srcOrd="0" destOrd="0" presId="urn:microsoft.com/office/officeart/2008/layout/LinedList"/>
    <dgm:cxn modelId="{3AFC104E-A579-104E-BA9A-33BACA4007FD}" type="presParOf" srcId="{E7FE52C0-ED5E-3A4E-ABAE-5AFCBD0AD68A}" destId="{5E9F3C9D-13C0-CE4A-B3B2-FC6A1DAF0E8D}" srcOrd="1" destOrd="0" presId="urn:microsoft.com/office/officeart/2008/layout/LinedList"/>
    <dgm:cxn modelId="{3F2F29F2-52FF-414A-80D0-B49E5E765FDE}" type="presParOf" srcId="{E7FE52C0-ED5E-3A4E-ABAE-5AFCBD0AD68A}" destId="{7BC433DC-9584-6649-ADDD-F0E5834FCBB3}" srcOrd="2" destOrd="0" presId="urn:microsoft.com/office/officeart/2008/layout/LinedList"/>
    <dgm:cxn modelId="{DF4A3599-7CE0-174D-9513-FD69E538E8BB}" type="presParOf" srcId="{CBF6808D-EF39-2E46-BD65-9ECAC94F0B1D}" destId="{3397C57F-3275-594D-ABFD-5C9B8D72D330}" srcOrd="2" destOrd="0" presId="urn:microsoft.com/office/officeart/2008/layout/LinedList"/>
    <dgm:cxn modelId="{B52C365F-F781-204E-A8A3-B618550E05EE}" type="presParOf" srcId="{CBF6808D-EF39-2E46-BD65-9ECAC94F0B1D}" destId="{1C994222-8622-8B40-A81C-690DDF474BFC}" srcOrd="3" destOrd="0" presId="urn:microsoft.com/office/officeart/2008/layout/LinedList"/>
    <dgm:cxn modelId="{2C46E190-8C9A-4F4B-B4CF-9BAECD349141}" type="presParOf" srcId="{CBF6808D-EF39-2E46-BD65-9ECAC94F0B1D}" destId="{204EE8BB-B0E1-234E-B58E-41ED8C697C40}" srcOrd="4" destOrd="0" presId="urn:microsoft.com/office/officeart/2008/layout/LinedList"/>
    <dgm:cxn modelId="{F35F07F4-D60F-1F4E-8115-6F2EA5766415}" type="presParOf" srcId="{204EE8BB-B0E1-234E-B58E-41ED8C697C40}" destId="{8733EA18-BA84-1842-AA86-7025231E06EE}" srcOrd="0" destOrd="0" presId="urn:microsoft.com/office/officeart/2008/layout/LinedList"/>
    <dgm:cxn modelId="{5C05CEC8-27E6-2747-9633-05D6F0230FFF}" type="presParOf" srcId="{204EE8BB-B0E1-234E-B58E-41ED8C697C40}" destId="{FEC49C2A-D086-1247-AF1D-D2D006CDE216}" srcOrd="1" destOrd="0" presId="urn:microsoft.com/office/officeart/2008/layout/LinedList"/>
    <dgm:cxn modelId="{53EE32B3-3CF6-DD4F-9E17-EA3135F88261}" type="presParOf" srcId="{204EE8BB-B0E1-234E-B58E-41ED8C697C40}" destId="{71410DD3-7482-8F4D-A430-8C6897E161C1}" srcOrd="2" destOrd="0" presId="urn:microsoft.com/office/officeart/2008/layout/LinedList"/>
    <dgm:cxn modelId="{6CF47E2F-2E83-B04A-9203-F7EF453B1441}" type="presParOf" srcId="{CBF6808D-EF39-2E46-BD65-9ECAC94F0B1D}" destId="{DFF315F8-E656-3349-BA9C-4E820F42F4E7}" srcOrd="5" destOrd="0" presId="urn:microsoft.com/office/officeart/2008/layout/LinedList"/>
    <dgm:cxn modelId="{10F11E18-EDD4-334F-8D80-013FBBDD1EB5}" type="presParOf" srcId="{CBF6808D-EF39-2E46-BD65-9ECAC94F0B1D}" destId="{E3F1AB58-ADDC-6C4A-B1EE-3E79A27B86CB}" srcOrd="6" destOrd="0" presId="urn:microsoft.com/office/officeart/2008/layout/LinedList"/>
    <dgm:cxn modelId="{A671C716-3BB2-5544-BFC9-E56D50509602}" type="presParOf" srcId="{CBF6808D-EF39-2E46-BD65-9ECAC94F0B1D}" destId="{30899E6B-75EA-A64C-8434-2CA7B2483033}" srcOrd="7" destOrd="0" presId="urn:microsoft.com/office/officeart/2008/layout/LinedList"/>
    <dgm:cxn modelId="{0EAA1FD2-DD96-A142-A58A-C3A836EE9E60}" type="presParOf" srcId="{30899E6B-75EA-A64C-8434-2CA7B2483033}" destId="{3567F8FD-5B85-2C4B-ABFA-D12032082331}" srcOrd="0" destOrd="0" presId="urn:microsoft.com/office/officeart/2008/layout/LinedList"/>
    <dgm:cxn modelId="{860CE990-4EB5-5742-B94D-25516CE2526C}" type="presParOf" srcId="{30899E6B-75EA-A64C-8434-2CA7B2483033}" destId="{2F7231B5-CE32-774E-8BCD-35D7458B6322}" srcOrd="1" destOrd="0" presId="urn:microsoft.com/office/officeart/2008/layout/LinedList"/>
    <dgm:cxn modelId="{DA646BED-1288-3E43-9110-F41D597A2928}" type="presParOf" srcId="{30899E6B-75EA-A64C-8434-2CA7B2483033}" destId="{EA331EA9-9AD2-8F47-8909-0D822CC6E173}" srcOrd="2" destOrd="0" presId="urn:microsoft.com/office/officeart/2008/layout/LinedList"/>
    <dgm:cxn modelId="{C2EBA872-F6AE-4140-A148-7C983437D5F9}" type="presParOf" srcId="{CBF6808D-EF39-2E46-BD65-9ECAC94F0B1D}" destId="{C1492BF2-4378-D146-8078-02DDF7DA5F32}" srcOrd="8" destOrd="0" presId="urn:microsoft.com/office/officeart/2008/layout/LinedList"/>
    <dgm:cxn modelId="{6DB1D095-A231-3E45-B0BF-9C7F3D03374F}" type="presParOf" srcId="{CBF6808D-EF39-2E46-BD65-9ECAC94F0B1D}" destId="{116FE5B1-07B7-7443-8F17-37BBD12C5D5C}" srcOrd="9" destOrd="0" presId="urn:microsoft.com/office/officeart/2008/layout/LinedList"/>
    <dgm:cxn modelId="{7B0AB89B-568A-4343-90CA-0068844C8488}" type="presParOf" srcId="{CBF6808D-EF39-2E46-BD65-9ECAC94F0B1D}" destId="{B40F97E4-E853-CD4C-9B80-A8D6EDF72BB8}" srcOrd="10" destOrd="0" presId="urn:microsoft.com/office/officeart/2008/layout/LinedList"/>
    <dgm:cxn modelId="{7A9BFF96-328D-7A45-AB18-F3DEF93DB2F8}" type="presParOf" srcId="{B40F97E4-E853-CD4C-9B80-A8D6EDF72BB8}" destId="{8F65E10B-2A5C-3847-BEB5-2523C5CC2A70}" srcOrd="0" destOrd="0" presId="urn:microsoft.com/office/officeart/2008/layout/LinedList"/>
    <dgm:cxn modelId="{37A42EB1-1FCB-6F42-B94F-AF65B0B3E317}" type="presParOf" srcId="{B40F97E4-E853-CD4C-9B80-A8D6EDF72BB8}" destId="{70B6F7CC-29D3-D044-B3B5-3930B25EB8E8}" srcOrd="1" destOrd="0" presId="urn:microsoft.com/office/officeart/2008/layout/LinedList"/>
    <dgm:cxn modelId="{C6A94DE3-DC2D-D345-9664-8EE015884CC1}" type="presParOf" srcId="{B40F97E4-E853-CD4C-9B80-A8D6EDF72BB8}" destId="{0C3A5E4E-F847-6747-B6DB-730881D33B28}" srcOrd="2" destOrd="0" presId="urn:microsoft.com/office/officeart/2008/layout/LinedList"/>
    <dgm:cxn modelId="{1F44C653-819C-FF48-8B13-CEAF628E19EB}" type="presParOf" srcId="{CBF6808D-EF39-2E46-BD65-9ECAC94F0B1D}" destId="{70C7E253-A55E-0049-A5C2-5328ABCBC6B8}" srcOrd="11" destOrd="0" presId="urn:microsoft.com/office/officeart/2008/layout/LinedList"/>
    <dgm:cxn modelId="{AC95948A-8519-6F4C-8C6B-BB36012AEA1B}" type="presParOf" srcId="{CBF6808D-EF39-2E46-BD65-9ECAC94F0B1D}" destId="{D7EA1B90-82C7-F840-A28B-14B4F320E148}" srcOrd="12" destOrd="0" presId="urn:microsoft.com/office/officeart/2008/layout/LinedList"/>
    <dgm:cxn modelId="{0D023D92-CCBB-8F40-957F-F8AC6EC8374D}" type="presParOf" srcId="{8BEF3265-C24B-9548-86D1-8C44B2EEB598}" destId="{A29BE231-05BC-3F4B-A8E1-EAC1449FEB28}" srcOrd="2" destOrd="0" presId="urn:microsoft.com/office/officeart/2008/layout/LinedList"/>
    <dgm:cxn modelId="{F56C61B4-3212-8748-94F6-01630A8C09D6}" type="presParOf" srcId="{8BEF3265-C24B-9548-86D1-8C44B2EEB598}" destId="{365E8236-234E-2B44-A79B-1AFB3C2CA483}" srcOrd="3" destOrd="0" presId="urn:microsoft.com/office/officeart/2008/layout/LinedList"/>
    <dgm:cxn modelId="{EA757ED3-C66D-264E-B34F-1002A1567EAC}" type="presParOf" srcId="{365E8236-234E-2B44-A79B-1AFB3C2CA483}" destId="{BB2B5257-7849-A74F-A1B3-6469784730B4}" srcOrd="0" destOrd="0" presId="urn:microsoft.com/office/officeart/2008/layout/LinedList"/>
    <dgm:cxn modelId="{5982D498-6F63-A645-AE97-1DF8009E25F4}" type="presParOf" srcId="{365E8236-234E-2B44-A79B-1AFB3C2CA483}" destId="{911DD1EE-5C5F-824B-85D2-0D9668EE578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597141-97A3-014B-B617-0B90D00DC25A}" type="doc">
      <dgm:prSet loTypeId="urn:microsoft.com/office/officeart/2005/8/layout/hProcess3" loCatId="" qsTypeId="urn:microsoft.com/office/officeart/2005/8/quickstyle/simple4" qsCatId="simple" csTypeId="urn:microsoft.com/office/officeart/2005/8/colors/accent1_2" csCatId="accent1" phldr="1"/>
      <dgm:spPr/>
    </dgm:pt>
    <dgm:pt modelId="{4834C1CF-E190-364C-AA9B-8D54A1EB6A7A}">
      <dgm:prSet phldrT="[Texte]"/>
      <dgm:spPr/>
      <dgm:t>
        <a:bodyPr/>
        <a:lstStyle/>
        <a:p>
          <a:r>
            <a:rPr lang="fr-FR" dirty="0" smtClean="0"/>
            <a:t>Cycle 2</a:t>
          </a:r>
          <a:endParaRPr lang="fr-FR" dirty="0"/>
        </a:p>
      </dgm:t>
    </dgm:pt>
    <dgm:pt modelId="{A1E8604D-88FE-9140-8875-C9D742C4A8BE}" type="parTrans" cxnId="{BCB411FE-3C00-7049-8E00-14F112F5E502}">
      <dgm:prSet/>
      <dgm:spPr/>
      <dgm:t>
        <a:bodyPr/>
        <a:lstStyle/>
        <a:p>
          <a:endParaRPr lang="fr-FR"/>
        </a:p>
      </dgm:t>
    </dgm:pt>
    <dgm:pt modelId="{E5111760-9A38-0340-9D2C-F894843893FA}" type="sibTrans" cxnId="{BCB411FE-3C00-7049-8E00-14F112F5E502}">
      <dgm:prSet/>
      <dgm:spPr/>
      <dgm:t>
        <a:bodyPr/>
        <a:lstStyle/>
        <a:p>
          <a:endParaRPr lang="fr-FR"/>
        </a:p>
      </dgm:t>
    </dgm:pt>
    <dgm:pt modelId="{42A3A3AB-DE36-EE4E-8FE8-1D0D72380B73}">
      <dgm:prSet phldrT="[Texte]"/>
      <dgm:spPr/>
      <dgm:t>
        <a:bodyPr/>
        <a:lstStyle/>
        <a:p>
          <a:r>
            <a:rPr lang="fr-FR" dirty="0" smtClean="0"/>
            <a:t>Cycle 3</a:t>
          </a:r>
          <a:endParaRPr lang="fr-FR" dirty="0"/>
        </a:p>
      </dgm:t>
    </dgm:pt>
    <dgm:pt modelId="{01ACB5EA-5B34-E34E-A5FD-32A7F7E559C0}" type="parTrans" cxnId="{4BDD0D2A-CB11-2241-B484-48D097EAA83C}">
      <dgm:prSet/>
      <dgm:spPr/>
      <dgm:t>
        <a:bodyPr/>
        <a:lstStyle/>
        <a:p>
          <a:endParaRPr lang="fr-FR"/>
        </a:p>
      </dgm:t>
    </dgm:pt>
    <dgm:pt modelId="{3F960AC6-5B7F-924B-BF47-CE577FDD5717}" type="sibTrans" cxnId="{4BDD0D2A-CB11-2241-B484-48D097EAA83C}">
      <dgm:prSet/>
      <dgm:spPr/>
      <dgm:t>
        <a:bodyPr/>
        <a:lstStyle/>
        <a:p>
          <a:endParaRPr lang="fr-FR"/>
        </a:p>
      </dgm:t>
    </dgm:pt>
    <dgm:pt modelId="{F1A035B2-B7BE-7547-BFDE-EB31B3DB2CEB}">
      <dgm:prSet phldrT="[Texte]"/>
      <dgm:spPr/>
      <dgm:t>
        <a:bodyPr/>
        <a:lstStyle/>
        <a:p>
          <a:r>
            <a:rPr lang="fr-FR" dirty="0" smtClean="0"/>
            <a:t>Cycle 4</a:t>
          </a:r>
          <a:endParaRPr lang="fr-FR" dirty="0"/>
        </a:p>
      </dgm:t>
    </dgm:pt>
    <dgm:pt modelId="{E43B62AA-56F9-2940-9ABD-FDE7B32324E6}" type="parTrans" cxnId="{7C22444E-DD0F-B34B-8B8B-552F4C29B125}">
      <dgm:prSet/>
      <dgm:spPr/>
      <dgm:t>
        <a:bodyPr/>
        <a:lstStyle/>
        <a:p>
          <a:endParaRPr lang="fr-FR"/>
        </a:p>
      </dgm:t>
    </dgm:pt>
    <dgm:pt modelId="{C9244643-591A-5746-BF4B-64893CBD9FBC}" type="sibTrans" cxnId="{7C22444E-DD0F-B34B-8B8B-552F4C29B125}">
      <dgm:prSet/>
      <dgm:spPr/>
      <dgm:t>
        <a:bodyPr/>
        <a:lstStyle/>
        <a:p>
          <a:endParaRPr lang="fr-FR"/>
        </a:p>
      </dgm:t>
    </dgm:pt>
    <dgm:pt modelId="{F85AF5EC-BA01-E94C-91C6-B4F6935A4041}">
      <dgm:prSet/>
      <dgm:spPr/>
      <dgm:t>
        <a:bodyPr/>
        <a:lstStyle/>
        <a:p>
          <a:r>
            <a:rPr lang="fr-FR" dirty="0" smtClean="0"/>
            <a:t>Lycée</a:t>
          </a:r>
          <a:endParaRPr lang="fr-FR" dirty="0"/>
        </a:p>
      </dgm:t>
    </dgm:pt>
    <dgm:pt modelId="{FCE472FF-34EC-AB44-9DB0-3DD82076C270}" type="parTrans" cxnId="{DBE380BF-1D1D-B74A-8A6C-4456F6E49D95}">
      <dgm:prSet/>
      <dgm:spPr/>
      <dgm:t>
        <a:bodyPr/>
        <a:lstStyle/>
        <a:p>
          <a:endParaRPr lang="fr-FR"/>
        </a:p>
      </dgm:t>
    </dgm:pt>
    <dgm:pt modelId="{C517F88C-6DD7-7143-B31B-EE41749A635C}" type="sibTrans" cxnId="{DBE380BF-1D1D-B74A-8A6C-4456F6E49D95}">
      <dgm:prSet/>
      <dgm:spPr/>
      <dgm:t>
        <a:bodyPr/>
        <a:lstStyle/>
        <a:p>
          <a:endParaRPr lang="fr-FR"/>
        </a:p>
      </dgm:t>
    </dgm:pt>
    <dgm:pt modelId="{84147D4E-F122-C845-834A-6595D3FACA59}" type="pres">
      <dgm:prSet presAssocID="{E1597141-97A3-014B-B617-0B90D00DC25A}" presName="Name0" presStyleCnt="0">
        <dgm:presLayoutVars>
          <dgm:dir/>
          <dgm:animLvl val="lvl"/>
          <dgm:resizeHandles val="exact"/>
        </dgm:presLayoutVars>
      </dgm:prSet>
      <dgm:spPr/>
    </dgm:pt>
    <dgm:pt modelId="{4D4749D4-CBA1-AD4C-A0FC-F37021030E99}" type="pres">
      <dgm:prSet presAssocID="{E1597141-97A3-014B-B617-0B90D00DC25A}" presName="dummy" presStyleCnt="0"/>
      <dgm:spPr/>
    </dgm:pt>
    <dgm:pt modelId="{BDCACDDA-8B08-3D4D-95BC-B75362ED28FF}" type="pres">
      <dgm:prSet presAssocID="{E1597141-97A3-014B-B617-0B90D00DC25A}" presName="linH" presStyleCnt="0"/>
      <dgm:spPr/>
    </dgm:pt>
    <dgm:pt modelId="{E7FBD6BD-EAE3-344E-9561-6F072FAB12FB}" type="pres">
      <dgm:prSet presAssocID="{E1597141-97A3-014B-B617-0B90D00DC25A}" presName="padding1" presStyleCnt="0"/>
      <dgm:spPr/>
    </dgm:pt>
    <dgm:pt modelId="{6DB57F6D-E291-A742-A9FC-2500A58C7E5E}" type="pres">
      <dgm:prSet presAssocID="{4834C1CF-E190-364C-AA9B-8D54A1EB6A7A}" presName="linV" presStyleCnt="0"/>
      <dgm:spPr/>
    </dgm:pt>
    <dgm:pt modelId="{4C560B4D-1B31-3044-A27B-5E9694588795}" type="pres">
      <dgm:prSet presAssocID="{4834C1CF-E190-364C-AA9B-8D54A1EB6A7A}" presName="spVertical1" presStyleCnt="0"/>
      <dgm:spPr/>
    </dgm:pt>
    <dgm:pt modelId="{C8A32F8E-4E57-6C43-B9C7-5CC677061B90}" type="pres">
      <dgm:prSet presAssocID="{4834C1CF-E190-364C-AA9B-8D54A1EB6A7A}" presName="parTx" presStyleLbl="revTx" presStyleIdx="0" presStyleCnt="4">
        <dgm:presLayoutVars>
          <dgm:chMax val="0"/>
          <dgm:chPref val="0"/>
          <dgm:bulletEnabled val="1"/>
        </dgm:presLayoutVars>
      </dgm:prSet>
      <dgm:spPr/>
      <dgm:t>
        <a:bodyPr/>
        <a:lstStyle/>
        <a:p>
          <a:endParaRPr lang="fr-FR"/>
        </a:p>
      </dgm:t>
    </dgm:pt>
    <dgm:pt modelId="{919E7B37-A60D-8E48-9998-8C43C9680E56}" type="pres">
      <dgm:prSet presAssocID="{4834C1CF-E190-364C-AA9B-8D54A1EB6A7A}" presName="spVertical2" presStyleCnt="0"/>
      <dgm:spPr/>
    </dgm:pt>
    <dgm:pt modelId="{5C42CCE8-8FA6-524B-B83C-4014BE98A2BA}" type="pres">
      <dgm:prSet presAssocID="{4834C1CF-E190-364C-AA9B-8D54A1EB6A7A}" presName="spVertical3" presStyleCnt="0"/>
      <dgm:spPr/>
    </dgm:pt>
    <dgm:pt modelId="{8BF461DE-A9E0-AE4D-8477-D3C00754487B}" type="pres">
      <dgm:prSet presAssocID="{E5111760-9A38-0340-9D2C-F894843893FA}" presName="space" presStyleCnt="0"/>
      <dgm:spPr/>
    </dgm:pt>
    <dgm:pt modelId="{9117B923-C7EC-F24B-944F-BCE3CC36C790}" type="pres">
      <dgm:prSet presAssocID="{42A3A3AB-DE36-EE4E-8FE8-1D0D72380B73}" presName="linV" presStyleCnt="0"/>
      <dgm:spPr/>
    </dgm:pt>
    <dgm:pt modelId="{F9842638-676D-0143-B4B5-636BC4C7C591}" type="pres">
      <dgm:prSet presAssocID="{42A3A3AB-DE36-EE4E-8FE8-1D0D72380B73}" presName="spVertical1" presStyleCnt="0"/>
      <dgm:spPr/>
    </dgm:pt>
    <dgm:pt modelId="{B37B45B4-54B1-FA48-B9CC-DC3B27152279}" type="pres">
      <dgm:prSet presAssocID="{42A3A3AB-DE36-EE4E-8FE8-1D0D72380B73}" presName="parTx" presStyleLbl="revTx" presStyleIdx="1" presStyleCnt="4">
        <dgm:presLayoutVars>
          <dgm:chMax val="0"/>
          <dgm:chPref val="0"/>
          <dgm:bulletEnabled val="1"/>
        </dgm:presLayoutVars>
      </dgm:prSet>
      <dgm:spPr/>
      <dgm:t>
        <a:bodyPr/>
        <a:lstStyle/>
        <a:p>
          <a:endParaRPr lang="fr-FR"/>
        </a:p>
      </dgm:t>
    </dgm:pt>
    <dgm:pt modelId="{CFE5B638-5410-DC46-BCD9-C37BEFB2F1B2}" type="pres">
      <dgm:prSet presAssocID="{42A3A3AB-DE36-EE4E-8FE8-1D0D72380B73}" presName="spVertical2" presStyleCnt="0"/>
      <dgm:spPr/>
    </dgm:pt>
    <dgm:pt modelId="{CC8CCC6B-C560-A943-80AE-AC0F06D87607}" type="pres">
      <dgm:prSet presAssocID="{42A3A3AB-DE36-EE4E-8FE8-1D0D72380B73}" presName="spVertical3" presStyleCnt="0"/>
      <dgm:spPr/>
    </dgm:pt>
    <dgm:pt modelId="{30288188-2A44-D744-9BD2-5030C7809BBF}" type="pres">
      <dgm:prSet presAssocID="{3F960AC6-5B7F-924B-BF47-CE577FDD5717}" presName="space" presStyleCnt="0"/>
      <dgm:spPr/>
    </dgm:pt>
    <dgm:pt modelId="{AE6F1B10-4DC2-9F41-A620-579D07FC4A25}" type="pres">
      <dgm:prSet presAssocID="{F1A035B2-B7BE-7547-BFDE-EB31B3DB2CEB}" presName="linV" presStyleCnt="0"/>
      <dgm:spPr/>
    </dgm:pt>
    <dgm:pt modelId="{E937F982-82B7-314B-A6AF-4C5C9636A884}" type="pres">
      <dgm:prSet presAssocID="{F1A035B2-B7BE-7547-BFDE-EB31B3DB2CEB}" presName="spVertical1" presStyleCnt="0"/>
      <dgm:spPr/>
    </dgm:pt>
    <dgm:pt modelId="{096F909C-CF36-3540-836D-0ABE5FF7DAF3}" type="pres">
      <dgm:prSet presAssocID="{F1A035B2-B7BE-7547-BFDE-EB31B3DB2CEB}" presName="parTx" presStyleLbl="revTx" presStyleIdx="2" presStyleCnt="4">
        <dgm:presLayoutVars>
          <dgm:chMax val="0"/>
          <dgm:chPref val="0"/>
          <dgm:bulletEnabled val="1"/>
        </dgm:presLayoutVars>
      </dgm:prSet>
      <dgm:spPr/>
      <dgm:t>
        <a:bodyPr/>
        <a:lstStyle/>
        <a:p>
          <a:endParaRPr lang="fr-FR"/>
        </a:p>
      </dgm:t>
    </dgm:pt>
    <dgm:pt modelId="{8DF3AA91-EA43-4044-A106-8AAF68D16463}" type="pres">
      <dgm:prSet presAssocID="{F1A035B2-B7BE-7547-BFDE-EB31B3DB2CEB}" presName="spVertical2" presStyleCnt="0"/>
      <dgm:spPr/>
    </dgm:pt>
    <dgm:pt modelId="{F28B334B-2CD2-C843-A25B-B7DCE5867BFC}" type="pres">
      <dgm:prSet presAssocID="{F1A035B2-B7BE-7547-BFDE-EB31B3DB2CEB}" presName="spVertical3" presStyleCnt="0"/>
      <dgm:spPr/>
    </dgm:pt>
    <dgm:pt modelId="{B2E56168-E89A-5749-9534-54BA7F57781B}" type="pres">
      <dgm:prSet presAssocID="{C9244643-591A-5746-BF4B-64893CBD9FBC}" presName="space" presStyleCnt="0"/>
      <dgm:spPr/>
    </dgm:pt>
    <dgm:pt modelId="{C2739BA7-1F3E-CB4E-8516-223FDB5AC531}" type="pres">
      <dgm:prSet presAssocID="{F85AF5EC-BA01-E94C-91C6-B4F6935A4041}" presName="linV" presStyleCnt="0"/>
      <dgm:spPr/>
    </dgm:pt>
    <dgm:pt modelId="{CF5B3CBF-B074-5D4C-A969-CEE72898FB46}" type="pres">
      <dgm:prSet presAssocID="{F85AF5EC-BA01-E94C-91C6-B4F6935A4041}" presName="spVertical1" presStyleCnt="0"/>
      <dgm:spPr/>
    </dgm:pt>
    <dgm:pt modelId="{8D623897-D4F6-554C-9CD3-2DEBBC017657}" type="pres">
      <dgm:prSet presAssocID="{F85AF5EC-BA01-E94C-91C6-B4F6935A4041}" presName="parTx" presStyleLbl="revTx" presStyleIdx="3" presStyleCnt="4">
        <dgm:presLayoutVars>
          <dgm:chMax val="0"/>
          <dgm:chPref val="0"/>
          <dgm:bulletEnabled val="1"/>
        </dgm:presLayoutVars>
      </dgm:prSet>
      <dgm:spPr/>
      <dgm:t>
        <a:bodyPr/>
        <a:lstStyle/>
        <a:p>
          <a:endParaRPr lang="fr-FR"/>
        </a:p>
      </dgm:t>
    </dgm:pt>
    <dgm:pt modelId="{4CBC2498-6131-C142-BC3C-2F03C655C224}" type="pres">
      <dgm:prSet presAssocID="{F85AF5EC-BA01-E94C-91C6-B4F6935A4041}" presName="spVertical2" presStyleCnt="0"/>
      <dgm:spPr/>
    </dgm:pt>
    <dgm:pt modelId="{C39060E1-A2F3-F64A-8250-9EE8B2CD3943}" type="pres">
      <dgm:prSet presAssocID="{F85AF5EC-BA01-E94C-91C6-B4F6935A4041}" presName="spVertical3" presStyleCnt="0"/>
      <dgm:spPr/>
    </dgm:pt>
    <dgm:pt modelId="{386A6512-06C9-6D4E-AE99-5F1129061327}" type="pres">
      <dgm:prSet presAssocID="{E1597141-97A3-014B-B617-0B90D00DC25A}" presName="padding2" presStyleCnt="0"/>
      <dgm:spPr/>
    </dgm:pt>
    <dgm:pt modelId="{4AA4D819-A4AE-A048-AD47-83F27DE601EF}" type="pres">
      <dgm:prSet presAssocID="{E1597141-97A3-014B-B617-0B90D00DC25A}" presName="negArrow" presStyleCnt="0"/>
      <dgm:spPr/>
    </dgm:pt>
    <dgm:pt modelId="{D759F28B-9306-9841-B443-9BCFBD4CFDC9}" type="pres">
      <dgm:prSet presAssocID="{E1597141-97A3-014B-B617-0B90D00DC25A}" presName="backgroundArrow" presStyleLbl="node1" presStyleIdx="0" presStyleCnt="1"/>
      <dgm:spPr/>
    </dgm:pt>
  </dgm:ptLst>
  <dgm:cxnLst>
    <dgm:cxn modelId="{97B4A387-862E-E849-9092-E7AD1F5BCF05}" type="presOf" srcId="{E1597141-97A3-014B-B617-0B90D00DC25A}" destId="{84147D4E-F122-C845-834A-6595D3FACA59}" srcOrd="0" destOrd="0" presId="urn:microsoft.com/office/officeart/2005/8/layout/hProcess3"/>
    <dgm:cxn modelId="{9BBEF54E-74EE-C84A-9C91-BEB9C4A6739A}" type="presOf" srcId="{F1A035B2-B7BE-7547-BFDE-EB31B3DB2CEB}" destId="{096F909C-CF36-3540-836D-0ABE5FF7DAF3}" srcOrd="0" destOrd="0" presId="urn:microsoft.com/office/officeart/2005/8/layout/hProcess3"/>
    <dgm:cxn modelId="{A87F8D1C-80A4-6147-B4E3-99DA0EE15FE4}" type="presOf" srcId="{42A3A3AB-DE36-EE4E-8FE8-1D0D72380B73}" destId="{B37B45B4-54B1-FA48-B9CC-DC3B27152279}" srcOrd="0" destOrd="0" presId="urn:microsoft.com/office/officeart/2005/8/layout/hProcess3"/>
    <dgm:cxn modelId="{F787025C-FEC7-084A-BCF6-D71FAF192931}" type="presOf" srcId="{4834C1CF-E190-364C-AA9B-8D54A1EB6A7A}" destId="{C8A32F8E-4E57-6C43-B9C7-5CC677061B90}" srcOrd="0" destOrd="0" presId="urn:microsoft.com/office/officeart/2005/8/layout/hProcess3"/>
    <dgm:cxn modelId="{7C22444E-DD0F-B34B-8B8B-552F4C29B125}" srcId="{E1597141-97A3-014B-B617-0B90D00DC25A}" destId="{F1A035B2-B7BE-7547-BFDE-EB31B3DB2CEB}" srcOrd="2" destOrd="0" parTransId="{E43B62AA-56F9-2940-9ABD-FDE7B32324E6}" sibTransId="{C9244643-591A-5746-BF4B-64893CBD9FBC}"/>
    <dgm:cxn modelId="{544CCF2A-A9F8-5C4C-A6D6-CDA4C22F3705}" type="presOf" srcId="{F85AF5EC-BA01-E94C-91C6-B4F6935A4041}" destId="{8D623897-D4F6-554C-9CD3-2DEBBC017657}" srcOrd="0" destOrd="0" presId="urn:microsoft.com/office/officeart/2005/8/layout/hProcess3"/>
    <dgm:cxn modelId="{DBE380BF-1D1D-B74A-8A6C-4456F6E49D95}" srcId="{E1597141-97A3-014B-B617-0B90D00DC25A}" destId="{F85AF5EC-BA01-E94C-91C6-B4F6935A4041}" srcOrd="3" destOrd="0" parTransId="{FCE472FF-34EC-AB44-9DB0-3DD82076C270}" sibTransId="{C517F88C-6DD7-7143-B31B-EE41749A635C}"/>
    <dgm:cxn modelId="{BCB411FE-3C00-7049-8E00-14F112F5E502}" srcId="{E1597141-97A3-014B-B617-0B90D00DC25A}" destId="{4834C1CF-E190-364C-AA9B-8D54A1EB6A7A}" srcOrd="0" destOrd="0" parTransId="{A1E8604D-88FE-9140-8875-C9D742C4A8BE}" sibTransId="{E5111760-9A38-0340-9D2C-F894843893FA}"/>
    <dgm:cxn modelId="{4BDD0D2A-CB11-2241-B484-48D097EAA83C}" srcId="{E1597141-97A3-014B-B617-0B90D00DC25A}" destId="{42A3A3AB-DE36-EE4E-8FE8-1D0D72380B73}" srcOrd="1" destOrd="0" parTransId="{01ACB5EA-5B34-E34E-A5FD-32A7F7E559C0}" sibTransId="{3F960AC6-5B7F-924B-BF47-CE577FDD5717}"/>
    <dgm:cxn modelId="{808FDDBD-871D-A14F-924E-9CC9033FC066}" type="presParOf" srcId="{84147D4E-F122-C845-834A-6595D3FACA59}" destId="{4D4749D4-CBA1-AD4C-A0FC-F37021030E99}" srcOrd="0" destOrd="0" presId="urn:microsoft.com/office/officeart/2005/8/layout/hProcess3"/>
    <dgm:cxn modelId="{E5F45A96-404F-B24B-A3E9-DF63DD091937}" type="presParOf" srcId="{84147D4E-F122-C845-834A-6595D3FACA59}" destId="{BDCACDDA-8B08-3D4D-95BC-B75362ED28FF}" srcOrd="1" destOrd="0" presId="urn:microsoft.com/office/officeart/2005/8/layout/hProcess3"/>
    <dgm:cxn modelId="{4DEECA7F-B1C8-CC45-A0E6-C5A00BDB33FD}" type="presParOf" srcId="{BDCACDDA-8B08-3D4D-95BC-B75362ED28FF}" destId="{E7FBD6BD-EAE3-344E-9561-6F072FAB12FB}" srcOrd="0" destOrd="0" presId="urn:microsoft.com/office/officeart/2005/8/layout/hProcess3"/>
    <dgm:cxn modelId="{59ADFB61-7958-1347-9ADF-455A54C5A462}" type="presParOf" srcId="{BDCACDDA-8B08-3D4D-95BC-B75362ED28FF}" destId="{6DB57F6D-E291-A742-A9FC-2500A58C7E5E}" srcOrd="1" destOrd="0" presId="urn:microsoft.com/office/officeart/2005/8/layout/hProcess3"/>
    <dgm:cxn modelId="{7C5DFDE8-098C-394D-A779-C95F047A893B}" type="presParOf" srcId="{6DB57F6D-E291-A742-A9FC-2500A58C7E5E}" destId="{4C560B4D-1B31-3044-A27B-5E9694588795}" srcOrd="0" destOrd="0" presId="urn:microsoft.com/office/officeart/2005/8/layout/hProcess3"/>
    <dgm:cxn modelId="{5B118E87-D93B-ED4D-A67E-63C556627495}" type="presParOf" srcId="{6DB57F6D-E291-A742-A9FC-2500A58C7E5E}" destId="{C8A32F8E-4E57-6C43-B9C7-5CC677061B90}" srcOrd="1" destOrd="0" presId="urn:microsoft.com/office/officeart/2005/8/layout/hProcess3"/>
    <dgm:cxn modelId="{71FA7F19-E400-C145-BDDF-CF177FC66A9F}" type="presParOf" srcId="{6DB57F6D-E291-A742-A9FC-2500A58C7E5E}" destId="{919E7B37-A60D-8E48-9998-8C43C9680E56}" srcOrd="2" destOrd="0" presId="urn:microsoft.com/office/officeart/2005/8/layout/hProcess3"/>
    <dgm:cxn modelId="{9FBF829B-A38C-7445-B053-691ED09985F6}" type="presParOf" srcId="{6DB57F6D-E291-A742-A9FC-2500A58C7E5E}" destId="{5C42CCE8-8FA6-524B-B83C-4014BE98A2BA}" srcOrd="3" destOrd="0" presId="urn:microsoft.com/office/officeart/2005/8/layout/hProcess3"/>
    <dgm:cxn modelId="{B4E1BDE8-2D6B-9144-B986-B4BFB4676872}" type="presParOf" srcId="{BDCACDDA-8B08-3D4D-95BC-B75362ED28FF}" destId="{8BF461DE-A9E0-AE4D-8477-D3C00754487B}" srcOrd="2" destOrd="0" presId="urn:microsoft.com/office/officeart/2005/8/layout/hProcess3"/>
    <dgm:cxn modelId="{C1BD1209-6B75-BB49-8EAA-D60B2F3B9C72}" type="presParOf" srcId="{BDCACDDA-8B08-3D4D-95BC-B75362ED28FF}" destId="{9117B923-C7EC-F24B-944F-BCE3CC36C790}" srcOrd="3" destOrd="0" presId="urn:microsoft.com/office/officeart/2005/8/layout/hProcess3"/>
    <dgm:cxn modelId="{EB48301F-C6C1-D24D-BCE2-9F7BD0ED75BB}" type="presParOf" srcId="{9117B923-C7EC-F24B-944F-BCE3CC36C790}" destId="{F9842638-676D-0143-B4B5-636BC4C7C591}" srcOrd="0" destOrd="0" presId="urn:microsoft.com/office/officeart/2005/8/layout/hProcess3"/>
    <dgm:cxn modelId="{22CDCE7E-7B3C-7B40-8EC6-AEA0249E80F4}" type="presParOf" srcId="{9117B923-C7EC-F24B-944F-BCE3CC36C790}" destId="{B37B45B4-54B1-FA48-B9CC-DC3B27152279}" srcOrd="1" destOrd="0" presId="urn:microsoft.com/office/officeart/2005/8/layout/hProcess3"/>
    <dgm:cxn modelId="{49744C45-E679-6E44-A366-31B1D8158ECE}" type="presParOf" srcId="{9117B923-C7EC-F24B-944F-BCE3CC36C790}" destId="{CFE5B638-5410-DC46-BCD9-C37BEFB2F1B2}" srcOrd="2" destOrd="0" presId="urn:microsoft.com/office/officeart/2005/8/layout/hProcess3"/>
    <dgm:cxn modelId="{04B060E7-E17B-2140-A0D9-36A4A4E715BD}" type="presParOf" srcId="{9117B923-C7EC-F24B-944F-BCE3CC36C790}" destId="{CC8CCC6B-C560-A943-80AE-AC0F06D87607}" srcOrd="3" destOrd="0" presId="urn:microsoft.com/office/officeart/2005/8/layout/hProcess3"/>
    <dgm:cxn modelId="{9A14B8E9-6FFD-B940-ABAF-1FEFF8AE4E58}" type="presParOf" srcId="{BDCACDDA-8B08-3D4D-95BC-B75362ED28FF}" destId="{30288188-2A44-D744-9BD2-5030C7809BBF}" srcOrd="4" destOrd="0" presId="urn:microsoft.com/office/officeart/2005/8/layout/hProcess3"/>
    <dgm:cxn modelId="{F84ED493-69DB-324C-90FC-90AD9C12E32E}" type="presParOf" srcId="{BDCACDDA-8B08-3D4D-95BC-B75362ED28FF}" destId="{AE6F1B10-4DC2-9F41-A620-579D07FC4A25}" srcOrd="5" destOrd="0" presId="urn:microsoft.com/office/officeart/2005/8/layout/hProcess3"/>
    <dgm:cxn modelId="{65FE44F2-C340-2048-87FA-DE331031C487}" type="presParOf" srcId="{AE6F1B10-4DC2-9F41-A620-579D07FC4A25}" destId="{E937F982-82B7-314B-A6AF-4C5C9636A884}" srcOrd="0" destOrd="0" presId="urn:microsoft.com/office/officeart/2005/8/layout/hProcess3"/>
    <dgm:cxn modelId="{454714FB-3F28-444D-BD40-8DB4AF578993}" type="presParOf" srcId="{AE6F1B10-4DC2-9F41-A620-579D07FC4A25}" destId="{096F909C-CF36-3540-836D-0ABE5FF7DAF3}" srcOrd="1" destOrd="0" presId="urn:microsoft.com/office/officeart/2005/8/layout/hProcess3"/>
    <dgm:cxn modelId="{DF5551AF-156B-1E45-9378-7F802140C0D3}" type="presParOf" srcId="{AE6F1B10-4DC2-9F41-A620-579D07FC4A25}" destId="{8DF3AA91-EA43-4044-A106-8AAF68D16463}" srcOrd="2" destOrd="0" presId="urn:microsoft.com/office/officeart/2005/8/layout/hProcess3"/>
    <dgm:cxn modelId="{061379E9-12AA-174E-A581-A9553201BB0E}" type="presParOf" srcId="{AE6F1B10-4DC2-9F41-A620-579D07FC4A25}" destId="{F28B334B-2CD2-C843-A25B-B7DCE5867BFC}" srcOrd="3" destOrd="0" presId="urn:microsoft.com/office/officeart/2005/8/layout/hProcess3"/>
    <dgm:cxn modelId="{B61A9302-A8AC-5C4D-8342-87E51D8F102E}" type="presParOf" srcId="{BDCACDDA-8B08-3D4D-95BC-B75362ED28FF}" destId="{B2E56168-E89A-5749-9534-54BA7F57781B}" srcOrd="6" destOrd="0" presId="urn:microsoft.com/office/officeart/2005/8/layout/hProcess3"/>
    <dgm:cxn modelId="{E711075A-F1DE-E047-887C-B8E2E89704B7}" type="presParOf" srcId="{BDCACDDA-8B08-3D4D-95BC-B75362ED28FF}" destId="{C2739BA7-1F3E-CB4E-8516-223FDB5AC531}" srcOrd="7" destOrd="0" presId="urn:microsoft.com/office/officeart/2005/8/layout/hProcess3"/>
    <dgm:cxn modelId="{2FC0A553-6C97-9F46-901B-AB8D007AAA9B}" type="presParOf" srcId="{C2739BA7-1F3E-CB4E-8516-223FDB5AC531}" destId="{CF5B3CBF-B074-5D4C-A969-CEE72898FB46}" srcOrd="0" destOrd="0" presId="urn:microsoft.com/office/officeart/2005/8/layout/hProcess3"/>
    <dgm:cxn modelId="{DA557C30-124B-FD4E-9D79-0C1526B19C5E}" type="presParOf" srcId="{C2739BA7-1F3E-CB4E-8516-223FDB5AC531}" destId="{8D623897-D4F6-554C-9CD3-2DEBBC017657}" srcOrd="1" destOrd="0" presId="urn:microsoft.com/office/officeart/2005/8/layout/hProcess3"/>
    <dgm:cxn modelId="{ADACAB49-C2F6-4C48-9AF1-F51D9F5A01FB}" type="presParOf" srcId="{C2739BA7-1F3E-CB4E-8516-223FDB5AC531}" destId="{4CBC2498-6131-C142-BC3C-2F03C655C224}" srcOrd="2" destOrd="0" presId="urn:microsoft.com/office/officeart/2005/8/layout/hProcess3"/>
    <dgm:cxn modelId="{D3562EAB-3883-B44B-AA3E-9154A85ED9B9}" type="presParOf" srcId="{C2739BA7-1F3E-CB4E-8516-223FDB5AC531}" destId="{C39060E1-A2F3-F64A-8250-9EE8B2CD3943}" srcOrd="3" destOrd="0" presId="urn:microsoft.com/office/officeart/2005/8/layout/hProcess3"/>
    <dgm:cxn modelId="{CBF71059-60CE-CC4D-ACA2-F920F78F9689}" type="presParOf" srcId="{BDCACDDA-8B08-3D4D-95BC-B75362ED28FF}" destId="{386A6512-06C9-6D4E-AE99-5F1129061327}" srcOrd="8" destOrd="0" presId="urn:microsoft.com/office/officeart/2005/8/layout/hProcess3"/>
    <dgm:cxn modelId="{4A4C197D-37AA-3C4B-9727-81C5D99381C8}" type="presParOf" srcId="{BDCACDDA-8B08-3D4D-95BC-B75362ED28FF}" destId="{4AA4D819-A4AE-A048-AD47-83F27DE601EF}" srcOrd="9" destOrd="0" presId="urn:microsoft.com/office/officeart/2005/8/layout/hProcess3"/>
    <dgm:cxn modelId="{AAA07073-9208-634D-8E64-023BA71912D4}" type="presParOf" srcId="{BDCACDDA-8B08-3D4D-95BC-B75362ED28FF}" destId="{D759F28B-9306-9841-B443-9BCFBD4CFDC9}" srcOrd="10"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06FFC3-F18E-B847-A9A1-7940E81EE67C}" type="doc">
      <dgm:prSet loTypeId="urn:microsoft.com/office/officeart/2005/8/layout/matrix2" loCatId="" qsTypeId="urn:microsoft.com/office/officeart/2005/8/quickstyle/simple4" qsCatId="simple" csTypeId="urn:microsoft.com/office/officeart/2005/8/colors/colorful1" csCatId="colorful" phldr="1"/>
      <dgm:spPr/>
      <dgm:t>
        <a:bodyPr/>
        <a:lstStyle/>
        <a:p>
          <a:endParaRPr lang="fr-FR"/>
        </a:p>
      </dgm:t>
    </dgm:pt>
    <dgm:pt modelId="{37674AEE-C3E2-8044-90AB-FA0F295C9338}">
      <dgm:prSet phldrT="[Texte]"/>
      <dgm:spPr/>
      <dgm:t>
        <a:bodyPr/>
        <a:lstStyle/>
        <a:p>
          <a:r>
            <a:rPr lang="fr-FR" dirty="0" smtClean="0"/>
            <a:t>Le droit et la règle</a:t>
          </a:r>
          <a:endParaRPr lang="fr-FR" dirty="0"/>
        </a:p>
      </dgm:t>
    </dgm:pt>
    <dgm:pt modelId="{A931E5BA-3561-1345-92A6-447188966AE4}" type="parTrans" cxnId="{BC1C767E-A7FD-8E46-AEA7-416AD2FF0A01}">
      <dgm:prSet/>
      <dgm:spPr/>
      <dgm:t>
        <a:bodyPr/>
        <a:lstStyle/>
        <a:p>
          <a:endParaRPr lang="fr-FR"/>
        </a:p>
      </dgm:t>
    </dgm:pt>
    <dgm:pt modelId="{B8CF9F38-6E74-3F4A-840C-F1F66BA0D87F}" type="sibTrans" cxnId="{BC1C767E-A7FD-8E46-AEA7-416AD2FF0A01}">
      <dgm:prSet/>
      <dgm:spPr/>
      <dgm:t>
        <a:bodyPr/>
        <a:lstStyle/>
        <a:p>
          <a:endParaRPr lang="fr-FR"/>
        </a:p>
      </dgm:t>
    </dgm:pt>
    <dgm:pt modelId="{456F6C10-2B92-0A41-B596-CD0671BB3CC9}">
      <dgm:prSet phldrT="[Texte]"/>
      <dgm:spPr/>
      <dgm:t>
        <a:bodyPr/>
        <a:lstStyle/>
        <a:p>
          <a:r>
            <a:rPr lang="fr-FR" dirty="0" smtClean="0"/>
            <a:t>Le jugement</a:t>
          </a:r>
          <a:endParaRPr lang="fr-FR" dirty="0"/>
        </a:p>
      </dgm:t>
    </dgm:pt>
    <dgm:pt modelId="{7CB8FDB0-6FCA-F84B-999D-B51D5218433D}" type="parTrans" cxnId="{CD2481B0-C561-CD40-9843-EFEF36670094}">
      <dgm:prSet/>
      <dgm:spPr/>
      <dgm:t>
        <a:bodyPr/>
        <a:lstStyle/>
        <a:p>
          <a:endParaRPr lang="fr-FR"/>
        </a:p>
      </dgm:t>
    </dgm:pt>
    <dgm:pt modelId="{637CD9D4-A051-A74D-B52D-1AF6E57D4F9B}" type="sibTrans" cxnId="{CD2481B0-C561-CD40-9843-EFEF36670094}">
      <dgm:prSet/>
      <dgm:spPr/>
      <dgm:t>
        <a:bodyPr/>
        <a:lstStyle/>
        <a:p>
          <a:endParaRPr lang="fr-FR"/>
        </a:p>
      </dgm:t>
    </dgm:pt>
    <dgm:pt modelId="{54B574AE-DAE3-9142-8391-BB5D575FFF41}">
      <dgm:prSet phldrT="[Texte]"/>
      <dgm:spPr/>
      <dgm:t>
        <a:bodyPr/>
        <a:lstStyle/>
        <a:p>
          <a:r>
            <a:rPr lang="fr-FR" dirty="0" smtClean="0"/>
            <a:t>L’engagement</a:t>
          </a:r>
          <a:endParaRPr lang="fr-FR" dirty="0"/>
        </a:p>
      </dgm:t>
    </dgm:pt>
    <dgm:pt modelId="{5C303BB6-EAD6-704F-85D9-FD2E2557AF92}" type="parTrans" cxnId="{F69F7B59-E42F-C544-8449-901449FB53F6}">
      <dgm:prSet/>
      <dgm:spPr/>
      <dgm:t>
        <a:bodyPr/>
        <a:lstStyle/>
        <a:p>
          <a:endParaRPr lang="fr-FR"/>
        </a:p>
      </dgm:t>
    </dgm:pt>
    <dgm:pt modelId="{48346971-1FB8-C64B-B2A9-2F38461ABF35}" type="sibTrans" cxnId="{F69F7B59-E42F-C544-8449-901449FB53F6}">
      <dgm:prSet/>
      <dgm:spPr/>
      <dgm:t>
        <a:bodyPr/>
        <a:lstStyle/>
        <a:p>
          <a:endParaRPr lang="fr-FR"/>
        </a:p>
      </dgm:t>
    </dgm:pt>
    <dgm:pt modelId="{4AF72B1F-A883-6240-9BB8-B7B1F51BE2DC}">
      <dgm:prSet phldrT="[Texte]"/>
      <dgm:spPr/>
      <dgm:t>
        <a:bodyPr/>
        <a:lstStyle/>
        <a:p>
          <a:r>
            <a:rPr lang="fr-FR" dirty="0" smtClean="0"/>
            <a:t>sensibilité</a:t>
          </a:r>
          <a:endParaRPr lang="fr-FR" dirty="0"/>
        </a:p>
      </dgm:t>
    </dgm:pt>
    <dgm:pt modelId="{824FA3A5-2A64-A044-A97E-87927A0C6540}" type="sibTrans" cxnId="{CFBE3ED7-E8EA-7B42-99D6-25663CCA5193}">
      <dgm:prSet/>
      <dgm:spPr/>
      <dgm:t>
        <a:bodyPr/>
        <a:lstStyle/>
        <a:p>
          <a:endParaRPr lang="fr-FR"/>
        </a:p>
      </dgm:t>
    </dgm:pt>
    <dgm:pt modelId="{AE266E67-1A9B-614A-8DC1-1D23CB892C02}" type="parTrans" cxnId="{CFBE3ED7-E8EA-7B42-99D6-25663CCA5193}">
      <dgm:prSet/>
      <dgm:spPr/>
      <dgm:t>
        <a:bodyPr/>
        <a:lstStyle/>
        <a:p>
          <a:endParaRPr lang="fr-FR"/>
        </a:p>
      </dgm:t>
    </dgm:pt>
    <dgm:pt modelId="{F8EA9B34-6F16-8B4D-88C8-230AADE9911C}" type="pres">
      <dgm:prSet presAssocID="{BC06FFC3-F18E-B847-A9A1-7940E81EE67C}" presName="matrix" presStyleCnt="0">
        <dgm:presLayoutVars>
          <dgm:chMax val="1"/>
          <dgm:dir/>
          <dgm:resizeHandles val="exact"/>
        </dgm:presLayoutVars>
      </dgm:prSet>
      <dgm:spPr/>
      <dgm:t>
        <a:bodyPr/>
        <a:lstStyle/>
        <a:p>
          <a:endParaRPr lang="fr-FR"/>
        </a:p>
      </dgm:t>
    </dgm:pt>
    <dgm:pt modelId="{688CF78F-3847-9945-B3A6-AC9FBA907808}" type="pres">
      <dgm:prSet presAssocID="{BC06FFC3-F18E-B847-A9A1-7940E81EE67C}" presName="axisShape" presStyleLbl="bgShp" presStyleIdx="0" presStyleCnt="1"/>
      <dgm:spPr/>
    </dgm:pt>
    <dgm:pt modelId="{9BA84151-7B07-A346-9BBF-333173CB7887}" type="pres">
      <dgm:prSet presAssocID="{BC06FFC3-F18E-B847-A9A1-7940E81EE67C}" presName="rect1" presStyleLbl="node1" presStyleIdx="0" presStyleCnt="4">
        <dgm:presLayoutVars>
          <dgm:chMax val="0"/>
          <dgm:chPref val="0"/>
          <dgm:bulletEnabled val="1"/>
        </dgm:presLayoutVars>
      </dgm:prSet>
      <dgm:spPr/>
      <dgm:t>
        <a:bodyPr/>
        <a:lstStyle/>
        <a:p>
          <a:endParaRPr lang="fr-FR"/>
        </a:p>
      </dgm:t>
    </dgm:pt>
    <dgm:pt modelId="{23A02124-BE38-4B4F-90E8-45364233B255}" type="pres">
      <dgm:prSet presAssocID="{BC06FFC3-F18E-B847-A9A1-7940E81EE67C}" presName="rect2" presStyleLbl="node1" presStyleIdx="1" presStyleCnt="4">
        <dgm:presLayoutVars>
          <dgm:chMax val="0"/>
          <dgm:chPref val="0"/>
          <dgm:bulletEnabled val="1"/>
        </dgm:presLayoutVars>
      </dgm:prSet>
      <dgm:spPr/>
      <dgm:t>
        <a:bodyPr/>
        <a:lstStyle/>
        <a:p>
          <a:endParaRPr lang="fr-FR"/>
        </a:p>
      </dgm:t>
    </dgm:pt>
    <dgm:pt modelId="{B14F2A8C-5F11-B84B-9085-033C3A3F1C74}" type="pres">
      <dgm:prSet presAssocID="{BC06FFC3-F18E-B847-A9A1-7940E81EE67C}" presName="rect3" presStyleLbl="node1" presStyleIdx="2" presStyleCnt="4">
        <dgm:presLayoutVars>
          <dgm:chMax val="0"/>
          <dgm:chPref val="0"/>
          <dgm:bulletEnabled val="1"/>
        </dgm:presLayoutVars>
      </dgm:prSet>
      <dgm:spPr/>
      <dgm:t>
        <a:bodyPr/>
        <a:lstStyle/>
        <a:p>
          <a:endParaRPr lang="fr-FR"/>
        </a:p>
      </dgm:t>
    </dgm:pt>
    <dgm:pt modelId="{BA8F54CC-720E-B24A-8C6E-D1A7AC91D5E9}" type="pres">
      <dgm:prSet presAssocID="{BC06FFC3-F18E-B847-A9A1-7940E81EE67C}" presName="rect4" presStyleLbl="node1" presStyleIdx="3" presStyleCnt="4">
        <dgm:presLayoutVars>
          <dgm:chMax val="0"/>
          <dgm:chPref val="0"/>
          <dgm:bulletEnabled val="1"/>
        </dgm:presLayoutVars>
      </dgm:prSet>
      <dgm:spPr/>
      <dgm:t>
        <a:bodyPr/>
        <a:lstStyle/>
        <a:p>
          <a:endParaRPr lang="fr-FR"/>
        </a:p>
      </dgm:t>
    </dgm:pt>
  </dgm:ptLst>
  <dgm:cxnLst>
    <dgm:cxn modelId="{0C2A31F2-35DB-2141-BF6A-B49A2D06AFE1}" type="presOf" srcId="{54B574AE-DAE3-9142-8391-BB5D575FFF41}" destId="{BA8F54CC-720E-B24A-8C6E-D1A7AC91D5E9}" srcOrd="0" destOrd="0" presId="urn:microsoft.com/office/officeart/2005/8/layout/matrix2"/>
    <dgm:cxn modelId="{BC1C767E-A7FD-8E46-AEA7-416AD2FF0A01}" srcId="{BC06FFC3-F18E-B847-A9A1-7940E81EE67C}" destId="{37674AEE-C3E2-8044-90AB-FA0F295C9338}" srcOrd="1" destOrd="0" parTransId="{A931E5BA-3561-1345-92A6-447188966AE4}" sibTransId="{B8CF9F38-6E74-3F4A-840C-F1F66BA0D87F}"/>
    <dgm:cxn modelId="{CFBE3ED7-E8EA-7B42-99D6-25663CCA5193}" srcId="{BC06FFC3-F18E-B847-A9A1-7940E81EE67C}" destId="{4AF72B1F-A883-6240-9BB8-B7B1F51BE2DC}" srcOrd="0" destOrd="0" parTransId="{AE266E67-1A9B-614A-8DC1-1D23CB892C02}" sibTransId="{824FA3A5-2A64-A044-A97E-87927A0C6540}"/>
    <dgm:cxn modelId="{CD2481B0-C561-CD40-9843-EFEF36670094}" srcId="{BC06FFC3-F18E-B847-A9A1-7940E81EE67C}" destId="{456F6C10-2B92-0A41-B596-CD0671BB3CC9}" srcOrd="2" destOrd="0" parTransId="{7CB8FDB0-6FCA-F84B-999D-B51D5218433D}" sibTransId="{637CD9D4-A051-A74D-B52D-1AF6E57D4F9B}"/>
    <dgm:cxn modelId="{2482BA70-7CD1-1C4C-8067-B040532D087F}" type="presOf" srcId="{BC06FFC3-F18E-B847-A9A1-7940E81EE67C}" destId="{F8EA9B34-6F16-8B4D-88C8-230AADE9911C}" srcOrd="0" destOrd="0" presId="urn:microsoft.com/office/officeart/2005/8/layout/matrix2"/>
    <dgm:cxn modelId="{F69F7B59-E42F-C544-8449-901449FB53F6}" srcId="{BC06FFC3-F18E-B847-A9A1-7940E81EE67C}" destId="{54B574AE-DAE3-9142-8391-BB5D575FFF41}" srcOrd="3" destOrd="0" parTransId="{5C303BB6-EAD6-704F-85D9-FD2E2557AF92}" sibTransId="{48346971-1FB8-C64B-B2A9-2F38461ABF35}"/>
    <dgm:cxn modelId="{9FF3BC88-EE01-A44C-9E1C-BB2D53EB0876}" type="presOf" srcId="{456F6C10-2B92-0A41-B596-CD0671BB3CC9}" destId="{B14F2A8C-5F11-B84B-9085-033C3A3F1C74}" srcOrd="0" destOrd="0" presId="urn:microsoft.com/office/officeart/2005/8/layout/matrix2"/>
    <dgm:cxn modelId="{4C8430EF-C125-E040-A8C5-6DFD16BCA700}" type="presOf" srcId="{37674AEE-C3E2-8044-90AB-FA0F295C9338}" destId="{23A02124-BE38-4B4F-90E8-45364233B255}" srcOrd="0" destOrd="0" presId="urn:microsoft.com/office/officeart/2005/8/layout/matrix2"/>
    <dgm:cxn modelId="{16AB83D2-FDDC-664E-8AAA-7EBB31840438}" type="presOf" srcId="{4AF72B1F-A883-6240-9BB8-B7B1F51BE2DC}" destId="{9BA84151-7B07-A346-9BBF-333173CB7887}" srcOrd="0" destOrd="0" presId="urn:microsoft.com/office/officeart/2005/8/layout/matrix2"/>
    <dgm:cxn modelId="{E7F707FF-1E13-0547-B498-1278C9CA360D}" type="presParOf" srcId="{F8EA9B34-6F16-8B4D-88C8-230AADE9911C}" destId="{688CF78F-3847-9945-B3A6-AC9FBA907808}" srcOrd="0" destOrd="0" presId="urn:microsoft.com/office/officeart/2005/8/layout/matrix2"/>
    <dgm:cxn modelId="{3BC9B51B-378E-E549-AB3E-24ADD23AD3F1}" type="presParOf" srcId="{F8EA9B34-6F16-8B4D-88C8-230AADE9911C}" destId="{9BA84151-7B07-A346-9BBF-333173CB7887}" srcOrd="1" destOrd="0" presId="urn:microsoft.com/office/officeart/2005/8/layout/matrix2"/>
    <dgm:cxn modelId="{6013CE97-A8EF-6142-8B9A-D2D60138FB90}" type="presParOf" srcId="{F8EA9B34-6F16-8B4D-88C8-230AADE9911C}" destId="{23A02124-BE38-4B4F-90E8-45364233B255}" srcOrd="2" destOrd="0" presId="urn:microsoft.com/office/officeart/2005/8/layout/matrix2"/>
    <dgm:cxn modelId="{AC803C7A-E388-244C-BA73-718A2AEFF43D}" type="presParOf" srcId="{F8EA9B34-6F16-8B4D-88C8-230AADE9911C}" destId="{B14F2A8C-5F11-B84B-9085-033C3A3F1C74}" srcOrd="3" destOrd="0" presId="urn:microsoft.com/office/officeart/2005/8/layout/matrix2"/>
    <dgm:cxn modelId="{8E5E53A6-16C3-CD47-B2B6-4DA851389451}" type="presParOf" srcId="{F8EA9B34-6F16-8B4D-88C8-230AADE9911C}" destId="{BA8F54CC-720E-B24A-8C6E-D1A7AC91D5E9}"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095F40-30BF-D643-B0EF-67A87B3453E5}" type="doc">
      <dgm:prSet loTypeId="urn:microsoft.com/office/officeart/2005/8/layout/process3" loCatId="" qsTypeId="urn:microsoft.com/office/officeart/2005/8/quickstyle/simple4" qsCatId="simple" csTypeId="urn:microsoft.com/office/officeart/2005/8/colors/colorful1" csCatId="colorful" phldr="1"/>
      <dgm:spPr/>
      <dgm:t>
        <a:bodyPr/>
        <a:lstStyle/>
        <a:p>
          <a:endParaRPr lang="fr-FR"/>
        </a:p>
      </dgm:t>
    </dgm:pt>
    <dgm:pt modelId="{2055BAE6-7ED7-9D46-ADD6-991260D53F67}">
      <dgm:prSet phldrT="[Texte]"/>
      <dgm:spPr/>
      <dgm:t>
        <a:bodyPr/>
        <a:lstStyle/>
        <a:p>
          <a:r>
            <a:rPr lang="fr-FR" dirty="0" smtClean="0"/>
            <a:t>Exercice 1</a:t>
          </a:r>
          <a:endParaRPr lang="fr-FR" dirty="0"/>
        </a:p>
      </dgm:t>
    </dgm:pt>
    <dgm:pt modelId="{65C8049D-D09D-6548-AB6E-808A4AA8DB5B}" type="parTrans" cxnId="{509E2B13-ECDE-224F-A17E-366573CEB435}">
      <dgm:prSet/>
      <dgm:spPr/>
      <dgm:t>
        <a:bodyPr/>
        <a:lstStyle/>
        <a:p>
          <a:endParaRPr lang="fr-FR"/>
        </a:p>
      </dgm:t>
    </dgm:pt>
    <dgm:pt modelId="{3F49B4B1-D1A3-BA47-9C11-C414EE5C063A}" type="sibTrans" cxnId="{509E2B13-ECDE-224F-A17E-366573CEB435}">
      <dgm:prSet/>
      <dgm:spPr/>
      <dgm:t>
        <a:bodyPr/>
        <a:lstStyle/>
        <a:p>
          <a:endParaRPr lang="fr-FR"/>
        </a:p>
      </dgm:t>
    </dgm:pt>
    <dgm:pt modelId="{9388DA4E-97BB-0740-8657-A30332C35DFA}">
      <dgm:prSet phldrT="[Texte]" custT="1"/>
      <dgm:spPr/>
      <dgm:t>
        <a:bodyPr/>
        <a:lstStyle/>
        <a:p>
          <a:r>
            <a:rPr lang="fr-FR" sz="1200" b="1" dirty="0" smtClean="0"/>
            <a:t>Analyser et comprendre des documents en histoire ou en géographie(20pts)</a:t>
          </a:r>
          <a:endParaRPr lang="fr-FR" sz="1200" b="1" dirty="0"/>
        </a:p>
      </dgm:t>
    </dgm:pt>
    <dgm:pt modelId="{109D7BDD-7BCA-5C41-A99A-0E7C1E9425D5}" type="parTrans" cxnId="{7C946F61-99ED-E040-AD0D-F254114CC3F1}">
      <dgm:prSet/>
      <dgm:spPr/>
      <dgm:t>
        <a:bodyPr/>
        <a:lstStyle/>
        <a:p>
          <a:endParaRPr lang="fr-FR"/>
        </a:p>
      </dgm:t>
    </dgm:pt>
    <dgm:pt modelId="{F98C7538-0F3D-2E4A-88DB-F3D2064AB51B}" type="sibTrans" cxnId="{7C946F61-99ED-E040-AD0D-F254114CC3F1}">
      <dgm:prSet/>
      <dgm:spPr/>
      <dgm:t>
        <a:bodyPr/>
        <a:lstStyle/>
        <a:p>
          <a:endParaRPr lang="fr-FR"/>
        </a:p>
      </dgm:t>
    </dgm:pt>
    <dgm:pt modelId="{E7938E04-9182-F04B-B863-87B20A129D87}">
      <dgm:prSet phldrT="[Texte]"/>
      <dgm:spPr/>
      <dgm:t>
        <a:bodyPr/>
        <a:lstStyle/>
        <a:p>
          <a:r>
            <a:rPr lang="fr-FR" dirty="0" smtClean="0"/>
            <a:t>Exercice 2</a:t>
          </a:r>
          <a:endParaRPr lang="fr-FR" dirty="0"/>
        </a:p>
      </dgm:t>
    </dgm:pt>
    <dgm:pt modelId="{80E31EF5-1912-8846-89D2-CE2C8CAC195B}" type="parTrans" cxnId="{8F55768A-C7A0-8245-8375-9338DA4C6E52}">
      <dgm:prSet/>
      <dgm:spPr/>
      <dgm:t>
        <a:bodyPr/>
        <a:lstStyle/>
        <a:p>
          <a:endParaRPr lang="fr-FR"/>
        </a:p>
      </dgm:t>
    </dgm:pt>
    <dgm:pt modelId="{B11AC1A8-4A0C-984E-B92D-79149F7C1F4A}" type="sibTrans" cxnId="{8F55768A-C7A0-8245-8375-9338DA4C6E52}">
      <dgm:prSet/>
      <dgm:spPr/>
      <dgm:t>
        <a:bodyPr/>
        <a:lstStyle/>
        <a:p>
          <a:endParaRPr lang="fr-FR"/>
        </a:p>
      </dgm:t>
    </dgm:pt>
    <dgm:pt modelId="{BC065E43-2CAE-C04D-A2DF-B5E08F24DAB0}">
      <dgm:prSet phldrT="[Texte]"/>
      <dgm:spPr/>
      <dgm:t>
        <a:bodyPr/>
        <a:lstStyle/>
        <a:p>
          <a:r>
            <a:rPr lang="fr-FR" b="1" dirty="0" smtClean="0"/>
            <a:t>Maîtriser </a:t>
          </a:r>
          <a:r>
            <a:rPr lang="fr-FR" b="1" dirty="0" smtClean="0">
              <a:hlinkClick xmlns:r="http://schemas.openxmlformats.org/officeDocument/2006/relationships" r:id="" action="ppaction://hlinkshowjump?jump=nextslide"/>
            </a:rPr>
            <a:t>différents langages</a:t>
          </a:r>
          <a:r>
            <a:rPr lang="fr-FR" b="1" dirty="0" smtClean="0"/>
            <a:t> pour raisonner et utiliser des repères historiques et géographiques (20pts)</a:t>
          </a:r>
          <a:endParaRPr lang="fr-FR" b="1" dirty="0"/>
        </a:p>
      </dgm:t>
    </dgm:pt>
    <dgm:pt modelId="{29B5533A-1D72-C947-BD0F-7A1A63E80299}" type="parTrans" cxnId="{4037B10A-1F88-DB43-920C-7A771B99BD69}">
      <dgm:prSet/>
      <dgm:spPr/>
      <dgm:t>
        <a:bodyPr/>
        <a:lstStyle/>
        <a:p>
          <a:endParaRPr lang="fr-FR"/>
        </a:p>
      </dgm:t>
    </dgm:pt>
    <dgm:pt modelId="{A945FCB5-F5A0-F440-9AC1-070546D66052}" type="sibTrans" cxnId="{4037B10A-1F88-DB43-920C-7A771B99BD69}">
      <dgm:prSet/>
      <dgm:spPr/>
      <dgm:t>
        <a:bodyPr/>
        <a:lstStyle/>
        <a:p>
          <a:endParaRPr lang="fr-FR"/>
        </a:p>
      </dgm:t>
    </dgm:pt>
    <dgm:pt modelId="{56989FFC-E287-5D46-B5E6-4C44BB566903}">
      <dgm:prSet phldrT="[Texte]"/>
      <dgm:spPr/>
      <dgm:t>
        <a:bodyPr/>
        <a:lstStyle/>
        <a:p>
          <a:r>
            <a:rPr lang="fr-FR" dirty="0" smtClean="0"/>
            <a:t>EMC</a:t>
          </a:r>
          <a:endParaRPr lang="fr-FR" dirty="0"/>
        </a:p>
      </dgm:t>
    </dgm:pt>
    <dgm:pt modelId="{5D32690B-0569-B242-BC4D-5F45EC054C78}" type="parTrans" cxnId="{A956CB90-F022-9D4F-BD5F-56BB6C0BD929}">
      <dgm:prSet/>
      <dgm:spPr/>
      <dgm:t>
        <a:bodyPr/>
        <a:lstStyle/>
        <a:p>
          <a:endParaRPr lang="fr-FR"/>
        </a:p>
      </dgm:t>
    </dgm:pt>
    <dgm:pt modelId="{8E12049B-6557-3E40-A0C0-5D9478220D78}" type="sibTrans" cxnId="{A956CB90-F022-9D4F-BD5F-56BB6C0BD929}">
      <dgm:prSet/>
      <dgm:spPr/>
      <dgm:t>
        <a:bodyPr/>
        <a:lstStyle/>
        <a:p>
          <a:endParaRPr lang="fr-FR"/>
        </a:p>
      </dgm:t>
    </dgm:pt>
    <dgm:pt modelId="{CC926788-E530-6B48-B73F-ECB158E76B34}">
      <dgm:prSet phldrT="[Texte]" custT="1"/>
      <dgm:spPr/>
      <dgm:t>
        <a:bodyPr/>
        <a:lstStyle/>
        <a:p>
          <a:r>
            <a:rPr lang="fr-FR" sz="900" b="1" dirty="0" smtClean="0"/>
            <a:t>Problématique </a:t>
          </a:r>
          <a:r>
            <a:rPr lang="fr-FR" sz="900" b="1" u="sng" dirty="0" smtClean="0"/>
            <a:t>posée à partir d’une situation pratique</a:t>
          </a:r>
          <a:r>
            <a:rPr lang="fr-FR" sz="900" b="1" dirty="0" smtClean="0"/>
            <a:t> appuyée sur 1 ou 2 documents(10pts). </a:t>
          </a:r>
          <a:endParaRPr lang="fr-FR" sz="900" b="1" dirty="0"/>
        </a:p>
      </dgm:t>
    </dgm:pt>
    <dgm:pt modelId="{0248EABF-00E8-A14E-92C1-1DBC2ECFDA8C}" type="parTrans" cxnId="{347A4FFD-CD34-AD47-9BCF-186B0DC54E93}">
      <dgm:prSet/>
      <dgm:spPr/>
      <dgm:t>
        <a:bodyPr/>
        <a:lstStyle/>
        <a:p>
          <a:endParaRPr lang="fr-FR"/>
        </a:p>
      </dgm:t>
    </dgm:pt>
    <dgm:pt modelId="{F6B6D774-69ED-EA4D-916A-862AD25C3B12}" type="sibTrans" cxnId="{347A4FFD-CD34-AD47-9BCF-186B0DC54E93}">
      <dgm:prSet/>
      <dgm:spPr/>
      <dgm:t>
        <a:bodyPr/>
        <a:lstStyle/>
        <a:p>
          <a:endParaRPr lang="fr-FR"/>
        </a:p>
      </dgm:t>
    </dgm:pt>
    <dgm:pt modelId="{032D47F4-C301-A445-9F08-811F07817ED2}">
      <dgm:prSet phldrT="[Texte]" custT="1"/>
      <dgm:spPr/>
      <dgm:t>
        <a:bodyPr/>
        <a:lstStyle/>
        <a:p>
          <a:r>
            <a:rPr lang="fr-FR" sz="900" b="1" dirty="0" smtClean="0"/>
            <a:t>Forme: questions à réponse courte(questionnaires à choix multiples, des tableaux à compléter, des questions simples) et une réponse plus développée.</a:t>
          </a:r>
          <a:endParaRPr lang="fr-FR" sz="900" b="1" dirty="0"/>
        </a:p>
      </dgm:t>
    </dgm:pt>
    <dgm:pt modelId="{D8145670-EA69-B94A-BED1-2757841796D2}" type="parTrans" cxnId="{F857F2BC-AA74-2549-8937-DC9BC5AFF83F}">
      <dgm:prSet/>
      <dgm:spPr/>
      <dgm:t>
        <a:bodyPr/>
        <a:lstStyle/>
        <a:p>
          <a:endParaRPr lang="fr-FR"/>
        </a:p>
      </dgm:t>
    </dgm:pt>
    <dgm:pt modelId="{69227B2C-AA83-E94F-A7EF-92D1F45F61E2}" type="sibTrans" cxnId="{F857F2BC-AA74-2549-8937-DC9BC5AFF83F}">
      <dgm:prSet/>
      <dgm:spPr/>
      <dgm:t>
        <a:bodyPr/>
        <a:lstStyle/>
        <a:p>
          <a:endParaRPr lang="fr-FR"/>
        </a:p>
      </dgm:t>
    </dgm:pt>
    <dgm:pt modelId="{89D83931-B9AF-3B44-AC6C-33EC39004E08}" type="pres">
      <dgm:prSet presAssocID="{6A095F40-30BF-D643-B0EF-67A87B3453E5}" presName="linearFlow" presStyleCnt="0">
        <dgm:presLayoutVars>
          <dgm:dir/>
          <dgm:animLvl val="lvl"/>
          <dgm:resizeHandles val="exact"/>
        </dgm:presLayoutVars>
      </dgm:prSet>
      <dgm:spPr/>
      <dgm:t>
        <a:bodyPr/>
        <a:lstStyle/>
        <a:p>
          <a:endParaRPr lang="fr-FR"/>
        </a:p>
      </dgm:t>
    </dgm:pt>
    <dgm:pt modelId="{675C9B34-5210-6F4A-8D3D-F1DF8896EC0B}" type="pres">
      <dgm:prSet presAssocID="{2055BAE6-7ED7-9D46-ADD6-991260D53F67}" presName="composite" presStyleCnt="0"/>
      <dgm:spPr/>
    </dgm:pt>
    <dgm:pt modelId="{CA21DBE9-9017-6C46-92DB-5D025DA4C3E9}" type="pres">
      <dgm:prSet presAssocID="{2055BAE6-7ED7-9D46-ADD6-991260D53F67}" presName="parTx" presStyleLbl="node1" presStyleIdx="0" presStyleCnt="3">
        <dgm:presLayoutVars>
          <dgm:chMax val="0"/>
          <dgm:chPref val="0"/>
          <dgm:bulletEnabled val="1"/>
        </dgm:presLayoutVars>
      </dgm:prSet>
      <dgm:spPr/>
      <dgm:t>
        <a:bodyPr/>
        <a:lstStyle/>
        <a:p>
          <a:endParaRPr lang="fr-FR"/>
        </a:p>
      </dgm:t>
    </dgm:pt>
    <dgm:pt modelId="{54F427DC-62F0-2047-BD7C-B5F42D184ED3}" type="pres">
      <dgm:prSet presAssocID="{2055BAE6-7ED7-9D46-ADD6-991260D53F67}" presName="parSh" presStyleLbl="node1" presStyleIdx="0" presStyleCnt="3"/>
      <dgm:spPr/>
      <dgm:t>
        <a:bodyPr/>
        <a:lstStyle/>
        <a:p>
          <a:endParaRPr lang="fr-FR"/>
        </a:p>
      </dgm:t>
    </dgm:pt>
    <dgm:pt modelId="{D9B34FFD-63E2-F944-BF42-92AB3EFFCA70}" type="pres">
      <dgm:prSet presAssocID="{2055BAE6-7ED7-9D46-ADD6-991260D53F67}" presName="desTx" presStyleLbl="fgAcc1" presStyleIdx="0" presStyleCnt="3" custScaleY="101798" custLinFactNeighborX="-8538" custLinFactNeighborY="1243">
        <dgm:presLayoutVars>
          <dgm:bulletEnabled val="1"/>
        </dgm:presLayoutVars>
      </dgm:prSet>
      <dgm:spPr/>
      <dgm:t>
        <a:bodyPr/>
        <a:lstStyle/>
        <a:p>
          <a:endParaRPr lang="fr-FR"/>
        </a:p>
      </dgm:t>
    </dgm:pt>
    <dgm:pt modelId="{2D523015-5A67-9944-8047-A7792DFB34D4}" type="pres">
      <dgm:prSet presAssocID="{3F49B4B1-D1A3-BA47-9C11-C414EE5C063A}" presName="sibTrans" presStyleLbl="sibTrans2D1" presStyleIdx="0" presStyleCnt="2"/>
      <dgm:spPr/>
      <dgm:t>
        <a:bodyPr/>
        <a:lstStyle/>
        <a:p>
          <a:endParaRPr lang="fr-FR"/>
        </a:p>
      </dgm:t>
    </dgm:pt>
    <dgm:pt modelId="{BCF4C5C6-FB63-664D-AD90-8E982309BF58}" type="pres">
      <dgm:prSet presAssocID="{3F49B4B1-D1A3-BA47-9C11-C414EE5C063A}" presName="connTx" presStyleLbl="sibTrans2D1" presStyleIdx="0" presStyleCnt="2"/>
      <dgm:spPr/>
      <dgm:t>
        <a:bodyPr/>
        <a:lstStyle/>
        <a:p>
          <a:endParaRPr lang="fr-FR"/>
        </a:p>
      </dgm:t>
    </dgm:pt>
    <dgm:pt modelId="{0134F469-A693-F642-8B7A-3CA30CBBD721}" type="pres">
      <dgm:prSet presAssocID="{E7938E04-9182-F04B-B863-87B20A129D87}" presName="composite" presStyleCnt="0"/>
      <dgm:spPr/>
    </dgm:pt>
    <dgm:pt modelId="{17705E74-3CED-F246-82F9-D1BF10DF7878}" type="pres">
      <dgm:prSet presAssocID="{E7938E04-9182-F04B-B863-87B20A129D87}" presName="parTx" presStyleLbl="node1" presStyleIdx="0" presStyleCnt="3">
        <dgm:presLayoutVars>
          <dgm:chMax val="0"/>
          <dgm:chPref val="0"/>
          <dgm:bulletEnabled val="1"/>
        </dgm:presLayoutVars>
      </dgm:prSet>
      <dgm:spPr/>
      <dgm:t>
        <a:bodyPr/>
        <a:lstStyle/>
        <a:p>
          <a:endParaRPr lang="fr-FR"/>
        </a:p>
      </dgm:t>
    </dgm:pt>
    <dgm:pt modelId="{B4F91F77-5D58-8541-ADCD-62E4C3216B4D}" type="pres">
      <dgm:prSet presAssocID="{E7938E04-9182-F04B-B863-87B20A129D87}" presName="parSh" presStyleLbl="node1" presStyleIdx="1" presStyleCnt="3"/>
      <dgm:spPr/>
      <dgm:t>
        <a:bodyPr/>
        <a:lstStyle/>
        <a:p>
          <a:endParaRPr lang="fr-FR"/>
        </a:p>
      </dgm:t>
    </dgm:pt>
    <dgm:pt modelId="{7F1665D3-A36B-314B-BB8D-DCA6EEA0B510}" type="pres">
      <dgm:prSet presAssocID="{E7938E04-9182-F04B-B863-87B20A129D87}" presName="desTx" presStyleLbl="fgAcc1" presStyleIdx="1" presStyleCnt="3">
        <dgm:presLayoutVars>
          <dgm:bulletEnabled val="1"/>
        </dgm:presLayoutVars>
      </dgm:prSet>
      <dgm:spPr/>
      <dgm:t>
        <a:bodyPr/>
        <a:lstStyle/>
        <a:p>
          <a:endParaRPr lang="fr-FR"/>
        </a:p>
      </dgm:t>
    </dgm:pt>
    <dgm:pt modelId="{4C9B50DC-C21B-D841-A08D-8D8509EF9702}" type="pres">
      <dgm:prSet presAssocID="{B11AC1A8-4A0C-984E-B92D-79149F7C1F4A}" presName="sibTrans" presStyleLbl="sibTrans2D1" presStyleIdx="1" presStyleCnt="2"/>
      <dgm:spPr/>
      <dgm:t>
        <a:bodyPr/>
        <a:lstStyle/>
        <a:p>
          <a:endParaRPr lang="fr-FR"/>
        </a:p>
      </dgm:t>
    </dgm:pt>
    <dgm:pt modelId="{62A8FB8D-79F9-8341-A3A4-FFF76A650CDD}" type="pres">
      <dgm:prSet presAssocID="{B11AC1A8-4A0C-984E-B92D-79149F7C1F4A}" presName="connTx" presStyleLbl="sibTrans2D1" presStyleIdx="1" presStyleCnt="2"/>
      <dgm:spPr/>
      <dgm:t>
        <a:bodyPr/>
        <a:lstStyle/>
        <a:p>
          <a:endParaRPr lang="fr-FR"/>
        </a:p>
      </dgm:t>
    </dgm:pt>
    <dgm:pt modelId="{DEDDA975-ADCE-F343-AB69-CCB7E64EEF83}" type="pres">
      <dgm:prSet presAssocID="{56989FFC-E287-5D46-B5E6-4C44BB566903}" presName="composite" presStyleCnt="0"/>
      <dgm:spPr/>
    </dgm:pt>
    <dgm:pt modelId="{B8251E1B-F2EE-F34F-B5C6-9AAE5A994DF2}" type="pres">
      <dgm:prSet presAssocID="{56989FFC-E287-5D46-B5E6-4C44BB566903}" presName="parTx" presStyleLbl="node1" presStyleIdx="1" presStyleCnt="3">
        <dgm:presLayoutVars>
          <dgm:chMax val="0"/>
          <dgm:chPref val="0"/>
          <dgm:bulletEnabled val="1"/>
        </dgm:presLayoutVars>
      </dgm:prSet>
      <dgm:spPr/>
      <dgm:t>
        <a:bodyPr/>
        <a:lstStyle/>
        <a:p>
          <a:endParaRPr lang="fr-FR"/>
        </a:p>
      </dgm:t>
    </dgm:pt>
    <dgm:pt modelId="{83C71428-1BBF-2B48-9113-FAC02B4017C8}" type="pres">
      <dgm:prSet presAssocID="{56989FFC-E287-5D46-B5E6-4C44BB566903}" presName="parSh" presStyleLbl="node1" presStyleIdx="2" presStyleCnt="3"/>
      <dgm:spPr/>
      <dgm:t>
        <a:bodyPr/>
        <a:lstStyle/>
        <a:p>
          <a:endParaRPr lang="fr-FR"/>
        </a:p>
      </dgm:t>
    </dgm:pt>
    <dgm:pt modelId="{F9D36727-D8C9-2F4A-9321-1330464F01DE}" type="pres">
      <dgm:prSet presAssocID="{56989FFC-E287-5D46-B5E6-4C44BB566903}" presName="desTx" presStyleLbl="fgAcc1" presStyleIdx="2" presStyleCnt="3">
        <dgm:presLayoutVars>
          <dgm:bulletEnabled val="1"/>
        </dgm:presLayoutVars>
      </dgm:prSet>
      <dgm:spPr/>
      <dgm:t>
        <a:bodyPr/>
        <a:lstStyle/>
        <a:p>
          <a:endParaRPr lang="fr-FR"/>
        </a:p>
      </dgm:t>
    </dgm:pt>
  </dgm:ptLst>
  <dgm:cxnLst>
    <dgm:cxn modelId="{C73323A9-5123-6B4B-AC09-ECDE503A2ECD}" type="presOf" srcId="{2055BAE6-7ED7-9D46-ADD6-991260D53F67}" destId="{CA21DBE9-9017-6C46-92DB-5D025DA4C3E9}" srcOrd="0" destOrd="0" presId="urn:microsoft.com/office/officeart/2005/8/layout/process3"/>
    <dgm:cxn modelId="{8F55768A-C7A0-8245-8375-9338DA4C6E52}" srcId="{6A095F40-30BF-D643-B0EF-67A87B3453E5}" destId="{E7938E04-9182-F04B-B863-87B20A129D87}" srcOrd="1" destOrd="0" parTransId="{80E31EF5-1912-8846-89D2-CE2C8CAC195B}" sibTransId="{B11AC1A8-4A0C-984E-B92D-79149F7C1F4A}"/>
    <dgm:cxn modelId="{EC8D06B2-7F90-1F49-9DEB-333B9B4060F4}" type="presOf" srcId="{E7938E04-9182-F04B-B863-87B20A129D87}" destId="{B4F91F77-5D58-8541-ADCD-62E4C3216B4D}" srcOrd="1" destOrd="0" presId="urn:microsoft.com/office/officeart/2005/8/layout/process3"/>
    <dgm:cxn modelId="{F857F2BC-AA74-2549-8937-DC9BC5AFF83F}" srcId="{56989FFC-E287-5D46-B5E6-4C44BB566903}" destId="{032D47F4-C301-A445-9F08-811F07817ED2}" srcOrd="1" destOrd="0" parTransId="{D8145670-EA69-B94A-BED1-2757841796D2}" sibTransId="{69227B2C-AA83-E94F-A7EF-92D1F45F61E2}"/>
    <dgm:cxn modelId="{B55FB9C5-AD8A-EC44-993B-02765A89D067}" type="presOf" srcId="{56989FFC-E287-5D46-B5E6-4C44BB566903}" destId="{83C71428-1BBF-2B48-9113-FAC02B4017C8}" srcOrd="1" destOrd="0" presId="urn:microsoft.com/office/officeart/2005/8/layout/process3"/>
    <dgm:cxn modelId="{4037B10A-1F88-DB43-920C-7A771B99BD69}" srcId="{E7938E04-9182-F04B-B863-87B20A129D87}" destId="{BC065E43-2CAE-C04D-A2DF-B5E08F24DAB0}" srcOrd="0" destOrd="0" parTransId="{29B5533A-1D72-C947-BD0F-7A1A63E80299}" sibTransId="{A945FCB5-F5A0-F440-9AC1-070546D66052}"/>
    <dgm:cxn modelId="{D5B18D80-C3FC-8C4C-959D-8E7FA04EFC3F}" type="presOf" srcId="{032D47F4-C301-A445-9F08-811F07817ED2}" destId="{F9D36727-D8C9-2F4A-9321-1330464F01DE}" srcOrd="0" destOrd="1" presId="urn:microsoft.com/office/officeart/2005/8/layout/process3"/>
    <dgm:cxn modelId="{4E3CF7C9-0A6F-174C-9032-62DB31C8CD20}" type="presOf" srcId="{3F49B4B1-D1A3-BA47-9C11-C414EE5C063A}" destId="{2D523015-5A67-9944-8047-A7792DFB34D4}" srcOrd="0" destOrd="0" presId="urn:microsoft.com/office/officeart/2005/8/layout/process3"/>
    <dgm:cxn modelId="{509E2B13-ECDE-224F-A17E-366573CEB435}" srcId="{6A095F40-30BF-D643-B0EF-67A87B3453E5}" destId="{2055BAE6-7ED7-9D46-ADD6-991260D53F67}" srcOrd="0" destOrd="0" parTransId="{65C8049D-D09D-6548-AB6E-808A4AA8DB5B}" sibTransId="{3F49B4B1-D1A3-BA47-9C11-C414EE5C063A}"/>
    <dgm:cxn modelId="{A956CB90-F022-9D4F-BD5F-56BB6C0BD929}" srcId="{6A095F40-30BF-D643-B0EF-67A87B3453E5}" destId="{56989FFC-E287-5D46-B5E6-4C44BB566903}" srcOrd="2" destOrd="0" parTransId="{5D32690B-0569-B242-BC4D-5F45EC054C78}" sibTransId="{8E12049B-6557-3E40-A0C0-5D9478220D78}"/>
    <dgm:cxn modelId="{59837BC8-842A-CA47-BB40-132739425DE4}" type="presOf" srcId="{2055BAE6-7ED7-9D46-ADD6-991260D53F67}" destId="{54F427DC-62F0-2047-BD7C-B5F42D184ED3}" srcOrd="1" destOrd="0" presId="urn:microsoft.com/office/officeart/2005/8/layout/process3"/>
    <dgm:cxn modelId="{9FB1C983-47B3-9D4B-8D18-5D18A503AA0E}" type="presOf" srcId="{CC926788-E530-6B48-B73F-ECB158E76B34}" destId="{F9D36727-D8C9-2F4A-9321-1330464F01DE}" srcOrd="0" destOrd="0" presId="urn:microsoft.com/office/officeart/2005/8/layout/process3"/>
    <dgm:cxn modelId="{8DA048E4-6436-5244-813B-02D847AE6D3A}" type="presOf" srcId="{3F49B4B1-D1A3-BA47-9C11-C414EE5C063A}" destId="{BCF4C5C6-FB63-664D-AD90-8E982309BF58}" srcOrd="1" destOrd="0" presId="urn:microsoft.com/office/officeart/2005/8/layout/process3"/>
    <dgm:cxn modelId="{FB5E6E20-6D02-CF4F-8132-8B1D73E9A617}" type="presOf" srcId="{56989FFC-E287-5D46-B5E6-4C44BB566903}" destId="{B8251E1B-F2EE-F34F-B5C6-9AAE5A994DF2}" srcOrd="0" destOrd="0" presId="urn:microsoft.com/office/officeart/2005/8/layout/process3"/>
    <dgm:cxn modelId="{1FD5D110-2457-FA46-A242-83F00AEF2AF2}" type="presOf" srcId="{9388DA4E-97BB-0740-8657-A30332C35DFA}" destId="{D9B34FFD-63E2-F944-BF42-92AB3EFFCA70}" srcOrd="0" destOrd="0" presId="urn:microsoft.com/office/officeart/2005/8/layout/process3"/>
    <dgm:cxn modelId="{642CE782-B514-8342-A054-021DBD91C494}" type="presOf" srcId="{E7938E04-9182-F04B-B863-87B20A129D87}" destId="{17705E74-3CED-F246-82F9-D1BF10DF7878}" srcOrd="0" destOrd="0" presId="urn:microsoft.com/office/officeart/2005/8/layout/process3"/>
    <dgm:cxn modelId="{D72C1D58-6C1F-074D-901B-0BBF6005A97F}" type="presOf" srcId="{B11AC1A8-4A0C-984E-B92D-79149F7C1F4A}" destId="{4C9B50DC-C21B-D841-A08D-8D8509EF9702}" srcOrd="0" destOrd="0" presId="urn:microsoft.com/office/officeart/2005/8/layout/process3"/>
    <dgm:cxn modelId="{7C946F61-99ED-E040-AD0D-F254114CC3F1}" srcId="{2055BAE6-7ED7-9D46-ADD6-991260D53F67}" destId="{9388DA4E-97BB-0740-8657-A30332C35DFA}" srcOrd="0" destOrd="0" parTransId="{109D7BDD-7BCA-5C41-A99A-0E7C1E9425D5}" sibTransId="{F98C7538-0F3D-2E4A-88DB-F3D2064AB51B}"/>
    <dgm:cxn modelId="{72D940A4-3255-D040-818E-1A9D70B1EACD}" type="presOf" srcId="{BC065E43-2CAE-C04D-A2DF-B5E08F24DAB0}" destId="{7F1665D3-A36B-314B-BB8D-DCA6EEA0B510}" srcOrd="0" destOrd="0" presId="urn:microsoft.com/office/officeart/2005/8/layout/process3"/>
    <dgm:cxn modelId="{6808AB67-1551-1146-9782-2D16737E6BF2}" type="presOf" srcId="{6A095F40-30BF-D643-B0EF-67A87B3453E5}" destId="{89D83931-B9AF-3B44-AC6C-33EC39004E08}" srcOrd="0" destOrd="0" presId="urn:microsoft.com/office/officeart/2005/8/layout/process3"/>
    <dgm:cxn modelId="{347A4FFD-CD34-AD47-9BCF-186B0DC54E93}" srcId="{56989FFC-E287-5D46-B5E6-4C44BB566903}" destId="{CC926788-E530-6B48-B73F-ECB158E76B34}" srcOrd="0" destOrd="0" parTransId="{0248EABF-00E8-A14E-92C1-1DBC2ECFDA8C}" sibTransId="{F6B6D774-69ED-EA4D-916A-862AD25C3B12}"/>
    <dgm:cxn modelId="{AE3CBD98-F581-EE45-9CDD-29A10FC800F5}" type="presOf" srcId="{B11AC1A8-4A0C-984E-B92D-79149F7C1F4A}" destId="{62A8FB8D-79F9-8341-A3A4-FFF76A650CDD}" srcOrd="1" destOrd="0" presId="urn:microsoft.com/office/officeart/2005/8/layout/process3"/>
    <dgm:cxn modelId="{242B6A8C-651D-DC41-BBDB-CF6D39A8A51D}" type="presParOf" srcId="{89D83931-B9AF-3B44-AC6C-33EC39004E08}" destId="{675C9B34-5210-6F4A-8D3D-F1DF8896EC0B}" srcOrd="0" destOrd="0" presId="urn:microsoft.com/office/officeart/2005/8/layout/process3"/>
    <dgm:cxn modelId="{F12078FE-5C3B-6146-99C4-3DAC494CB468}" type="presParOf" srcId="{675C9B34-5210-6F4A-8D3D-F1DF8896EC0B}" destId="{CA21DBE9-9017-6C46-92DB-5D025DA4C3E9}" srcOrd="0" destOrd="0" presId="urn:microsoft.com/office/officeart/2005/8/layout/process3"/>
    <dgm:cxn modelId="{AADF2E37-A89C-BA47-96BC-8587E96D0004}" type="presParOf" srcId="{675C9B34-5210-6F4A-8D3D-F1DF8896EC0B}" destId="{54F427DC-62F0-2047-BD7C-B5F42D184ED3}" srcOrd="1" destOrd="0" presId="urn:microsoft.com/office/officeart/2005/8/layout/process3"/>
    <dgm:cxn modelId="{2D5920C3-9A14-E448-BB65-88F902F18883}" type="presParOf" srcId="{675C9B34-5210-6F4A-8D3D-F1DF8896EC0B}" destId="{D9B34FFD-63E2-F944-BF42-92AB3EFFCA70}" srcOrd="2" destOrd="0" presId="urn:microsoft.com/office/officeart/2005/8/layout/process3"/>
    <dgm:cxn modelId="{DD4E378F-359E-DD49-AE80-950225AFF041}" type="presParOf" srcId="{89D83931-B9AF-3B44-AC6C-33EC39004E08}" destId="{2D523015-5A67-9944-8047-A7792DFB34D4}" srcOrd="1" destOrd="0" presId="urn:microsoft.com/office/officeart/2005/8/layout/process3"/>
    <dgm:cxn modelId="{DCF3CE7B-6788-4A48-B60E-47FD4F68D1BB}" type="presParOf" srcId="{2D523015-5A67-9944-8047-A7792DFB34D4}" destId="{BCF4C5C6-FB63-664D-AD90-8E982309BF58}" srcOrd="0" destOrd="0" presId="urn:microsoft.com/office/officeart/2005/8/layout/process3"/>
    <dgm:cxn modelId="{FBD66BF9-7F7B-C747-9F98-1F2FDE284D18}" type="presParOf" srcId="{89D83931-B9AF-3B44-AC6C-33EC39004E08}" destId="{0134F469-A693-F642-8B7A-3CA30CBBD721}" srcOrd="2" destOrd="0" presId="urn:microsoft.com/office/officeart/2005/8/layout/process3"/>
    <dgm:cxn modelId="{EAD284B3-D4E2-9F4C-B743-86BB355213CC}" type="presParOf" srcId="{0134F469-A693-F642-8B7A-3CA30CBBD721}" destId="{17705E74-3CED-F246-82F9-D1BF10DF7878}" srcOrd="0" destOrd="0" presId="urn:microsoft.com/office/officeart/2005/8/layout/process3"/>
    <dgm:cxn modelId="{C28854D6-AE58-5D40-9C04-33B520F52904}" type="presParOf" srcId="{0134F469-A693-F642-8B7A-3CA30CBBD721}" destId="{B4F91F77-5D58-8541-ADCD-62E4C3216B4D}" srcOrd="1" destOrd="0" presId="urn:microsoft.com/office/officeart/2005/8/layout/process3"/>
    <dgm:cxn modelId="{F2BEA122-36A5-D749-8F69-48EFB9FB477F}" type="presParOf" srcId="{0134F469-A693-F642-8B7A-3CA30CBBD721}" destId="{7F1665D3-A36B-314B-BB8D-DCA6EEA0B510}" srcOrd="2" destOrd="0" presId="urn:microsoft.com/office/officeart/2005/8/layout/process3"/>
    <dgm:cxn modelId="{C9E18072-31A5-DE4B-AF1B-DDEFB767AC6E}" type="presParOf" srcId="{89D83931-B9AF-3B44-AC6C-33EC39004E08}" destId="{4C9B50DC-C21B-D841-A08D-8D8509EF9702}" srcOrd="3" destOrd="0" presId="urn:microsoft.com/office/officeart/2005/8/layout/process3"/>
    <dgm:cxn modelId="{D6B8C428-6550-5E4F-8B6A-912E232C9652}" type="presParOf" srcId="{4C9B50DC-C21B-D841-A08D-8D8509EF9702}" destId="{62A8FB8D-79F9-8341-A3A4-FFF76A650CDD}" srcOrd="0" destOrd="0" presId="urn:microsoft.com/office/officeart/2005/8/layout/process3"/>
    <dgm:cxn modelId="{FC18A406-DC14-A14E-82FD-20603E11501A}" type="presParOf" srcId="{89D83931-B9AF-3B44-AC6C-33EC39004E08}" destId="{DEDDA975-ADCE-F343-AB69-CCB7E64EEF83}" srcOrd="4" destOrd="0" presId="urn:microsoft.com/office/officeart/2005/8/layout/process3"/>
    <dgm:cxn modelId="{01EF07BC-40A0-6943-8A74-F743FCBEE1AC}" type="presParOf" srcId="{DEDDA975-ADCE-F343-AB69-CCB7E64EEF83}" destId="{B8251E1B-F2EE-F34F-B5C6-9AAE5A994DF2}" srcOrd="0" destOrd="0" presId="urn:microsoft.com/office/officeart/2005/8/layout/process3"/>
    <dgm:cxn modelId="{628A5F34-9C08-1142-893A-236EDBADE2AF}" type="presParOf" srcId="{DEDDA975-ADCE-F343-AB69-CCB7E64EEF83}" destId="{83C71428-1BBF-2B48-9113-FAC02B4017C8}" srcOrd="1" destOrd="0" presId="urn:microsoft.com/office/officeart/2005/8/layout/process3"/>
    <dgm:cxn modelId="{99857D55-4D84-4143-A746-57E85D7BAAEF}" type="presParOf" srcId="{DEDDA975-ADCE-F343-AB69-CCB7E64EEF83}" destId="{F9D36727-D8C9-2F4A-9321-1330464F01D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FAFC1A-34E7-CB42-B5CA-AD9EFA9E43C3}" type="doc">
      <dgm:prSet loTypeId="urn:microsoft.com/office/officeart/2005/8/layout/gear1" loCatId="" qsTypeId="urn:microsoft.com/office/officeart/2005/8/quickstyle/simple4" qsCatId="simple" csTypeId="urn:microsoft.com/office/officeart/2005/8/colors/accent6_2" csCatId="accent6" phldr="1"/>
      <dgm:spPr/>
    </dgm:pt>
    <dgm:pt modelId="{722BE6EE-F239-1E48-A3F0-B8F40E755CEA}">
      <dgm:prSet phldrT="[Texte]"/>
      <dgm:spPr/>
      <dgm:t>
        <a:bodyPr/>
        <a:lstStyle/>
        <a:p>
          <a:r>
            <a:rPr lang="fr-FR" dirty="0" smtClean="0">
              <a:hlinkClick xmlns:r="http://schemas.openxmlformats.org/officeDocument/2006/relationships" r:id="rId1" action="ppaction://hlinksldjump"/>
            </a:rPr>
            <a:t>Pratiques</a:t>
          </a:r>
          <a:endParaRPr lang="fr-FR" dirty="0"/>
        </a:p>
      </dgm:t>
    </dgm:pt>
    <dgm:pt modelId="{593CAE02-910A-6149-9992-C67AB37D588F}" type="parTrans" cxnId="{1609BEED-EEB6-6640-A6D9-163C882D6557}">
      <dgm:prSet/>
      <dgm:spPr/>
      <dgm:t>
        <a:bodyPr/>
        <a:lstStyle/>
        <a:p>
          <a:endParaRPr lang="fr-FR"/>
        </a:p>
      </dgm:t>
    </dgm:pt>
    <dgm:pt modelId="{E7D26A7F-1420-1042-8284-28985BF48ED0}" type="sibTrans" cxnId="{1609BEED-EEB6-6640-A6D9-163C882D6557}">
      <dgm:prSet/>
      <dgm:spPr/>
      <dgm:t>
        <a:bodyPr/>
        <a:lstStyle/>
        <a:p>
          <a:endParaRPr lang="fr-FR"/>
        </a:p>
      </dgm:t>
    </dgm:pt>
    <dgm:pt modelId="{65F7FB10-CD22-524E-AF20-720022D5ECC3}">
      <dgm:prSet phldrT="[Texte]"/>
      <dgm:spPr/>
      <dgm:t>
        <a:bodyPr/>
        <a:lstStyle/>
        <a:p>
          <a:r>
            <a:rPr lang="fr-FR" dirty="0" smtClean="0">
              <a:hlinkClick xmlns:r="http://schemas.openxmlformats.org/officeDocument/2006/relationships" r:id="rId2" action="ppaction://hlinksldjump"/>
            </a:rPr>
            <a:t>Savoirs</a:t>
          </a:r>
          <a:endParaRPr lang="fr-FR" dirty="0"/>
        </a:p>
      </dgm:t>
    </dgm:pt>
    <dgm:pt modelId="{9705B102-1146-2045-B34C-DB0F2408102E}" type="parTrans" cxnId="{1443EEAA-3C8C-FC4B-BE6F-4EEC8275034A}">
      <dgm:prSet/>
      <dgm:spPr/>
      <dgm:t>
        <a:bodyPr/>
        <a:lstStyle/>
        <a:p>
          <a:endParaRPr lang="fr-FR"/>
        </a:p>
      </dgm:t>
    </dgm:pt>
    <dgm:pt modelId="{BC8AC6DB-2805-7049-A1D7-3A315FFD5146}" type="sibTrans" cxnId="{1443EEAA-3C8C-FC4B-BE6F-4EEC8275034A}">
      <dgm:prSet/>
      <dgm:spPr/>
      <dgm:t>
        <a:bodyPr/>
        <a:lstStyle/>
        <a:p>
          <a:endParaRPr lang="fr-FR"/>
        </a:p>
      </dgm:t>
    </dgm:pt>
    <dgm:pt modelId="{44B7E36B-E768-7840-AACB-09482B66801D}">
      <dgm:prSet phldrT="[Texte]"/>
      <dgm:spPr/>
      <dgm:t>
        <a:bodyPr/>
        <a:lstStyle/>
        <a:p>
          <a:r>
            <a:rPr lang="fr-FR" dirty="0" smtClean="0">
              <a:hlinkClick xmlns:r="http://schemas.openxmlformats.org/officeDocument/2006/relationships" r:id="rId3" action="ppaction://hlinksldjump"/>
            </a:rPr>
            <a:t>Valeurs</a:t>
          </a:r>
          <a:endParaRPr lang="fr-FR" dirty="0"/>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6CCE1CF4-D503-9A43-8B87-5C67736ECB5F}" type="parTrans" cxnId="{B095B93E-6CD8-9A46-A854-85336D42B3BA}">
      <dgm:prSet/>
      <dgm:spPr/>
      <dgm:t>
        <a:bodyPr/>
        <a:lstStyle/>
        <a:p>
          <a:endParaRPr lang="fr-FR"/>
        </a:p>
      </dgm:t>
    </dgm:pt>
    <dgm:pt modelId="{1F87F1F0-794D-B54F-9CB3-06106E84F648}" type="sibTrans" cxnId="{B095B93E-6CD8-9A46-A854-85336D42B3BA}">
      <dgm:prSet/>
      <dgm:spPr/>
      <dgm:t>
        <a:bodyPr/>
        <a:lstStyle/>
        <a:p>
          <a:endParaRPr lang="fr-FR"/>
        </a:p>
      </dgm:t>
    </dgm:pt>
    <dgm:pt modelId="{0076E1EA-A5CD-F148-A5A2-86C06B27DA38}" type="pres">
      <dgm:prSet presAssocID="{07FAFC1A-34E7-CB42-B5CA-AD9EFA9E43C3}" presName="composite" presStyleCnt="0">
        <dgm:presLayoutVars>
          <dgm:chMax val="3"/>
          <dgm:animLvl val="lvl"/>
          <dgm:resizeHandles val="exact"/>
        </dgm:presLayoutVars>
      </dgm:prSet>
      <dgm:spPr/>
    </dgm:pt>
    <dgm:pt modelId="{28C770AE-9D5E-134F-A2FE-73B5BF21B8AD}" type="pres">
      <dgm:prSet presAssocID="{722BE6EE-F239-1E48-A3F0-B8F40E755CEA}" presName="gear1" presStyleLbl="node1" presStyleIdx="0" presStyleCnt="3">
        <dgm:presLayoutVars>
          <dgm:chMax val="1"/>
          <dgm:bulletEnabled val="1"/>
        </dgm:presLayoutVars>
      </dgm:prSet>
      <dgm:spPr/>
      <dgm:t>
        <a:bodyPr/>
        <a:lstStyle/>
        <a:p>
          <a:endParaRPr lang="fr-FR"/>
        </a:p>
      </dgm:t>
    </dgm:pt>
    <dgm:pt modelId="{5F646C63-B15B-C946-BA32-E22CE9693C64}" type="pres">
      <dgm:prSet presAssocID="{722BE6EE-F239-1E48-A3F0-B8F40E755CEA}" presName="gear1srcNode" presStyleLbl="node1" presStyleIdx="0" presStyleCnt="3"/>
      <dgm:spPr/>
      <dgm:t>
        <a:bodyPr/>
        <a:lstStyle/>
        <a:p>
          <a:endParaRPr lang="fr-FR"/>
        </a:p>
      </dgm:t>
    </dgm:pt>
    <dgm:pt modelId="{04F031D6-663B-D048-9FA4-3F33ED24F491}" type="pres">
      <dgm:prSet presAssocID="{722BE6EE-F239-1E48-A3F0-B8F40E755CEA}" presName="gear1dstNode" presStyleLbl="node1" presStyleIdx="0" presStyleCnt="3"/>
      <dgm:spPr/>
      <dgm:t>
        <a:bodyPr/>
        <a:lstStyle/>
        <a:p>
          <a:endParaRPr lang="fr-FR"/>
        </a:p>
      </dgm:t>
    </dgm:pt>
    <dgm:pt modelId="{EB310187-0D02-E940-9695-8EEC61D0C80F}" type="pres">
      <dgm:prSet presAssocID="{65F7FB10-CD22-524E-AF20-720022D5ECC3}" presName="gear2" presStyleLbl="node1" presStyleIdx="1" presStyleCnt="3">
        <dgm:presLayoutVars>
          <dgm:chMax val="1"/>
          <dgm:bulletEnabled val="1"/>
        </dgm:presLayoutVars>
      </dgm:prSet>
      <dgm:spPr/>
      <dgm:t>
        <a:bodyPr/>
        <a:lstStyle/>
        <a:p>
          <a:endParaRPr lang="fr-FR"/>
        </a:p>
      </dgm:t>
    </dgm:pt>
    <dgm:pt modelId="{8CB96274-FAF1-174E-808A-D70A05347E6F}" type="pres">
      <dgm:prSet presAssocID="{65F7FB10-CD22-524E-AF20-720022D5ECC3}" presName="gear2srcNode" presStyleLbl="node1" presStyleIdx="1" presStyleCnt="3"/>
      <dgm:spPr/>
      <dgm:t>
        <a:bodyPr/>
        <a:lstStyle/>
        <a:p>
          <a:endParaRPr lang="fr-FR"/>
        </a:p>
      </dgm:t>
    </dgm:pt>
    <dgm:pt modelId="{7EC2E0BE-1D09-934F-87DA-E5242C4353EC}" type="pres">
      <dgm:prSet presAssocID="{65F7FB10-CD22-524E-AF20-720022D5ECC3}" presName="gear2dstNode" presStyleLbl="node1" presStyleIdx="1" presStyleCnt="3"/>
      <dgm:spPr/>
      <dgm:t>
        <a:bodyPr/>
        <a:lstStyle/>
        <a:p>
          <a:endParaRPr lang="fr-FR"/>
        </a:p>
      </dgm:t>
    </dgm:pt>
    <dgm:pt modelId="{EE98FCE5-C9B3-B84F-B5D0-3527D42FC200}" type="pres">
      <dgm:prSet presAssocID="{44B7E36B-E768-7840-AACB-09482B66801D}" presName="gear3" presStyleLbl="node1" presStyleIdx="2" presStyleCnt="3"/>
      <dgm:spPr/>
      <dgm:t>
        <a:bodyPr/>
        <a:lstStyle/>
        <a:p>
          <a:endParaRPr lang="fr-FR"/>
        </a:p>
      </dgm:t>
    </dgm:pt>
    <dgm:pt modelId="{7A85E963-146B-1048-9E10-C8CC6FEF33B0}" type="pres">
      <dgm:prSet presAssocID="{44B7E36B-E768-7840-AACB-09482B66801D}" presName="gear3tx" presStyleLbl="node1" presStyleIdx="2" presStyleCnt="3">
        <dgm:presLayoutVars>
          <dgm:chMax val="1"/>
          <dgm:bulletEnabled val="1"/>
        </dgm:presLayoutVars>
      </dgm:prSet>
      <dgm:spPr/>
      <dgm:t>
        <a:bodyPr/>
        <a:lstStyle/>
        <a:p>
          <a:endParaRPr lang="fr-FR"/>
        </a:p>
      </dgm:t>
    </dgm:pt>
    <dgm:pt modelId="{3B1E646A-796F-D942-BD88-0E0AD9A46090}" type="pres">
      <dgm:prSet presAssocID="{44B7E36B-E768-7840-AACB-09482B66801D}" presName="gear3srcNode" presStyleLbl="node1" presStyleIdx="2" presStyleCnt="3"/>
      <dgm:spPr/>
      <dgm:t>
        <a:bodyPr/>
        <a:lstStyle/>
        <a:p>
          <a:endParaRPr lang="fr-FR"/>
        </a:p>
      </dgm:t>
    </dgm:pt>
    <dgm:pt modelId="{8EB4B32E-79B4-004F-BC99-15419C2EED49}" type="pres">
      <dgm:prSet presAssocID="{44B7E36B-E768-7840-AACB-09482B66801D}" presName="gear3dstNode" presStyleLbl="node1" presStyleIdx="2" presStyleCnt="3"/>
      <dgm:spPr/>
      <dgm:t>
        <a:bodyPr/>
        <a:lstStyle/>
        <a:p>
          <a:endParaRPr lang="fr-FR"/>
        </a:p>
      </dgm:t>
    </dgm:pt>
    <dgm:pt modelId="{E2A2AAD9-C452-9C4B-A745-0E289FB31C31}" type="pres">
      <dgm:prSet presAssocID="{E7D26A7F-1420-1042-8284-28985BF48ED0}" presName="connector1" presStyleLbl="sibTrans2D1" presStyleIdx="0" presStyleCnt="3"/>
      <dgm:spPr/>
      <dgm:t>
        <a:bodyPr/>
        <a:lstStyle/>
        <a:p>
          <a:endParaRPr lang="fr-FR"/>
        </a:p>
      </dgm:t>
    </dgm:pt>
    <dgm:pt modelId="{8E58B1CA-CF62-224C-97CC-591DE7341799}" type="pres">
      <dgm:prSet presAssocID="{BC8AC6DB-2805-7049-A1D7-3A315FFD5146}" presName="connector2" presStyleLbl="sibTrans2D1" presStyleIdx="1" presStyleCnt="3"/>
      <dgm:spPr/>
      <dgm:t>
        <a:bodyPr/>
        <a:lstStyle/>
        <a:p>
          <a:endParaRPr lang="fr-FR"/>
        </a:p>
      </dgm:t>
    </dgm:pt>
    <dgm:pt modelId="{106D5E48-68AC-4348-9FB8-BCBFCA6C86D7}" type="pres">
      <dgm:prSet presAssocID="{1F87F1F0-794D-B54F-9CB3-06106E84F648}" presName="connector3" presStyleLbl="sibTrans2D1" presStyleIdx="2" presStyleCnt="3"/>
      <dgm:spPr/>
      <dgm:t>
        <a:bodyPr/>
        <a:lstStyle/>
        <a:p>
          <a:endParaRPr lang="fr-FR"/>
        </a:p>
      </dgm:t>
    </dgm:pt>
  </dgm:ptLst>
  <dgm:cxnLst>
    <dgm:cxn modelId="{9529F768-2BCB-DC4A-A809-0C52FFE96A76}" type="presOf" srcId="{44B7E36B-E768-7840-AACB-09482B66801D}" destId="{3B1E646A-796F-D942-BD88-0E0AD9A46090}" srcOrd="2" destOrd="0" presId="urn:microsoft.com/office/officeart/2005/8/layout/gear1"/>
    <dgm:cxn modelId="{235B10FB-F9D2-A441-9395-A5171B4AE4C1}" type="presOf" srcId="{44B7E36B-E768-7840-AACB-09482B66801D}" destId="{7A85E963-146B-1048-9E10-C8CC6FEF33B0}" srcOrd="1" destOrd="0" presId="urn:microsoft.com/office/officeart/2005/8/layout/gear1"/>
    <dgm:cxn modelId="{BEB87B01-6EFC-6241-AEC3-2F5553E76756}" type="presOf" srcId="{44B7E36B-E768-7840-AACB-09482B66801D}" destId="{8EB4B32E-79B4-004F-BC99-15419C2EED49}" srcOrd="3" destOrd="0" presId="urn:microsoft.com/office/officeart/2005/8/layout/gear1"/>
    <dgm:cxn modelId="{17BD681B-FE64-8847-9509-8B795BC0E300}" type="presOf" srcId="{65F7FB10-CD22-524E-AF20-720022D5ECC3}" destId="{EB310187-0D02-E940-9695-8EEC61D0C80F}" srcOrd="0" destOrd="0" presId="urn:microsoft.com/office/officeart/2005/8/layout/gear1"/>
    <dgm:cxn modelId="{276DFE04-9682-E641-B309-3996729CF360}" type="presOf" srcId="{65F7FB10-CD22-524E-AF20-720022D5ECC3}" destId="{7EC2E0BE-1D09-934F-87DA-E5242C4353EC}" srcOrd="2" destOrd="0" presId="urn:microsoft.com/office/officeart/2005/8/layout/gear1"/>
    <dgm:cxn modelId="{641DDD93-71D4-004E-B150-E7B00E03F6AB}" type="presOf" srcId="{722BE6EE-F239-1E48-A3F0-B8F40E755CEA}" destId="{28C770AE-9D5E-134F-A2FE-73B5BF21B8AD}" srcOrd="0" destOrd="0" presId="urn:microsoft.com/office/officeart/2005/8/layout/gear1"/>
    <dgm:cxn modelId="{4CAAE814-A4D7-7841-9DFF-95BA706AB97F}" type="presOf" srcId="{722BE6EE-F239-1E48-A3F0-B8F40E755CEA}" destId="{5F646C63-B15B-C946-BA32-E22CE9693C64}" srcOrd="1" destOrd="0" presId="urn:microsoft.com/office/officeart/2005/8/layout/gear1"/>
    <dgm:cxn modelId="{FDD6DCCE-1657-5B43-AF74-1EF21C82D8A3}" type="presOf" srcId="{BC8AC6DB-2805-7049-A1D7-3A315FFD5146}" destId="{8E58B1CA-CF62-224C-97CC-591DE7341799}" srcOrd="0" destOrd="0" presId="urn:microsoft.com/office/officeart/2005/8/layout/gear1"/>
    <dgm:cxn modelId="{1443EEAA-3C8C-FC4B-BE6F-4EEC8275034A}" srcId="{07FAFC1A-34E7-CB42-B5CA-AD9EFA9E43C3}" destId="{65F7FB10-CD22-524E-AF20-720022D5ECC3}" srcOrd="1" destOrd="0" parTransId="{9705B102-1146-2045-B34C-DB0F2408102E}" sibTransId="{BC8AC6DB-2805-7049-A1D7-3A315FFD5146}"/>
    <dgm:cxn modelId="{1609BEED-EEB6-6640-A6D9-163C882D6557}" srcId="{07FAFC1A-34E7-CB42-B5CA-AD9EFA9E43C3}" destId="{722BE6EE-F239-1E48-A3F0-B8F40E755CEA}" srcOrd="0" destOrd="0" parTransId="{593CAE02-910A-6149-9992-C67AB37D588F}" sibTransId="{E7D26A7F-1420-1042-8284-28985BF48ED0}"/>
    <dgm:cxn modelId="{B61FADC3-1CF0-D241-A727-8AC6C0FECD3D}" type="presOf" srcId="{07FAFC1A-34E7-CB42-B5CA-AD9EFA9E43C3}" destId="{0076E1EA-A5CD-F148-A5A2-86C06B27DA38}" srcOrd="0" destOrd="0" presId="urn:microsoft.com/office/officeart/2005/8/layout/gear1"/>
    <dgm:cxn modelId="{1A300129-A690-064A-882C-02225FF197A8}" type="presOf" srcId="{65F7FB10-CD22-524E-AF20-720022D5ECC3}" destId="{8CB96274-FAF1-174E-808A-D70A05347E6F}" srcOrd="1" destOrd="0" presId="urn:microsoft.com/office/officeart/2005/8/layout/gear1"/>
    <dgm:cxn modelId="{175D387D-096B-0F4E-914C-44B0D12C1069}" type="presOf" srcId="{722BE6EE-F239-1E48-A3F0-B8F40E755CEA}" destId="{04F031D6-663B-D048-9FA4-3F33ED24F491}" srcOrd="2" destOrd="0" presId="urn:microsoft.com/office/officeart/2005/8/layout/gear1"/>
    <dgm:cxn modelId="{0790B27F-FC02-0042-8DA8-FCEA71F0A5C7}" type="presOf" srcId="{44B7E36B-E768-7840-AACB-09482B66801D}" destId="{EE98FCE5-C9B3-B84F-B5D0-3527D42FC200}" srcOrd="0" destOrd="0" presId="urn:microsoft.com/office/officeart/2005/8/layout/gear1"/>
    <dgm:cxn modelId="{330AB579-A0E3-6B4E-AAA9-4C6F242F8CDD}" type="presOf" srcId="{E7D26A7F-1420-1042-8284-28985BF48ED0}" destId="{E2A2AAD9-C452-9C4B-A745-0E289FB31C31}" srcOrd="0" destOrd="0" presId="urn:microsoft.com/office/officeart/2005/8/layout/gear1"/>
    <dgm:cxn modelId="{6D8E00A8-D7FE-9842-A86B-ADDA33B156BA}" type="presOf" srcId="{1F87F1F0-794D-B54F-9CB3-06106E84F648}" destId="{106D5E48-68AC-4348-9FB8-BCBFCA6C86D7}" srcOrd="0" destOrd="0" presId="urn:microsoft.com/office/officeart/2005/8/layout/gear1"/>
    <dgm:cxn modelId="{B095B93E-6CD8-9A46-A854-85336D42B3BA}" srcId="{07FAFC1A-34E7-CB42-B5CA-AD9EFA9E43C3}" destId="{44B7E36B-E768-7840-AACB-09482B66801D}" srcOrd="2" destOrd="0" parTransId="{6CCE1CF4-D503-9A43-8B87-5C67736ECB5F}" sibTransId="{1F87F1F0-794D-B54F-9CB3-06106E84F648}"/>
    <dgm:cxn modelId="{37C05BAE-BD87-2B44-B3BD-54CE48BFD5BC}" type="presParOf" srcId="{0076E1EA-A5CD-F148-A5A2-86C06B27DA38}" destId="{28C770AE-9D5E-134F-A2FE-73B5BF21B8AD}" srcOrd="0" destOrd="0" presId="urn:microsoft.com/office/officeart/2005/8/layout/gear1"/>
    <dgm:cxn modelId="{B5CF0179-22E9-EC47-BE02-D213823EFD8C}" type="presParOf" srcId="{0076E1EA-A5CD-F148-A5A2-86C06B27DA38}" destId="{5F646C63-B15B-C946-BA32-E22CE9693C64}" srcOrd="1" destOrd="0" presId="urn:microsoft.com/office/officeart/2005/8/layout/gear1"/>
    <dgm:cxn modelId="{D872B66C-8BC4-B14F-A24A-7FACD3B75480}" type="presParOf" srcId="{0076E1EA-A5CD-F148-A5A2-86C06B27DA38}" destId="{04F031D6-663B-D048-9FA4-3F33ED24F491}" srcOrd="2" destOrd="0" presId="urn:microsoft.com/office/officeart/2005/8/layout/gear1"/>
    <dgm:cxn modelId="{A730CCDA-6F89-A944-BC69-934F5C3FCD3E}" type="presParOf" srcId="{0076E1EA-A5CD-F148-A5A2-86C06B27DA38}" destId="{EB310187-0D02-E940-9695-8EEC61D0C80F}" srcOrd="3" destOrd="0" presId="urn:microsoft.com/office/officeart/2005/8/layout/gear1"/>
    <dgm:cxn modelId="{2C3FB9A5-9B8A-E844-92FE-DC9C9AD20DB9}" type="presParOf" srcId="{0076E1EA-A5CD-F148-A5A2-86C06B27DA38}" destId="{8CB96274-FAF1-174E-808A-D70A05347E6F}" srcOrd="4" destOrd="0" presId="urn:microsoft.com/office/officeart/2005/8/layout/gear1"/>
    <dgm:cxn modelId="{287FF3E8-D966-1448-B507-A8CC7BECAF1B}" type="presParOf" srcId="{0076E1EA-A5CD-F148-A5A2-86C06B27DA38}" destId="{7EC2E0BE-1D09-934F-87DA-E5242C4353EC}" srcOrd="5" destOrd="0" presId="urn:microsoft.com/office/officeart/2005/8/layout/gear1"/>
    <dgm:cxn modelId="{E65D5574-ABC6-EA40-9A2F-B5D8BE1089A4}" type="presParOf" srcId="{0076E1EA-A5CD-F148-A5A2-86C06B27DA38}" destId="{EE98FCE5-C9B3-B84F-B5D0-3527D42FC200}" srcOrd="6" destOrd="0" presId="urn:microsoft.com/office/officeart/2005/8/layout/gear1"/>
    <dgm:cxn modelId="{C7E4E0CD-D629-2F4E-BDED-04C5F1CE108E}" type="presParOf" srcId="{0076E1EA-A5CD-F148-A5A2-86C06B27DA38}" destId="{7A85E963-146B-1048-9E10-C8CC6FEF33B0}" srcOrd="7" destOrd="0" presId="urn:microsoft.com/office/officeart/2005/8/layout/gear1"/>
    <dgm:cxn modelId="{9C7416C1-970D-3247-9C76-549CE73E1833}" type="presParOf" srcId="{0076E1EA-A5CD-F148-A5A2-86C06B27DA38}" destId="{3B1E646A-796F-D942-BD88-0E0AD9A46090}" srcOrd="8" destOrd="0" presId="urn:microsoft.com/office/officeart/2005/8/layout/gear1"/>
    <dgm:cxn modelId="{D23A629C-1BE0-ED45-8AD9-3C6972264C4E}" type="presParOf" srcId="{0076E1EA-A5CD-F148-A5A2-86C06B27DA38}" destId="{8EB4B32E-79B4-004F-BC99-15419C2EED49}" srcOrd="9" destOrd="0" presId="urn:microsoft.com/office/officeart/2005/8/layout/gear1"/>
    <dgm:cxn modelId="{160B80D5-D134-3C4E-B508-EB448F9FFD17}" type="presParOf" srcId="{0076E1EA-A5CD-F148-A5A2-86C06B27DA38}" destId="{E2A2AAD9-C452-9C4B-A745-0E289FB31C31}" srcOrd="10" destOrd="0" presId="urn:microsoft.com/office/officeart/2005/8/layout/gear1"/>
    <dgm:cxn modelId="{80B73164-D3D3-1B4C-8E7F-CC6403F4D42B}" type="presParOf" srcId="{0076E1EA-A5CD-F148-A5A2-86C06B27DA38}" destId="{8E58B1CA-CF62-224C-97CC-591DE7341799}" srcOrd="11" destOrd="0" presId="urn:microsoft.com/office/officeart/2005/8/layout/gear1"/>
    <dgm:cxn modelId="{E56175C3-FD1D-8B41-9B96-52E65FEC9E88}" type="presParOf" srcId="{0076E1EA-A5CD-F148-A5A2-86C06B27DA38}" destId="{106D5E48-68AC-4348-9FB8-BCBFCA6C86D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B7B6321-01A1-4927-A38D-2473CB4D3AE5}" type="doc">
      <dgm:prSet loTypeId="urn:microsoft.com/office/officeart/2008/layout/RadialCluster" loCatId="relationship" qsTypeId="urn:microsoft.com/office/officeart/2005/8/quickstyle/simple1" qsCatId="simple" csTypeId="urn:microsoft.com/office/officeart/2005/8/colors/accent0_3" csCatId="mainScheme" phldr="1"/>
      <dgm:spPr/>
      <dgm:t>
        <a:bodyPr/>
        <a:lstStyle/>
        <a:p>
          <a:endParaRPr lang="fr-FR"/>
        </a:p>
      </dgm:t>
    </dgm:pt>
    <dgm:pt modelId="{4944C88E-48C2-4186-8875-E9E6D0330E3C}">
      <dgm:prSet phldrT="[Texte]" custT="1"/>
      <dgm:spPr/>
      <dgm:t>
        <a:bodyPr/>
        <a:lstStyle/>
        <a:p>
          <a:r>
            <a:rPr lang="fr-FR" sz="2400" dirty="0" smtClean="0"/>
            <a:t>Différents  débats </a:t>
          </a:r>
          <a:endParaRPr lang="fr-FR" sz="2400" dirty="0"/>
        </a:p>
      </dgm:t>
    </dgm:pt>
    <dgm:pt modelId="{23BAF705-5BD8-44B5-AAD9-A98EAD2EEB7D}" type="parTrans" cxnId="{281DFCB4-686E-42F8-8436-BEB9E1D2CC12}">
      <dgm:prSet/>
      <dgm:spPr/>
      <dgm:t>
        <a:bodyPr/>
        <a:lstStyle/>
        <a:p>
          <a:endParaRPr lang="fr-FR"/>
        </a:p>
      </dgm:t>
    </dgm:pt>
    <dgm:pt modelId="{84BDFC64-73E2-45A3-B1CA-F7C04C043AC3}" type="sibTrans" cxnId="{281DFCB4-686E-42F8-8436-BEB9E1D2CC12}">
      <dgm:prSet/>
      <dgm:spPr/>
      <dgm:t>
        <a:bodyPr/>
        <a:lstStyle/>
        <a:p>
          <a:endParaRPr lang="fr-FR"/>
        </a:p>
      </dgm:t>
    </dgm:pt>
    <dgm:pt modelId="{428772A6-8F9B-45E4-8E65-16A24E69FE22}">
      <dgm:prSet phldrT="[Texte]"/>
      <dgm:spPr/>
      <dgm:t>
        <a:bodyPr/>
        <a:lstStyle/>
        <a:p>
          <a:r>
            <a:rPr lang="fr-FR" dirty="0" smtClean="0"/>
            <a:t>Débat réglé ou argumenté</a:t>
          </a:r>
          <a:endParaRPr lang="fr-FR" dirty="0"/>
        </a:p>
      </dgm:t>
    </dgm:pt>
    <dgm:pt modelId="{94F7F9AE-F3B2-4A5F-9EC9-0E3A25EC0075}" type="parTrans" cxnId="{AF827DFB-4060-48B2-A395-68FE38A1FB6D}">
      <dgm:prSet/>
      <dgm:spPr/>
      <dgm:t>
        <a:bodyPr/>
        <a:lstStyle/>
        <a:p>
          <a:endParaRPr lang="fr-FR"/>
        </a:p>
      </dgm:t>
    </dgm:pt>
    <dgm:pt modelId="{EB3F0A72-CEE8-4229-8E09-0429C3A21828}" type="sibTrans" cxnId="{AF827DFB-4060-48B2-A395-68FE38A1FB6D}">
      <dgm:prSet/>
      <dgm:spPr/>
      <dgm:t>
        <a:bodyPr/>
        <a:lstStyle/>
        <a:p>
          <a:endParaRPr lang="fr-FR"/>
        </a:p>
      </dgm:t>
    </dgm:pt>
    <dgm:pt modelId="{0B694E2D-CE25-4D1E-BB90-AFC387777DB2}">
      <dgm:prSet phldrT="[Texte]"/>
      <dgm:spPr/>
      <dgm:t>
        <a:bodyPr/>
        <a:lstStyle/>
        <a:p>
          <a:r>
            <a:rPr lang="fr-FR" dirty="0" smtClean="0"/>
            <a:t>Débat avec Q-SORT</a:t>
          </a:r>
          <a:endParaRPr lang="fr-FR" dirty="0"/>
        </a:p>
      </dgm:t>
    </dgm:pt>
    <dgm:pt modelId="{F2819241-F34C-4544-BCF5-85E945B3E1CA}" type="parTrans" cxnId="{0D867223-0B08-4FD5-9471-79AAFBDF5DE7}">
      <dgm:prSet/>
      <dgm:spPr/>
      <dgm:t>
        <a:bodyPr/>
        <a:lstStyle/>
        <a:p>
          <a:endParaRPr lang="fr-FR"/>
        </a:p>
      </dgm:t>
    </dgm:pt>
    <dgm:pt modelId="{7755498F-DCD6-4528-BAE5-258F0AACFAB0}" type="sibTrans" cxnId="{0D867223-0B08-4FD5-9471-79AAFBDF5DE7}">
      <dgm:prSet/>
      <dgm:spPr/>
      <dgm:t>
        <a:bodyPr/>
        <a:lstStyle/>
        <a:p>
          <a:endParaRPr lang="fr-FR"/>
        </a:p>
      </dgm:t>
    </dgm:pt>
    <dgm:pt modelId="{C94497CF-D391-42BF-88BE-6A9BBA5D383E}">
      <dgm:prSet phldrT="[Texte]"/>
      <dgm:spPr/>
      <dgm:t>
        <a:bodyPr/>
        <a:lstStyle/>
        <a:p>
          <a:r>
            <a:rPr lang="fr-FR" dirty="0" smtClean="0"/>
            <a:t>Débat mouvant</a:t>
          </a:r>
          <a:endParaRPr lang="fr-FR" dirty="0"/>
        </a:p>
      </dgm:t>
    </dgm:pt>
    <dgm:pt modelId="{05F5720D-143D-4FDB-831F-223BECA5B58E}" type="parTrans" cxnId="{FA906378-C95E-43CA-99D5-74BA02A9ED63}">
      <dgm:prSet/>
      <dgm:spPr/>
      <dgm:t>
        <a:bodyPr/>
        <a:lstStyle/>
        <a:p>
          <a:endParaRPr lang="fr-FR"/>
        </a:p>
      </dgm:t>
    </dgm:pt>
    <dgm:pt modelId="{B78D11FC-4C83-4454-97E9-CA0D0FD6B8F3}" type="sibTrans" cxnId="{FA906378-C95E-43CA-99D5-74BA02A9ED63}">
      <dgm:prSet/>
      <dgm:spPr/>
      <dgm:t>
        <a:bodyPr/>
        <a:lstStyle/>
        <a:p>
          <a:endParaRPr lang="fr-FR"/>
        </a:p>
      </dgm:t>
    </dgm:pt>
    <dgm:pt modelId="{F25D1742-4483-4995-BE66-187FA94BF260}">
      <dgm:prSet/>
      <dgm:spPr/>
      <dgm:t>
        <a:bodyPr/>
        <a:lstStyle/>
        <a:p>
          <a:r>
            <a:rPr lang="fr-FR" dirty="0" smtClean="0"/>
            <a:t>Débat  « boule de neige »</a:t>
          </a:r>
          <a:endParaRPr lang="fr-FR" dirty="0"/>
        </a:p>
      </dgm:t>
    </dgm:pt>
    <dgm:pt modelId="{918AE7B8-1FE2-4705-9734-85EC95404713}" type="parTrans" cxnId="{A36DC40A-F4D3-4D6A-B8AA-8045B30266CA}">
      <dgm:prSet/>
      <dgm:spPr/>
      <dgm:t>
        <a:bodyPr/>
        <a:lstStyle/>
        <a:p>
          <a:endParaRPr lang="fr-FR"/>
        </a:p>
      </dgm:t>
    </dgm:pt>
    <dgm:pt modelId="{331C3C33-08A1-4554-A8E3-98C52F5A13B4}" type="sibTrans" cxnId="{A36DC40A-F4D3-4D6A-B8AA-8045B30266CA}">
      <dgm:prSet/>
      <dgm:spPr/>
      <dgm:t>
        <a:bodyPr/>
        <a:lstStyle/>
        <a:p>
          <a:endParaRPr lang="fr-FR"/>
        </a:p>
      </dgm:t>
    </dgm:pt>
    <dgm:pt modelId="{0D89B19C-5C78-4B65-BB04-07E548B95E05}">
      <dgm:prSet/>
      <dgm:spPr/>
      <dgm:t>
        <a:bodyPr/>
        <a:lstStyle/>
        <a:p>
          <a:r>
            <a:rPr lang="fr-FR" dirty="0" smtClean="0"/>
            <a:t>Débat silencieux </a:t>
          </a:r>
          <a:endParaRPr lang="fr-FR" dirty="0"/>
        </a:p>
      </dgm:t>
    </dgm:pt>
    <dgm:pt modelId="{5DBD71BC-9F5C-466D-83A5-9508425C7694}" type="parTrans" cxnId="{8BF23CB7-3863-4BA1-BC8C-4C474150C816}">
      <dgm:prSet/>
      <dgm:spPr/>
      <dgm:t>
        <a:bodyPr/>
        <a:lstStyle/>
        <a:p>
          <a:endParaRPr lang="fr-FR"/>
        </a:p>
      </dgm:t>
    </dgm:pt>
    <dgm:pt modelId="{9795E447-F008-400C-A832-9848747195A3}" type="sibTrans" cxnId="{8BF23CB7-3863-4BA1-BC8C-4C474150C816}">
      <dgm:prSet/>
      <dgm:spPr/>
      <dgm:t>
        <a:bodyPr/>
        <a:lstStyle/>
        <a:p>
          <a:endParaRPr lang="fr-FR"/>
        </a:p>
      </dgm:t>
    </dgm:pt>
    <dgm:pt modelId="{45D0097C-B21E-474C-BED2-75FDDE1849B3}">
      <dgm:prSet/>
      <dgm:spPr/>
      <dgm:t>
        <a:bodyPr/>
        <a:lstStyle/>
        <a:p>
          <a:r>
            <a:rPr lang="fr-FR" dirty="0" smtClean="0"/>
            <a:t>Débat « en aquarium »</a:t>
          </a:r>
          <a:endParaRPr lang="fr-FR" dirty="0"/>
        </a:p>
      </dgm:t>
    </dgm:pt>
    <dgm:pt modelId="{A0A342DD-62ED-4E26-81C6-0C30A98DF9F8}" type="parTrans" cxnId="{D91B9A86-C3E9-4472-A4E5-69176AA8ADE4}">
      <dgm:prSet/>
      <dgm:spPr/>
      <dgm:t>
        <a:bodyPr/>
        <a:lstStyle/>
        <a:p>
          <a:endParaRPr lang="fr-FR"/>
        </a:p>
      </dgm:t>
    </dgm:pt>
    <dgm:pt modelId="{453C5146-F113-4596-928A-193365C1279A}" type="sibTrans" cxnId="{D91B9A86-C3E9-4472-A4E5-69176AA8ADE4}">
      <dgm:prSet/>
      <dgm:spPr/>
      <dgm:t>
        <a:bodyPr/>
        <a:lstStyle/>
        <a:p>
          <a:endParaRPr lang="fr-FR"/>
        </a:p>
      </dgm:t>
    </dgm:pt>
    <dgm:pt modelId="{F1217467-09C7-4459-890E-610FBFB54FB6}" type="pres">
      <dgm:prSet presAssocID="{6B7B6321-01A1-4927-A38D-2473CB4D3AE5}" presName="Name0" presStyleCnt="0">
        <dgm:presLayoutVars>
          <dgm:chMax val="1"/>
          <dgm:chPref val="1"/>
          <dgm:dir val="rev"/>
          <dgm:animOne val="branch"/>
          <dgm:animLvl val="lvl"/>
        </dgm:presLayoutVars>
      </dgm:prSet>
      <dgm:spPr/>
      <dgm:t>
        <a:bodyPr/>
        <a:lstStyle/>
        <a:p>
          <a:endParaRPr lang="fr-FR"/>
        </a:p>
      </dgm:t>
    </dgm:pt>
    <dgm:pt modelId="{19AAF912-0A64-48E0-8C05-07B8BCCC0FC6}" type="pres">
      <dgm:prSet presAssocID="{4944C88E-48C2-4186-8875-E9E6D0330E3C}" presName="singleCycle" presStyleCnt="0"/>
      <dgm:spPr/>
      <dgm:t>
        <a:bodyPr/>
        <a:lstStyle/>
        <a:p>
          <a:endParaRPr lang="fr-FR"/>
        </a:p>
      </dgm:t>
    </dgm:pt>
    <dgm:pt modelId="{1C5FB312-99BC-4F9E-A9BB-971600204EBC}" type="pres">
      <dgm:prSet presAssocID="{4944C88E-48C2-4186-8875-E9E6D0330E3C}" presName="singleCenter" presStyleLbl="node1" presStyleIdx="0" presStyleCnt="7">
        <dgm:presLayoutVars>
          <dgm:chMax val="7"/>
          <dgm:chPref val="7"/>
        </dgm:presLayoutVars>
      </dgm:prSet>
      <dgm:spPr/>
      <dgm:t>
        <a:bodyPr/>
        <a:lstStyle/>
        <a:p>
          <a:endParaRPr lang="fr-FR"/>
        </a:p>
      </dgm:t>
    </dgm:pt>
    <dgm:pt modelId="{3B86B069-4ED6-4EA6-90D2-31B65395F6F1}" type="pres">
      <dgm:prSet presAssocID="{94F7F9AE-F3B2-4A5F-9EC9-0E3A25EC0075}" presName="Name56" presStyleLbl="parChTrans1D2" presStyleIdx="0" presStyleCnt="6"/>
      <dgm:spPr/>
      <dgm:t>
        <a:bodyPr/>
        <a:lstStyle/>
        <a:p>
          <a:endParaRPr lang="fr-FR"/>
        </a:p>
      </dgm:t>
    </dgm:pt>
    <dgm:pt modelId="{BB55A1F1-42B3-47DC-BEDF-C1D110F7E2B1}" type="pres">
      <dgm:prSet presAssocID="{428772A6-8F9B-45E4-8E65-16A24E69FE22}" presName="text0" presStyleLbl="node1" presStyleIdx="1" presStyleCnt="7" custRadScaleRad="105043" custRadScaleInc="-2232">
        <dgm:presLayoutVars>
          <dgm:bulletEnabled val="1"/>
        </dgm:presLayoutVars>
      </dgm:prSet>
      <dgm:spPr/>
      <dgm:t>
        <a:bodyPr/>
        <a:lstStyle/>
        <a:p>
          <a:endParaRPr lang="fr-FR"/>
        </a:p>
      </dgm:t>
    </dgm:pt>
    <dgm:pt modelId="{142E3EAC-F629-4C22-AD33-E89720392873}" type="pres">
      <dgm:prSet presAssocID="{F2819241-F34C-4544-BCF5-85E945B3E1CA}" presName="Name56" presStyleLbl="parChTrans1D2" presStyleIdx="1" presStyleCnt="6"/>
      <dgm:spPr/>
      <dgm:t>
        <a:bodyPr/>
        <a:lstStyle/>
        <a:p>
          <a:endParaRPr lang="fr-FR"/>
        </a:p>
      </dgm:t>
    </dgm:pt>
    <dgm:pt modelId="{A3205654-3F3E-43C0-AE82-E5B641F312B9}" type="pres">
      <dgm:prSet presAssocID="{0B694E2D-CE25-4D1E-BB90-AFC387777DB2}" presName="text0" presStyleLbl="node1" presStyleIdx="2" presStyleCnt="7">
        <dgm:presLayoutVars>
          <dgm:bulletEnabled val="1"/>
        </dgm:presLayoutVars>
      </dgm:prSet>
      <dgm:spPr/>
      <dgm:t>
        <a:bodyPr/>
        <a:lstStyle/>
        <a:p>
          <a:endParaRPr lang="fr-FR"/>
        </a:p>
      </dgm:t>
    </dgm:pt>
    <dgm:pt modelId="{D5DEE4E5-5C61-40C6-B014-811869B284CB}" type="pres">
      <dgm:prSet presAssocID="{5DBD71BC-9F5C-466D-83A5-9508425C7694}" presName="Name56" presStyleLbl="parChTrans1D2" presStyleIdx="2" presStyleCnt="6"/>
      <dgm:spPr/>
      <dgm:t>
        <a:bodyPr/>
        <a:lstStyle/>
        <a:p>
          <a:endParaRPr lang="fr-FR"/>
        </a:p>
      </dgm:t>
    </dgm:pt>
    <dgm:pt modelId="{22DA315D-45BE-4D61-A13A-99EF189C60B6}" type="pres">
      <dgm:prSet presAssocID="{0D89B19C-5C78-4B65-BB04-07E548B95E05}" presName="text0" presStyleLbl="node1" presStyleIdx="3" presStyleCnt="7">
        <dgm:presLayoutVars>
          <dgm:bulletEnabled val="1"/>
        </dgm:presLayoutVars>
      </dgm:prSet>
      <dgm:spPr/>
      <dgm:t>
        <a:bodyPr/>
        <a:lstStyle/>
        <a:p>
          <a:endParaRPr lang="fr-FR"/>
        </a:p>
      </dgm:t>
    </dgm:pt>
    <dgm:pt modelId="{E8811EBF-BB21-4038-8155-350D9AD39152}" type="pres">
      <dgm:prSet presAssocID="{A0A342DD-62ED-4E26-81C6-0C30A98DF9F8}" presName="Name56" presStyleLbl="parChTrans1D2" presStyleIdx="3" presStyleCnt="6"/>
      <dgm:spPr/>
      <dgm:t>
        <a:bodyPr/>
        <a:lstStyle/>
        <a:p>
          <a:endParaRPr lang="fr-FR"/>
        </a:p>
      </dgm:t>
    </dgm:pt>
    <dgm:pt modelId="{D209C941-A520-472F-97DA-B6E0384E29BD}" type="pres">
      <dgm:prSet presAssocID="{45D0097C-B21E-474C-BED2-75FDDE1849B3}" presName="text0" presStyleLbl="node1" presStyleIdx="4" presStyleCnt="7">
        <dgm:presLayoutVars>
          <dgm:bulletEnabled val="1"/>
        </dgm:presLayoutVars>
      </dgm:prSet>
      <dgm:spPr/>
      <dgm:t>
        <a:bodyPr/>
        <a:lstStyle/>
        <a:p>
          <a:endParaRPr lang="fr-FR"/>
        </a:p>
      </dgm:t>
    </dgm:pt>
    <dgm:pt modelId="{204CDCA4-C90C-4C50-B908-E558D276CED6}" type="pres">
      <dgm:prSet presAssocID="{05F5720D-143D-4FDB-831F-223BECA5B58E}" presName="Name56" presStyleLbl="parChTrans1D2" presStyleIdx="4" presStyleCnt="6"/>
      <dgm:spPr/>
      <dgm:t>
        <a:bodyPr/>
        <a:lstStyle/>
        <a:p>
          <a:endParaRPr lang="fr-FR"/>
        </a:p>
      </dgm:t>
    </dgm:pt>
    <dgm:pt modelId="{D653D50B-1F39-4A3B-AA28-4B7B076D837C}" type="pres">
      <dgm:prSet presAssocID="{C94497CF-D391-42BF-88BE-6A9BBA5D383E}" presName="text0" presStyleLbl="node1" presStyleIdx="5" presStyleCnt="7">
        <dgm:presLayoutVars>
          <dgm:bulletEnabled val="1"/>
        </dgm:presLayoutVars>
      </dgm:prSet>
      <dgm:spPr/>
      <dgm:t>
        <a:bodyPr/>
        <a:lstStyle/>
        <a:p>
          <a:endParaRPr lang="fr-FR"/>
        </a:p>
      </dgm:t>
    </dgm:pt>
    <dgm:pt modelId="{B52A3C8D-FF89-496C-8D68-060FD56065D8}" type="pres">
      <dgm:prSet presAssocID="{918AE7B8-1FE2-4705-9734-85EC95404713}" presName="Name56" presStyleLbl="parChTrans1D2" presStyleIdx="5" presStyleCnt="6"/>
      <dgm:spPr/>
      <dgm:t>
        <a:bodyPr/>
        <a:lstStyle/>
        <a:p>
          <a:endParaRPr lang="fr-FR"/>
        </a:p>
      </dgm:t>
    </dgm:pt>
    <dgm:pt modelId="{7540C4B0-8006-4F71-A9B1-97CB1C6EA79C}" type="pres">
      <dgm:prSet presAssocID="{F25D1742-4483-4995-BE66-187FA94BF260}" presName="text0" presStyleLbl="node1" presStyleIdx="6" presStyleCnt="7">
        <dgm:presLayoutVars>
          <dgm:bulletEnabled val="1"/>
        </dgm:presLayoutVars>
      </dgm:prSet>
      <dgm:spPr/>
      <dgm:t>
        <a:bodyPr/>
        <a:lstStyle/>
        <a:p>
          <a:endParaRPr lang="fr-FR"/>
        </a:p>
      </dgm:t>
    </dgm:pt>
  </dgm:ptLst>
  <dgm:cxnLst>
    <dgm:cxn modelId="{4070BCE4-E884-9348-BF1D-5E8042FDC27E}" type="presOf" srcId="{918AE7B8-1FE2-4705-9734-85EC95404713}" destId="{B52A3C8D-FF89-496C-8D68-060FD56065D8}" srcOrd="0" destOrd="0" presId="urn:microsoft.com/office/officeart/2008/layout/RadialCluster"/>
    <dgm:cxn modelId="{FA906378-C95E-43CA-99D5-74BA02A9ED63}" srcId="{4944C88E-48C2-4186-8875-E9E6D0330E3C}" destId="{C94497CF-D391-42BF-88BE-6A9BBA5D383E}" srcOrd="4" destOrd="0" parTransId="{05F5720D-143D-4FDB-831F-223BECA5B58E}" sibTransId="{B78D11FC-4C83-4454-97E9-CA0D0FD6B8F3}"/>
    <dgm:cxn modelId="{71951F9F-738E-AE4E-97BB-9C20E41C9C1F}" type="presOf" srcId="{05F5720D-143D-4FDB-831F-223BECA5B58E}" destId="{204CDCA4-C90C-4C50-B908-E558D276CED6}" srcOrd="0" destOrd="0" presId="urn:microsoft.com/office/officeart/2008/layout/RadialCluster"/>
    <dgm:cxn modelId="{D91B9A86-C3E9-4472-A4E5-69176AA8ADE4}" srcId="{4944C88E-48C2-4186-8875-E9E6D0330E3C}" destId="{45D0097C-B21E-474C-BED2-75FDDE1849B3}" srcOrd="3" destOrd="0" parTransId="{A0A342DD-62ED-4E26-81C6-0C30A98DF9F8}" sibTransId="{453C5146-F113-4596-928A-193365C1279A}"/>
    <dgm:cxn modelId="{C9ECCE87-3DD4-F64A-BCA0-46319524E84E}" type="presOf" srcId="{0D89B19C-5C78-4B65-BB04-07E548B95E05}" destId="{22DA315D-45BE-4D61-A13A-99EF189C60B6}" srcOrd="0" destOrd="0" presId="urn:microsoft.com/office/officeart/2008/layout/RadialCluster"/>
    <dgm:cxn modelId="{8BF23CB7-3863-4BA1-BC8C-4C474150C816}" srcId="{4944C88E-48C2-4186-8875-E9E6D0330E3C}" destId="{0D89B19C-5C78-4B65-BB04-07E548B95E05}" srcOrd="2" destOrd="0" parTransId="{5DBD71BC-9F5C-466D-83A5-9508425C7694}" sibTransId="{9795E447-F008-400C-A832-9848747195A3}"/>
    <dgm:cxn modelId="{566D8000-FB93-5E4C-8C2D-FA38EF1FBE95}" type="presOf" srcId="{6B7B6321-01A1-4927-A38D-2473CB4D3AE5}" destId="{F1217467-09C7-4459-890E-610FBFB54FB6}" srcOrd="0" destOrd="0" presId="urn:microsoft.com/office/officeart/2008/layout/RadialCluster"/>
    <dgm:cxn modelId="{CD6DBDB0-5D59-8F46-8DFB-B1DE74FA5388}" type="presOf" srcId="{F2819241-F34C-4544-BCF5-85E945B3E1CA}" destId="{142E3EAC-F629-4C22-AD33-E89720392873}" srcOrd="0" destOrd="0" presId="urn:microsoft.com/office/officeart/2008/layout/RadialCluster"/>
    <dgm:cxn modelId="{1A2D264D-60B1-9746-A8FA-10210BBCE6E5}" type="presOf" srcId="{428772A6-8F9B-45E4-8E65-16A24E69FE22}" destId="{BB55A1F1-42B3-47DC-BEDF-C1D110F7E2B1}" srcOrd="0" destOrd="0" presId="urn:microsoft.com/office/officeart/2008/layout/RadialCluster"/>
    <dgm:cxn modelId="{73C9A3C9-8C53-164B-B776-6B1C03463161}" type="presOf" srcId="{45D0097C-B21E-474C-BED2-75FDDE1849B3}" destId="{D209C941-A520-472F-97DA-B6E0384E29BD}" srcOrd="0" destOrd="0" presId="urn:microsoft.com/office/officeart/2008/layout/RadialCluster"/>
    <dgm:cxn modelId="{B4B95E2E-E26E-F841-8C2C-922CA01B50BF}" type="presOf" srcId="{5DBD71BC-9F5C-466D-83A5-9508425C7694}" destId="{D5DEE4E5-5C61-40C6-B014-811869B284CB}" srcOrd="0" destOrd="0" presId="urn:microsoft.com/office/officeart/2008/layout/RadialCluster"/>
    <dgm:cxn modelId="{B2BB8B1A-DCAD-A746-A844-FF77636A35B9}" type="presOf" srcId="{0B694E2D-CE25-4D1E-BB90-AFC387777DB2}" destId="{A3205654-3F3E-43C0-AE82-E5B641F312B9}" srcOrd="0" destOrd="0" presId="urn:microsoft.com/office/officeart/2008/layout/RadialCluster"/>
    <dgm:cxn modelId="{0D867223-0B08-4FD5-9471-79AAFBDF5DE7}" srcId="{4944C88E-48C2-4186-8875-E9E6D0330E3C}" destId="{0B694E2D-CE25-4D1E-BB90-AFC387777DB2}" srcOrd="1" destOrd="0" parTransId="{F2819241-F34C-4544-BCF5-85E945B3E1CA}" sibTransId="{7755498F-DCD6-4528-BAE5-258F0AACFAB0}"/>
    <dgm:cxn modelId="{AF827DFB-4060-48B2-A395-68FE38A1FB6D}" srcId="{4944C88E-48C2-4186-8875-E9E6D0330E3C}" destId="{428772A6-8F9B-45E4-8E65-16A24E69FE22}" srcOrd="0" destOrd="0" parTransId="{94F7F9AE-F3B2-4A5F-9EC9-0E3A25EC0075}" sibTransId="{EB3F0A72-CEE8-4229-8E09-0429C3A21828}"/>
    <dgm:cxn modelId="{2425404E-D42D-704C-8279-388C39A90D33}" type="presOf" srcId="{C94497CF-D391-42BF-88BE-6A9BBA5D383E}" destId="{D653D50B-1F39-4A3B-AA28-4B7B076D837C}" srcOrd="0" destOrd="0" presId="urn:microsoft.com/office/officeart/2008/layout/RadialCluster"/>
    <dgm:cxn modelId="{9FB009E2-7A32-A64C-8856-FD1C36365DFC}" type="presOf" srcId="{F25D1742-4483-4995-BE66-187FA94BF260}" destId="{7540C4B0-8006-4F71-A9B1-97CB1C6EA79C}" srcOrd="0" destOrd="0" presId="urn:microsoft.com/office/officeart/2008/layout/RadialCluster"/>
    <dgm:cxn modelId="{B2BED831-129D-8E48-B294-78FDD0C41FB1}" type="presOf" srcId="{94F7F9AE-F3B2-4A5F-9EC9-0E3A25EC0075}" destId="{3B86B069-4ED6-4EA6-90D2-31B65395F6F1}" srcOrd="0" destOrd="0" presId="urn:microsoft.com/office/officeart/2008/layout/RadialCluster"/>
    <dgm:cxn modelId="{3D4EB9BC-C3EE-C540-A0CB-CE03071A9125}" type="presOf" srcId="{A0A342DD-62ED-4E26-81C6-0C30A98DF9F8}" destId="{E8811EBF-BB21-4038-8155-350D9AD39152}" srcOrd="0" destOrd="0" presId="urn:microsoft.com/office/officeart/2008/layout/RadialCluster"/>
    <dgm:cxn modelId="{281DFCB4-686E-42F8-8436-BEB9E1D2CC12}" srcId="{6B7B6321-01A1-4927-A38D-2473CB4D3AE5}" destId="{4944C88E-48C2-4186-8875-E9E6D0330E3C}" srcOrd="0" destOrd="0" parTransId="{23BAF705-5BD8-44B5-AAD9-A98EAD2EEB7D}" sibTransId="{84BDFC64-73E2-45A3-B1CA-F7C04C043AC3}"/>
    <dgm:cxn modelId="{3D761736-4AD3-AF44-A4A9-55EE2F302A11}" type="presOf" srcId="{4944C88E-48C2-4186-8875-E9E6D0330E3C}" destId="{1C5FB312-99BC-4F9E-A9BB-971600204EBC}" srcOrd="0" destOrd="0" presId="urn:microsoft.com/office/officeart/2008/layout/RadialCluster"/>
    <dgm:cxn modelId="{A36DC40A-F4D3-4D6A-B8AA-8045B30266CA}" srcId="{4944C88E-48C2-4186-8875-E9E6D0330E3C}" destId="{F25D1742-4483-4995-BE66-187FA94BF260}" srcOrd="5" destOrd="0" parTransId="{918AE7B8-1FE2-4705-9734-85EC95404713}" sibTransId="{331C3C33-08A1-4554-A8E3-98C52F5A13B4}"/>
    <dgm:cxn modelId="{AB069880-5366-7249-9580-8499BDA5A04A}" type="presParOf" srcId="{F1217467-09C7-4459-890E-610FBFB54FB6}" destId="{19AAF912-0A64-48E0-8C05-07B8BCCC0FC6}" srcOrd="0" destOrd="0" presId="urn:microsoft.com/office/officeart/2008/layout/RadialCluster"/>
    <dgm:cxn modelId="{808B1CD3-4A38-9441-95AB-77AAECD20FEE}" type="presParOf" srcId="{19AAF912-0A64-48E0-8C05-07B8BCCC0FC6}" destId="{1C5FB312-99BC-4F9E-A9BB-971600204EBC}" srcOrd="0" destOrd="0" presId="urn:microsoft.com/office/officeart/2008/layout/RadialCluster"/>
    <dgm:cxn modelId="{FFE855A2-1B6A-424C-9707-A718BDD884A1}" type="presParOf" srcId="{19AAF912-0A64-48E0-8C05-07B8BCCC0FC6}" destId="{3B86B069-4ED6-4EA6-90D2-31B65395F6F1}" srcOrd="1" destOrd="0" presId="urn:microsoft.com/office/officeart/2008/layout/RadialCluster"/>
    <dgm:cxn modelId="{9E4C5275-F31A-9545-A55D-C4B07316E8AB}" type="presParOf" srcId="{19AAF912-0A64-48E0-8C05-07B8BCCC0FC6}" destId="{BB55A1F1-42B3-47DC-BEDF-C1D110F7E2B1}" srcOrd="2" destOrd="0" presId="urn:microsoft.com/office/officeart/2008/layout/RadialCluster"/>
    <dgm:cxn modelId="{E14049B1-E8D3-544D-B7F3-612C491F3442}" type="presParOf" srcId="{19AAF912-0A64-48E0-8C05-07B8BCCC0FC6}" destId="{142E3EAC-F629-4C22-AD33-E89720392873}" srcOrd="3" destOrd="0" presId="urn:microsoft.com/office/officeart/2008/layout/RadialCluster"/>
    <dgm:cxn modelId="{5E47E396-1ED7-0C4A-889B-3556A1C3A64E}" type="presParOf" srcId="{19AAF912-0A64-48E0-8C05-07B8BCCC0FC6}" destId="{A3205654-3F3E-43C0-AE82-E5B641F312B9}" srcOrd="4" destOrd="0" presId="urn:microsoft.com/office/officeart/2008/layout/RadialCluster"/>
    <dgm:cxn modelId="{7A630F8A-EDC2-B14F-9B90-33520F640D0F}" type="presParOf" srcId="{19AAF912-0A64-48E0-8C05-07B8BCCC0FC6}" destId="{D5DEE4E5-5C61-40C6-B014-811869B284CB}" srcOrd="5" destOrd="0" presId="urn:microsoft.com/office/officeart/2008/layout/RadialCluster"/>
    <dgm:cxn modelId="{4417F911-2637-EA40-9CA3-043A2194A1FE}" type="presParOf" srcId="{19AAF912-0A64-48E0-8C05-07B8BCCC0FC6}" destId="{22DA315D-45BE-4D61-A13A-99EF189C60B6}" srcOrd="6" destOrd="0" presId="urn:microsoft.com/office/officeart/2008/layout/RadialCluster"/>
    <dgm:cxn modelId="{65A733A2-F42E-CD4A-9720-F386FD0DE354}" type="presParOf" srcId="{19AAF912-0A64-48E0-8C05-07B8BCCC0FC6}" destId="{E8811EBF-BB21-4038-8155-350D9AD39152}" srcOrd="7" destOrd="0" presId="urn:microsoft.com/office/officeart/2008/layout/RadialCluster"/>
    <dgm:cxn modelId="{C57569CB-F352-9543-B2B1-9FCADA07CC44}" type="presParOf" srcId="{19AAF912-0A64-48E0-8C05-07B8BCCC0FC6}" destId="{D209C941-A520-472F-97DA-B6E0384E29BD}" srcOrd="8" destOrd="0" presId="urn:microsoft.com/office/officeart/2008/layout/RadialCluster"/>
    <dgm:cxn modelId="{43FB630F-FD43-5648-B9FE-1192875B0BA4}" type="presParOf" srcId="{19AAF912-0A64-48E0-8C05-07B8BCCC0FC6}" destId="{204CDCA4-C90C-4C50-B908-E558D276CED6}" srcOrd="9" destOrd="0" presId="urn:microsoft.com/office/officeart/2008/layout/RadialCluster"/>
    <dgm:cxn modelId="{F734D5ED-9A3B-9945-897A-AC85E99BE436}" type="presParOf" srcId="{19AAF912-0A64-48E0-8C05-07B8BCCC0FC6}" destId="{D653D50B-1F39-4A3B-AA28-4B7B076D837C}" srcOrd="10" destOrd="0" presId="urn:microsoft.com/office/officeart/2008/layout/RadialCluster"/>
    <dgm:cxn modelId="{9AF12D6F-CE7D-134C-9DA3-7565DB365228}" type="presParOf" srcId="{19AAF912-0A64-48E0-8C05-07B8BCCC0FC6}" destId="{B52A3C8D-FF89-496C-8D68-060FD56065D8}" srcOrd="11" destOrd="0" presId="urn:microsoft.com/office/officeart/2008/layout/RadialCluster"/>
    <dgm:cxn modelId="{16116005-6C4F-3049-B89E-17026FFAB84F}" type="presParOf" srcId="{19AAF912-0A64-48E0-8C05-07B8BCCC0FC6}" destId="{7540C4B0-8006-4F71-A9B1-97CB1C6EA79C}"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7071F-3A55-4C41-9CBC-3E49708A80E7}">
      <dsp:nvSpPr>
        <dsp:cNvPr id="0" name=""/>
        <dsp:cNvSpPr/>
      </dsp:nvSpPr>
      <dsp:spPr>
        <a:xfrm>
          <a:off x="0" y="0"/>
          <a:ext cx="825199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C6A56C9-E500-D149-8775-AEF39D2C4B83}">
      <dsp:nvSpPr>
        <dsp:cNvPr id="0" name=""/>
        <dsp:cNvSpPr/>
      </dsp:nvSpPr>
      <dsp:spPr>
        <a:xfrm>
          <a:off x="0" y="0"/>
          <a:ext cx="1650399" cy="243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fr-FR" sz="2400" b="1" kern="1200" dirty="0"/>
        </a:p>
      </dsp:txBody>
      <dsp:txXfrm>
        <a:off x="0" y="0"/>
        <a:ext cx="1650399" cy="2435249"/>
      </dsp:txXfrm>
    </dsp:sp>
    <dsp:sp modelId="{5E9F3C9D-13C0-CE4A-B3B2-FC6A1DAF0E8D}">
      <dsp:nvSpPr>
        <dsp:cNvPr id="0" name=""/>
        <dsp:cNvSpPr/>
      </dsp:nvSpPr>
      <dsp:spPr>
        <a:xfrm>
          <a:off x="1774179" y="20690"/>
          <a:ext cx="6477817" cy="108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b="1" kern="1200" dirty="0" smtClean="0"/>
            <a:t>1. De l’instruction morale et civique à l’enseignement moral et civique. </a:t>
          </a:r>
        </a:p>
        <a:p>
          <a:pPr lvl="0" algn="l" defTabSz="1066800">
            <a:lnSpc>
              <a:spcPct val="90000"/>
            </a:lnSpc>
            <a:spcBef>
              <a:spcPct val="0"/>
            </a:spcBef>
            <a:spcAft>
              <a:spcPct val="35000"/>
            </a:spcAft>
          </a:pPr>
          <a:endParaRPr lang="fr-FR" sz="2400" b="1" kern="1200" dirty="0" smtClean="0"/>
        </a:p>
      </dsp:txBody>
      <dsp:txXfrm>
        <a:off x="1774179" y="20690"/>
        <a:ext cx="6477817" cy="1087492"/>
      </dsp:txXfrm>
    </dsp:sp>
    <dsp:sp modelId="{3397C57F-3275-594D-ABFD-5C9B8D72D330}">
      <dsp:nvSpPr>
        <dsp:cNvPr id="0" name=""/>
        <dsp:cNvSpPr/>
      </dsp:nvSpPr>
      <dsp:spPr>
        <a:xfrm>
          <a:off x="1650399" y="879872"/>
          <a:ext cx="660159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EC49C2A-D086-1247-AF1D-D2D006CDE216}">
      <dsp:nvSpPr>
        <dsp:cNvPr id="0" name=""/>
        <dsp:cNvSpPr/>
      </dsp:nvSpPr>
      <dsp:spPr>
        <a:xfrm>
          <a:off x="1774179" y="1346015"/>
          <a:ext cx="6477817" cy="41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b="1" kern="1200" dirty="0" smtClean="0"/>
            <a:t>2. EMC, parcours, socle et programmes.</a:t>
          </a:r>
          <a:endParaRPr lang="fr-FR" sz="2400" b="1" kern="1200" dirty="0"/>
        </a:p>
      </dsp:txBody>
      <dsp:txXfrm>
        <a:off x="1774179" y="1346015"/>
        <a:ext cx="6477817" cy="413802"/>
      </dsp:txXfrm>
    </dsp:sp>
    <dsp:sp modelId="{DFF315F8-E656-3349-BA9C-4E820F42F4E7}">
      <dsp:nvSpPr>
        <dsp:cNvPr id="0" name=""/>
        <dsp:cNvSpPr/>
      </dsp:nvSpPr>
      <dsp:spPr>
        <a:xfrm>
          <a:off x="1650399" y="1937680"/>
          <a:ext cx="660159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F7231B5-CE32-774E-8BCD-35D7458B6322}">
      <dsp:nvSpPr>
        <dsp:cNvPr id="0" name=""/>
        <dsp:cNvSpPr/>
      </dsp:nvSpPr>
      <dsp:spPr>
        <a:xfrm>
          <a:off x="1774179" y="2251215"/>
          <a:ext cx="6477817" cy="41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b="1" kern="1200" dirty="0" smtClean="0"/>
            <a:t>3. EMC et DNB.</a:t>
          </a:r>
        </a:p>
      </dsp:txBody>
      <dsp:txXfrm>
        <a:off x="1774179" y="2251215"/>
        <a:ext cx="6477817" cy="413802"/>
      </dsp:txXfrm>
    </dsp:sp>
    <dsp:sp modelId="{C1492BF2-4378-D146-8078-02DDF7DA5F32}">
      <dsp:nvSpPr>
        <dsp:cNvPr id="0" name=""/>
        <dsp:cNvSpPr/>
      </dsp:nvSpPr>
      <dsp:spPr>
        <a:xfrm>
          <a:off x="1650399" y="2807256"/>
          <a:ext cx="660159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0B6F7CC-29D3-D044-B3B5-3930B25EB8E8}">
      <dsp:nvSpPr>
        <dsp:cNvPr id="0" name=""/>
        <dsp:cNvSpPr/>
      </dsp:nvSpPr>
      <dsp:spPr>
        <a:xfrm>
          <a:off x="1631732" y="3014117"/>
          <a:ext cx="6477817" cy="41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b="1" kern="1200" dirty="0" smtClean="0"/>
            <a:t>  4. Enjeux, finalités et mise en œuvre.</a:t>
          </a:r>
          <a:endParaRPr lang="fr-FR" sz="2400" b="1" kern="1200" dirty="0"/>
        </a:p>
      </dsp:txBody>
      <dsp:txXfrm>
        <a:off x="1631732" y="3014117"/>
        <a:ext cx="6477817" cy="413802"/>
      </dsp:txXfrm>
    </dsp:sp>
    <dsp:sp modelId="{70C7E253-A55E-0049-A5C2-5328ABCBC6B8}">
      <dsp:nvSpPr>
        <dsp:cNvPr id="0" name=""/>
        <dsp:cNvSpPr/>
      </dsp:nvSpPr>
      <dsp:spPr>
        <a:xfrm>
          <a:off x="1650399" y="3606030"/>
          <a:ext cx="660159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29BE231-05BC-3F4B-A8E1-EAC1449FEB28}">
      <dsp:nvSpPr>
        <dsp:cNvPr id="0" name=""/>
        <dsp:cNvSpPr/>
      </dsp:nvSpPr>
      <dsp:spPr>
        <a:xfrm>
          <a:off x="0" y="4247512"/>
          <a:ext cx="825199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B2B5257-7849-A74F-A1B3-6469784730B4}">
      <dsp:nvSpPr>
        <dsp:cNvPr id="0" name=""/>
        <dsp:cNvSpPr/>
      </dsp:nvSpPr>
      <dsp:spPr>
        <a:xfrm>
          <a:off x="0" y="2435249"/>
          <a:ext cx="1650399" cy="243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fr-FR" sz="2400" b="1" kern="1200"/>
        </a:p>
      </dsp:txBody>
      <dsp:txXfrm>
        <a:off x="0" y="2435249"/>
        <a:ext cx="1650399" cy="2435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F28B-9306-9841-B443-9BCFBD4CFDC9}">
      <dsp:nvSpPr>
        <dsp:cNvPr id="0" name=""/>
        <dsp:cNvSpPr/>
      </dsp:nvSpPr>
      <dsp:spPr>
        <a:xfrm>
          <a:off x="0" y="988000"/>
          <a:ext cx="6096000" cy="2088000"/>
        </a:xfrm>
        <a:prstGeom prst="right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D623897-D4F6-554C-9CD3-2DEBBC017657}">
      <dsp:nvSpPr>
        <dsp:cNvPr id="0" name=""/>
        <dsp:cNvSpPr/>
      </dsp:nvSpPr>
      <dsp:spPr>
        <a:xfrm>
          <a:off x="4399954" y="1510000"/>
          <a:ext cx="1086445" cy="10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4640" rIns="0" bIns="294640" numCol="1" spcCol="1270" anchor="ctr" anchorCtr="0">
          <a:noAutofit/>
        </a:bodyPr>
        <a:lstStyle/>
        <a:p>
          <a:pPr lvl="0" algn="ctr" defTabSz="1289050">
            <a:lnSpc>
              <a:spcPct val="90000"/>
            </a:lnSpc>
            <a:spcBef>
              <a:spcPct val="0"/>
            </a:spcBef>
            <a:spcAft>
              <a:spcPct val="35000"/>
            </a:spcAft>
          </a:pPr>
          <a:r>
            <a:rPr lang="fr-FR" sz="2900" kern="1200" dirty="0" smtClean="0"/>
            <a:t>Lycée</a:t>
          </a:r>
          <a:endParaRPr lang="fr-FR" sz="2900" kern="1200" dirty="0"/>
        </a:p>
      </dsp:txBody>
      <dsp:txXfrm>
        <a:off x="4399954" y="1510000"/>
        <a:ext cx="1086445" cy="1044000"/>
      </dsp:txXfrm>
    </dsp:sp>
    <dsp:sp modelId="{096F909C-CF36-3540-836D-0ABE5FF7DAF3}">
      <dsp:nvSpPr>
        <dsp:cNvPr id="0" name=""/>
        <dsp:cNvSpPr/>
      </dsp:nvSpPr>
      <dsp:spPr>
        <a:xfrm>
          <a:off x="3096220" y="1510000"/>
          <a:ext cx="1086445" cy="10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4640" rIns="0" bIns="294640" numCol="1" spcCol="1270" anchor="ctr" anchorCtr="0">
          <a:noAutofit/>
        </a:bodyPr>
        <a:lstStyle/>
        <a:p>
          <a:pPr lvl="0" algn="ctr" defTabSz="1289050">
            <a:lnSpc>
              <a:spcPct val="90000"/>
            </a:lnSpc>
            <a:spcBef>
              <a:spcPct val="0"/>
            </a:spcBef>
            <a:spcAft>
              <a:spcPct val="35000"/>
            </a:spcAft>
          </a:pPr>
          <a:r>
            <a:rPr lang="fr-FR" sz="2900" kern="1200" dirty="0" smtClean="0"/>
            <a:t>Cycle 4</a:t>
          </a:r>
          <a:endParaRPr lang="fr-FR" sz="2900" kern="1200" dirty="0"/>
        </a:p>
      </dsp:txBody>
      <dsp:txXfrm>
        <a:off x="3096220" y="1510000"/>
        <a:ext cx="1086445" cy="1044000"/>
      </dsp:txXfrm>
    </dsp:sp>
    <dsp:sp modelId="{B37B45B4-54B1-FA48-B9CC-DC3B27152279}">
      <dsp:nvSpPr>
        <dsp:cNvPr id="0" name=""/>
        <dsp:cNvSpPr/>
      </dsp:nvSpPr>
      <dsp:spPr>
        <a:xfrm>
          <a:off x="1792485" y="1510000"/>
          <a:ext cx="1086445" cy="10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4640" rIns="0" bIns="294640" numCol="1" spcCol="1270" anchor="ctr" anchorCtr="0">
          <a:noAutofit/>
        </a:bodyPr>
        <a:lstStyle/>
        <a:p>
          <a:pPr lvl="0" algn="ctr" defTabSz="1289050">
            <a:lnSpc>
              <a:spcPct val="90000"/>
            </a:lnSpc>
            <a:spcBef>
              <a:spcPct val="0"/>
            </a:spcBef>
            <a:spcAft>
              <a:spcPct val="35000"/>
            </a:spcAft>
          </a:pPr>
          <a:r>
            <a:rPr lang="fr-FR" sz="2900" kern="1200" dirty="0" smtClean="0"/>
            <a:t>Cycle 3</a:t>
          </a:r>
          <a:endParaRPr lang="fr-FR" sz="2900" kern="1200" dirty="0"/>
        </a:p>
      </dsp:txBody>
      <dsp:txXfrm>
        <a:off x="1792485" y="1510000"/>
        <a:ext cx="1086445" cy="1044000"/>
      </dsp:txXfrm>
    </dsp:sp>
    <dsp:sp modelId="{C8A32F8E-4E57-6C43-B9C7-5CC677061B90}">
      <dsp:nvSpPr>
        <dsp:cNvPr id="0" name=""/>
        <dsp:cNvSpPr/>
      </dsp:nvSpPr>
      <dsp:spPr>
        <a:xfrm>
          <a:off x="488751" y="1510000"/>
          <a:ext cx="1086445" cy="10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4640" rIns="0" bIns="294640" numCol="1" spcCol="1270" anchor="ctr" anchorCtr="0">
          <a:noAutofit/>
        </a:bodyPr>
        <a:lstStyle/>
        <a:p>
          <a:pPr lvl="0" algn="ctr" defTabSz="1289050">
            <a:lnSpc>
              <a:spcPct val="90000"/>
            </a:lnSpc>
            <a:spcBef>
              <a:spcPct val="0"/>
            </a:spcBef>
            <a:spcAft>
              <a:spcPct val="35000"/>
            </a:spcAft>
          </a:pPr>
          <a:r>
            <a:rPr lang="fr-FR" sz="2900" kern="1200" dirty="0" smtClean="0"/>
            <a:t>Cycle 2</a:t>
          </a:r>
          <a:endParaRPr lang="fr-FR" sz="2900" kern="1200" dirty="0"/>
        </a:p>
      </dsp:txBody>
      <dsp:txXfrm>
        <a:off x="488751" y="1510000"/>
        <a:ext cx="1086445" cy="104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CF78F-3847-9945-B3A6-AC9FBA907808}">
      <dsp:nvSpPr>
        <dsp:cNvPr id="0" name=""/>
        <dsp:cNvSpPr/>
      </dsp:nvSpPr>
      <dsp:spPr>
        <a:xfrm>
          <a:off x="1016000" y="0"/>
          <a:ext cx="4064000" cy="40640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BA84151-7B07-A346-9BBF-333173CB7887}">
      <dsp:nvSpPr>
        <dsp:cNvPr id="0" name=""/>
        <dsp:cNvSpPr/>
      </dsp:nvSpPr>
      <dsp:spPr>
        <a:xfrm>
          <a:off x="1280160" y="264160"/>
          <a:ext cx="1625600" cy="16256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sensibilité</a:t>
          </a:r>
          <a:endParaRPr lang="fr-FR" sz="1800" kern="1200" dirty="0"/>
        </a:p>
      </dsp:txBody>
      <dsp:txXfrm>
        <a:off x="1359515" y="343515"/>
        <a:ext cx="1466890" cy="1466890"/>
      </dsp:txXfrm>
    </dsp:sp>
    <dsp:sp modelId="{23A02124-BE38-4B4F-90E8-45364233B255}">
      <dsp:nvSpPr>
        <dsp:cNvPr id="0" name=""/>
        <dsp:cNvSpPr/>
      </dsp:nvSpPr>
      <dsp:spPr>
        <a:xfrm>
          <a:off x="3190240" y="264160"/>
          <a:ext cx="1625600" cy="16256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Le droit et la règle</a:t>
          </a:r>
          <a:endParaRPr lang="fr-FR" sz="1800" kern="1200" dirty="0"/>
        </a:p>
      </dsp:txBody>
      <dsp:txXfrm>
        <a:off x="3269595" y="343515"/>
        <a:ext cx="1466890" cy="1466890"/>
      </dsp:txXfrm>
    </dsp:sp>
    <dsp:sp modelId="{B14F2A8C-5F11-B84B-9085-033C3A3F1C74}">
      <dsp:nvSpPr>
        <dsp:cNvPr id="0" name=""/>
        <dsp:cNvSpPr/>
      </dsp:nvSpPr>
      <dsp:spPr>
        <a:xfrm>
          <a:off x="1280160" y="2174240"/>
          <a:ext cx="1625600" cy="16256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Le jugement</a:t>
          </a:r>
          <a:endParaRPr lang="fr-FR" sz="1800" kern="1200" dirty="0"/>
        </a:p>
      </dsp:txBody>
      <dsp:txXfrm>
        <a:off x="1359515" y="2253595"/>
        <a:ext cx="1466890" cy="1466890"/>
      </dsp:txXfrm>
    </dsp:sp>
    <dsp:sp modelId="{BA8F54CC-720E-B24A-8C6E-D1A7AC91D5E9}">
      <dsp:nvSpPr>
        <dsp:cNvPr id="0" name=""/>
        <dsp:cNvSpPr/>
      </dsp:nvSpPr>
      <dsp:spPr>
        <a:xfrm>
          <a:off x="3190240" y="2174240"/>
          <a:ext cx="1625600" cy="16256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L’engagement</a:t>
          </a:r>
          <a:endParaRPr lang="fr-FR" sz="1800" kern="1200" dirty="0"/>
        </a:p>
      </dsp:txBody>
      <dsp:txXfrm>
        <a:off x="3269595" y="2253595"/>
        <a:ext cx="1466890" cy="1466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427DC-62F0-2047-BD7C-B5F42D184ED3}">
      <dsp:nvSpPr>
        <dsp:cNvPr id="0" name=""/>
        <dsp:cNvSpPr/>
      </dsp:nvSpPr>
      <dsp:spPr>
        <a:xfrm>
          <a:off x="3031" y="909790"/>
          <a:ext cx="1378565" cy="51839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fr-FR" sz="1200" kern="1200" dirty="0" smtClean="0"/>
            <a:t>Exercice 1</a:t>
          </a:r>
          <a:endParaRPr lang="fr-FR" sz="1200" kern="1200" dirty="0"/>
        </a:p>
      </dsp:txBody>
      <dsp:txXfrm>
        <a:off x="3031" y="909790"/>
        <a:ext cx="1378565" cy="345600"/>
      </dsp:txXfrm>
    </dsp:sp>
    <dsp:sp modelId="{D9B34FFD-63E2-F944-BF42-92AB3EFFCA70}">
      <dsp:nvSpPr>
        <dsp:cNvPr id="0" name=""/>
        <dsp:cNvSpPr/>
      </dsp:nvSpPr>
      <dsp:spPr>
        <a:xfrm>
          <a:off x="167686" y="1261864"/>
          <a:ext cx="1378565" cy="191573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b="1" kern="1200" dirty="0" smtClean="0"/>
            <a:t>Analyser et comprendre des documents en histoire ou en géographie(20pts)</a:t>
          </a:r>
          <a:endParaRPr lang="fr-FR" sz="1200" b="1" kern="1200" dirty="0"/>
        </a:p>
      </dsp:txBody>
      <dsp:txXfrm>
        <a:off x="208063" y="1302241"/>
        <a:ext cx="1297811" cy="1834982"/>
      </dsp:txXfrm>
    </dsp:sp>
    <dsp:sp modelId="{2D523015-5A67-9944-8047-A7792DFB34D4}">
      <dsp:nvSpPr>
        <dsp:cNvPr id="0" name=""/>
        <dsp:cNvSpPr/>
      </dsp:nvSpPr>
      <dsp:spPr>
        <a:xfrm rot="13132">
          <a:off x="1590580" y="915256"/>
          <a:ext cx="443052" cy="343222"/>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1590580" y="983703"/>
        <a:ext cx="340085" cy="205934"/>
      </dsp:txXfrm>
    </dsp:sp>
    <dsp:sp modelId="{B4F91F77-5D58-8541-ADCD-62E4C3216B4D}">
      <dsp:nvSpPr>
        <dsp:cNvPr id="0" name=""/>
        <dsp:cNvSpPr/>
      </dsp:nvSpPr>
      <dsp:spPr>
        <a:xfrm>
          <a:off x="2217539" y="918250"/>
          <a:ext cx="1378565" cy="51839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fr-FR" sz="1200" kern="1200" dirty="0" smtClean="0"/>
            <a:t>Exercice 2</a:t>
          </a:r>
          <a:endParaRPr lang="fr-FR" sz="1200" kern="1200" dirty="0"/>
        </a:p>
      </dsp:txBody>
      <dsp:txXfrm>
        <a:off x="2217539" y="918250"/>
        <a:ext cx="1378565" cy="345600"/>
      </dsp:txXfrm>
    </dsp:sp>
    <dsp:sp modelId="{7F1665D3-A36B-314B-BB8D-DCA6EEA0B510}">
      <dsp:nvSpPr>
        <dsp:cNvPr id="0" name=""/>
        <dsp:cNvSpPr/>
      </dsp:nvSpPr>
      <dsp:spPr>
        <a:xfrm>
          <a:off x="2499895" y="1263849"/>
          <a:ext cx="1378565" cy="188190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b="1" kern="1200" dirty="0" smtClean="0"/>
            <a:t>Maîtriser </a:t>
          </a:r>
          <a:r>
            <a:rPr lang="fr-FR" sz="1200" b="1" kern="1200" dirty="0" smtClean="0">
              <a:hlinkClick xmlns:r="http://schemas.openxmlformats.org/officeDocument/2006/relationships" r:id="" action="ppaction://hlinkshowjump?jump=nextslide"/>
            </a:rPr>
            <a:t>différents langages</a:t>
          </a:r>
          <a:r>
            <a:rPr lang="fr-FR" sz="1200" b="1" kern="1200" dirty="0" smtClean="0"/>
            <a:t> pour raisonner et utiliser des repères historiques et géographiques (20pts)</a:t>
          </a:r>
          <a:endParaRPr lang="fr-FR" sz="1200" b="1" kern="1200" dirty="0"/>
        </a:p>
      </dsp:txBody>
      <dsp:txXfrm>
        <a:off x="2540272" y="1304226"/>
        <a:ext cx="1297811" cy="1801146"/>
      </dsp:txXfrm>
    </dsp:sp>
    <dsp:sp modelId="{4C9B50DC-C21B-D841-A08D-8D8509EF9702}">
      <dsp:nvSpPr>
        <dsp:cNvPr id="0" name=""/>
        <dsp:cNvSpPr/>
      </dsp:nvSpPr>
      <dsp:spPr>
        <a:xfrm>
          <a:off x="3805089" y="919438"/>
          <a:ext cx="443049" cy="343222"/>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3805089" y="988082"/>
        <a:ext cx="340082" cy="205934"/>
      </dsp:txXfrm>
    </dsp:sp>
    <dsp:sp modelId="{83C71428-1BBF-2B48-9113-FAC02B4017C8}">
      <dsp:nvSpPr>
        <dsp:cNvPr id="0" name=""/>
        <dsp:cNvSpPr/>
      </dsp:nvSpPr>
      <dsp:spPr>
        <a:xfrm>
          <a:off x="4432046" y="918250"/>
          <a:ext cx="1378565" cy="51839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fr-FR" sz="1200" kern="1200" dirty="0" smtClean="0"/>
            <a:t>EMC</a:t>
          </a:r>
          <a:endParaRPr lang="fr-FR" sz="1200" kern="1200" dirty="0"/>
        </a:p>
      </dsp:txBody>
      <dsp:txXfrm>
        <a:off x="4432046" y="918250"/>
        <a:ext cx="1378565" cy="345600"/>
      </dsp:txXfrm>
    </dsp:sp>
    <dsp:sp modelId="{F9D36727-D8C9-2F4A-9321-1330464F01DE}">
      <dsp:nvSpPr>
        <dsp:cNvPr id="0" name=""/>
        <dsp:cNvSpPr/>
      </dsp:nvSpPr>
      <dsp:spPr>
        <a:xfrm>
          <a:off x="4714402" y="1263849"/>
          <a:ext cx="1378565" cy="188190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fr-FR" sz="900" b="1" kern="1200" dirty="0" smtClean="0"/>
            <a:t>Problématique </a:t>
          </a:r>
          <a:r>
            <a:rPr lang="fr-FR" sz="900" b="1" u="sng" kern="1200" dirty="0" smtClean="0"/>
            <a:t>posée à partir d’une situation pratique</a:t>
          </a:r>
          <a:r>
            <a:rPr lang="fr-FR" sz="900" b="1" kern="1200" dirty="0" smtClean="0"/>
            <a:t> appuyée sur 1 ou 2 documents(10pts). </a:t>
          </a:r>
          <a:endParaRPr lang="fr-FR" sz="900" b="1" kern="1200" dirty="0"/>
        </a:p>
        <a:p>
          <a:pPr marL="57150" lvl="1" indent="-57150" algn="l" defTabSz="400050">
            <a:lnSpc>
              <a:spcPct val="90000"/>
            </a:lnSpc>
            <a:spcBef>
              <a:spcPct val="0"/>
            </a:spcBef>
            <a:spcAft>
              <a:spcPct val="15000"/>
            </a:spcAft>
            <a:buChar char="•"/>
          </a:pPr>
          <a:r>
            <a:rPr lang="fr-FR" sz="900" b="1" kern="1200" dirty="0" smtClean="0"/>
            <a:t>Forme: questions à réponse courte(questionnaires à choix multiples, des tableaux à compléter, des questions simples) et une réponse plus développée.</a:t>
          </a:r>
          <a:endParaRPr lang="fr-FR" sz="900" b="1" kern="1200" dirty="0"/>
        </a:p>
      </dsp:txBody>
      <dsp:txXfrm>
        <a:off x="4754779" y="1304226"/>
        <a:ext cx="1297811" cy="18011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770AE-9D5E-134F-A2FE-73B5BF21B8AD}">
      <dsp:nvSpPr>
        <dsp:cNvPr id="0" name=""/>
        <dsp:cNvSpPr/>
      </dsp:nvSpPr>
      <dsp:spPr>
        <a:xfrm>
          <a:off x="3264773" y="2372562"/>
          <a:ext cx="2899798" cy="2899798"/>
        </a:xfrm>
        <a:prstGeom prst="gear9">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hlinkClick xmlns:r="http://schemas.openxmlformats.org/officeDocument/2006/relationships" r:id="" action="ppaction://hlinksldjump"/>
            </a:rPr>
            <a:t>Pratiques</a:t>
          </a:r>
          <a:endParaRPr lang="fr-FR" sz="2700" kern="1200" dirty="0"/>
        </a:p>
      </dsp:txBody>
      <dsp:txXfrm>
        <a:off x="3847761" y="3051826"/>
        <a:ext cx="1733822" cy="1490556"/>
      </dsp:txXfrm>
    </dsp:sp>
    <dsp:sp modelId="{EB310187-0D02-E940-9695-8EEC61D0C80F}">
      <dsp:nvSpPr>
        <dsp:cNvPr id="0" name=""/>
        <dsp:cNvSpPr/>
      </dsp:nvSpPr>
      <dsp:spPr>
        <a:xfrm>
          <a:off x="1577618" y="1687155"/>
          <a:ext cx="2108944" cy="2108944"/>
        </a:xfrm>
        <a:prstGeom prst="gear6">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hlinkClick xmlns:r="http://schemas.openxmlformats.org/officeDocument/2006/relationships" r:id="" action="ppaction://hlinksldjump"/>
            </a:rPr>
            <a:t>Savoirs</a:t>
          </a:r>
          <a:endParaRPr lang="fr-FR" sz="2700" kern="1200" dirty="0"/>
        </a:p>
      </dsp:txBody>
      <dsp:txXfrm>
        <a:off x="2108551" y="2221297"/>
        <a:ext cx="1047078" cy="1040660"/>
      </dsp:txXfrm>
    </dsp:sp>
    <dsp:sp modelId="{EE98FCE5-C9B3-B84F-B5D0-3527D42FC200}">
      <dsp:nvSpPr>
        <dsp:cNvPr id="0" name=""/>
        <dsp:cNvSpPr/>
      </dsp:nvSpPr>
      <dsp:spPr>
        <a:xfrm rot="20700000">
          <a:off x="2758842" y="232199"/>
          <a:ext cx="2066334" cy="2066334"/>
        </a:xfrm>
        <a:prstGeom prst="gear6">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hlinkClick xmlns:r="http://schemas.openxmlformats.org/officeDocument/2006/relationships" r:id="" action="ppaction://hlinksldjump"/>
            </a:rPr>
            <a:t>Valeurs</a:t>
          </a:r>
          <a:endParaRPr lang="fr-FR" sz="2700" kern="1200" dirty="0"/>
        </a:p>
      </dsp:txBody>
      <dsp:txXfrm rot="-20700000">
        <a:off x="3212050" y="685406"/>
        <a:ext cx="1159919" cy="1159919"/>
      </dsp:txXfrm>
    </dsp:sp>
    <dsp:sp modelId="{E2A2AAD9-C452-9C4B-A745-0E289FB31C31}">
      <dsp:nvSpPr>
        <dsp:cNvPr id="0" name=""/>
        <dsp:cNvSpPr/>
      </dsp:nvSpPr>
      <dsp:spPr>
        <a:xfrm>
          <a:off x="3053815" y="1928120"/>
          <a:ext cx="3711741" cy="3711741"/>
        </a:xfrm>
        <a:prstGeom prst="circularArrow">
          <a:avLst>
            <a:gd name="adj1" fmla="val 4687"/>
            <a:gd name="adj2" fmla="val 299029"/>
            <a:gd name="adj3" fmla="val 2537045"/>
            <a:gd name="adj4" fmla="val 15817010"/>
            <a:gd name="adj5" fmla="val 5469"/>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E58B1CA-CF62-224C-97CC-591DE7341799}">
      <dsp:nvSpPr>
        <dsp:cNvPr id="0" name=""/>
        <dsp:cNvSpPr/>
      </dsp:nvSpPr>
      <dsp:spPr>
        <a:xfrm>
          <a:off x="1204128" y="1215899"/>
          <a:ext cx="2696812" cy="2696812"/>
        </a:xfrm>
        <a:prstGeom prst="leftCircularArrow">
          <a:avLst>
            <a:gd name="adj1" fmla="val 6452"/>
            <a:gd name="adj2" fmla="val 429999"/>
            <a:gd name="adj3" fmla="val 10489124"/>
            <a:gd name="adj4" fmla="val 14837806"/>
            <a:gd name="adj5" fmla="val 7527"/>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06D5E48-68AC-4348-9FB8-BCBFCA6C86D7}">
      <dsp:nvSpPr>
        <dsp:cNvPr id="0" name=""/>
        <dsp:cNvSpPr/>
      </dsp:nvSpPr>
      <dsp:spPr>
        <a:xfrm>
          <a:off x="2280878" y="-225032"/>
          <a:ext cx="2907706" cy="2907706"/>
        </a:xfrm>
        <a:prstGeom prst="circularArrow">
          <a:avLst>
            <a:gd name="adj1" fmla="val 5984"/>
            <a:gd name="adj2" fmla="val 394124"/>
            <a:gd name="adj3" fmla="val 13313824"/>
            <a:gd name="adj4" fmla="val 10508221"/>
            <a:gd name="adj5" fmla="val 6981"/>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FB312-99BC-4F9E-A9BB-971600204EBC}">
      <dsp:nvSpPr>
        <dsp:cNvPr id="0" name=""/>
        <dsp:cNvSpPr/>
      </dsp:nvSpPr>
      <dsp:spPr>
        <a:xfrm>
          <a:off x="2542772" y="1795722"/>
          <a:ext cx="1539190" cy="153919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r-FR" sz="2400" kern="1200" dirty="0" smtClean="0"/>
            <a:t>Différents  débats </a:t>
          </a:r>
          <a:endParaRPr lang="fr-FR" sz="2400" kern="1200" dirty="0"/>
        </a:p>
      </dsp:txBody>
      <dsp:txXfrm>
        <a:off x="2617909" y="1870859"/>
        <a:ext cx="1388916" cy="1388916"/>
      </dsp:txXfrm>
    </dsp:sp>
    <dsp:sp modelId="{3B86B069-4ED6-4EA6-90D2-31B65395F6F1}">
      <dsp:nvSpPr>
        <dsp:cNvPr id="0" name=""/>
        <dsp:cNvSpPr/>
      </dsp:nvSpPr>
      <dsp:spPr>
        <a:xfrm rot="16157810">
          <a:off x="2915970" y="1413489"/>
          <a:ext cx="764522" cy="0"/>
        </a:xfrm>
        <a:custGeom>
          <a:avLst/>
          <a:gdLst/>
          <a:ahLst/>
          <a:cxnLst/>
          <a:rect l="0" t="0" r="0" b="0"/>
          <a:pathLst>
            <a:path>
              <a:moveTo>
                <a:pt x="0" y="0"/>
              </a:moveTo>
              <a:lnTo>
                <a:pt x="764522"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55A1F1-42B3-47DC-BEDF-C1D110F7E2B1}">
      <dsp:nvSpPr>
        <dsp:cNvPr id="0" name=""/>
        <dsp:cNvSpPr/>
      </dsp:nvSpPr>
      <dsp:spPr>
        <a:xfrm>
          <a:off x="2771583" y="0"/>
          <a:ext cx="1031257" cy="103125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fr-FR" sz="1500" kern="1200" dirty="0" smtClean="0"/>
            <a:t>Débat réglé ou argumenté</a:t>
          </a:r>
          <a:endParaRPr lang="fr-FR" sz="1500" kern="1200" dirty="0"/>
        </a:p>
      </dsp:txBody>
      <dsp:txXfrm>
        <a:off x="2821925" y="50342"/>
        <a:ext cx="930573" cy="930573"/>
      </dsp:txXfrm>
    </dsp:sp>
    <dsp:sp modelId="{142E3EAC-F629-4C22-AD33-E89720392873}">
      <dsp:nvSpPr>
        <dsp:cNvPr id="0" name=""/>
        <dsp:cNvSpPr/>
      </dsp:nvSpPr>
      <dsp:spPr>
        <a:xfrm rot="12600000">
          <a:off x="2015435" y="1979691"/>
          <a:ext cx="565198" cy="0"/>
        </a:xfrm>
        <a:custGeom>
          <a:avLst/>
          <a:gdLst/>
          <a:ahLst/>
          <a:cxnLst/>
          <a:rect l="0" t="0" r="0" b="0"/>
          <a:pathLst>
            <a:path>
              <a:moveTo>
                <a:pt x="0" y="0"/>
              </a:moveTo>
              <a:lnTo>
                <a:pt x="56519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05654-3F3E-43C0-AE82-E5B641F312B9}">
      <dsp:nvSpPr>
        <dsp:cNvPr id="0" name=""/>
        <dsp:cNvSpPr/>
      </dsp:nvSpPr>
      <dsp:spPr>
        <a:xfrm>
          <a:off x="1022038" y="1025064"/>
          <a:ext cx="1031257" cy="103125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fr-FR" sz="1900" kern="1200" dirty="0" smtClean="0"/>
            <a:t>Débat avec Q-SORT</a:t>
          </a:r>
          <a:endParaRPr lang="fr-FR" sz="1900" kern="1200" dirty="0"/>
        </a:p>
      </dsp:txBody>
      <dsp:txXfrm>
        <a:off x="1072380" y="1075406"/>
        <a:ext cx="930573" cy="930573"/>
      </dsp:txXfrm>
    </dsp:sp>
    <dsp:sp modelId="{D5DEE4E5-5C61-40C6-B014-811869B284CB}">
      <dsp:nvSpPr>
        <dsp:cNvPr id="0" name=""/>
        <dsp:cNvSpPr/>
      </dsp:nvSpPr>
      <dsp:spPr>
        <a:xfrm rot="9000000">
          <a:off x="2015435" y="3150943"/>
          <a:ext cx="565198" cy="0"/>
        </a:xfrm>
        <a:custGeom>
          <a:avLst/>
          <a:gdLst/>
          <a:ahLst/>
          <a:cxnLst/>
          <a:rect l="0" t="0" r="0" b="0"/>
          <a:pathLst>
            <a:path>
              <a:moveTo>
                <a:pt x="0" y="0"/>
              </a:moveTo>
              <a:lnTo>
                <a:pt x="56519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DA315D-45BE-4D61-A13A-99EF189C60B6}">
      <dsp:nvSpPr>
        <dsp:cNvPr id="0" name=""/>
        <dsp:cNvSpPr/>
      </dsp:nvSpPr>
      <dsp:spPr>
        <a:xfrm>
          <a:off x="1022038" y="3074312"/>
          <a:ext cx="1031257" cy="103125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Débat silencieux </a:t>
          </a:r>
          <a:endParaRPr lang="fr-FR" sz="1600" kern="1200" dirty="0"/>
        </a:p>
      </dsp:txBody>
      <dsp:txXfrm>
        <a:off x="1072380" y="3124654"/>
        <a:ext cx="930573" cy="930573"/>
      </dsp:txXfrm>
    </dsp:sp>
    <dsp:sp modelId="{E8811EBF-BB21-4038-8155-350D9AD39152}">
      <dsp:nvSpPr>
        <dsp:cNvPr id="0" name=""/>
        <dsp:cNvSpPr/>
      </dsp:nvSpPr>
      <dsp:spPr>
        <a:xfrm rot="5400000">
          <a:off x="2930356" y="3716924"/>
          <a:ext cx="764023" cy="0"/>
        </a:xfrm>
        <a:custGeom>
          <a:avLst/>
          <a:gdLst/>
          <a:ahLst/>
          <a:cxnLst/>
          <a:rect l="0" t="0" r="0" b="0"/>
          <a:pathLst>
            <a:path>
              <a:moveTo>
                <a:pt x="0" y="0"/>
              </a:moveTo>
              <a:lnTo>
                <a:pt x="764023"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09C941-A520-472F-97DA-B6E0384E29BD}">
      <dsp:nvSpPr>
        <dsp:cNvPr id="0" name=""/>
        <dsp:cNvSpPr/>
      </dsp:nvSpPr>
      <dsp:spPr>
        <a:xfrm>
          <a:off x="2796739" y="4098936"/>
          <a:ext cx="1031257" cy="103125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fr-FR" sz="1400" kern="1200" dirty="0" smtClean="0"/>
            <a:t>Débat « en aquarium »</a:t>
          </a:r>
          <a:endParaRPr lang="fr-FR" sz="1400" kern="1200" dirty="0"/>
        </a:p>
      </dsp:txBody>
      <dsp:txXfrm>
        <a:off x="2847081" y="4149278"/>
        <a:ext cx="930573" cy="930573"/>
      </dsp:txXfrm>
    </dsp:sp>
    <dsp:sp modelId="{204CDCA4-C90C-4C50-B908-E558D276CED6}">
      <dsp:nvSpPr>
        <dsp:cNvPr id="0" name=""/>
        <dsp:cNvSpPr/>
      </dsp:nvSpPr>
      <dsp:spPr>
        <a:xfrm rot="1800000">
          <a:off x="4044102" y="3150943"/>
          <a:ext cx="565198" cy="0"/>
        </a:xfrm>
        <a:custGeom>
          <a:avLst/>
          <a:gdLst/>
          <a:ahLst/>
          <a:cxnLst/>
          <a:rect l="0" t="0" r="0" b="0"/>
          <a:pathLst>
            <a:path>
              <a:moveTo>
                <a:pt x="0" y="0"/>
              </a:moveTo>
              <a:lnTo>
                <a:pt x="56519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53D50B-1F39-4A3B-AA28-4B7B076D837C}">
      <dsp:nvSpPr>
        <dsp:cNvPr id="0" name=""/>
        <dsp:cNvSpPr/>
      </dsp:nvSpPr>
      <dsp:spPr>
        <a:xfrm>
          <a:off x="4571439" y="3074312"/>
          <a:ext cx="1031257" cy="103125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r-FR" sz="1800" kern="1200" dirty="0" smtClean="0"/>
            <a:t>Débat mouvant</a:t>
          </a:r>
          <a:endParaRPr lang="fr-FR" sz="1800" kern="1200" dirty="0"/>
        </a:p>
      </dsp:txBody>
      <dsp:txXfrm>
        <a:off x="4621781" y="3124654"/>
        <a:ext cx="930573" cy="930573"/>
      </dsp:txXfrm>
    </dsp:sp>
    <dsp:sp modelId="{B52A3C8D-FF89-496C-8D68-060FD56065D8}">
      <dsp:nvSpPr>
        <dsp:cNvPr id="0" name=""/>
        <dsp:cNvSpPr/>
      </dsp:nvSpPr>
      <dsp:spPr>
        <a:xfrm rot="19800000">
          <a:off x="4044102" y="1979691"/>
          <a:ext cx="565198" cy="0"/>
        </a:xfrm>
        <a:custGeom>
          <a:avLst/>
          <a:gdLst/>
          <a:ahLst/>
          <a:cxnLst/>
          <a:rect l="0" t="0" r="0" b="0"/>
          <a:pathLst>
            <a:path>
              <a:moveTo>
                <a:pt x="0" y="0"/>
              </a:moveTo>
              <a:lnTo>
                <a:pt x="56519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0C4B0-8006-4F71-A9B1-97CB1C6EA79C}">
      <dsp:nvSpPr>
        <dsp:cNvPr id="0" name=""/>
        <dsp:cNvSpPr/>
      </dsp:nvSpPr>
      <dsp:spPr>
        <a:xfrm>
          <a:off x="4571439" y="1025064"/>
          <a:ext cx="1031257" cy="103125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fr-FR" sz="1500" kern="1200" dirty="0" smtClean="0"/>
            <a:t>Débat  « boule de neige »</a:t>
          </a:r>
          <a:endParaRPr lang="fr-FR" sz="1500" kern="1200" dirty="0"/>
        </a:p>
      </dsp:txBody>
      <dsp:txXfrm>
        <a:off x="4621781" y="1075406"/>
        <a:ext cx="930573" cy="93057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CFDBF-07ED-3641-AAB5-77E0ED36A9D6}" type="datetimeFigureOut">
              <a:rPr lang="fr-FR" smtClean="0"/>
              <a:t>26/06/2018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402FA-1933-DF43-828D-B415AEEA45D9}" type="slidenum">
              <a:rPr lang="fr-FR" smtClean="0"/>
              <a:t>‹#›</a:t>
            </a:fld>
            <a:endParaRPr lang="fr-FR"/>
          </a:p>
        </p:txBody>
      </p:sp>
    </p:spTree>
    <p:extLst>
      <p:ext uri="{BB962C8B-B14F-4D97-AF65-F5344CB8AC3E}">
        <p14:creationId xmlns:p14="http://schemas.microsoft.com/office/powerpoint/2010/main" val="1107843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Nuage de mots(</a:t>
            </a:r>
            <a:r>
              <a:rPr lang="fr-FR" dirty="0" err="1" smtClean="0"/>
              <a:t>Tagul</a:t>
            </a:r>
            <a:r>
              <a:rPr lang="fr-FR" dirty="0" smtClean="0"/>
              <a:t>) à partir du</a:t>
            </a:r>
            <a:r>
              <a:rPr lang="fr-FR" baseline="0" dirty="0" smtClean="0"/>
              <a:t> BO présentant les principes de l'EMC</a:t>
            </a:r>
            <a:endParaRPr lang="fr-FR" dirty="0"/>
          </a:p>
        </p:txBody>
      </p:sp>
      <p:sp>
        <p:nvSpPr>
          <p:cNvPr id="4" name="Espace réservé du numéro de diapositive 3"/>
          <p:cNvSpPr>
            <a:spLocks noGrp="1"/>
          </p:cNvSpPr>
          <p:nvPr>
            <p:ph type="sldNum" sz="quarter" idx="10"/>
          </p:nvPr>
        </p:nvSpPr>
        <p:spPr/>
        <p:txBody>
          <a:bodyPr/>
          <a:lstStyle/>
          <a:p>
            <a:fld id="{53A402FA-1933-DF43-828D-B415AEEA45D9}" type="slidenum">
              <a:rPr lang="fr-FR" smtClean="0"/>
              <a:t>2</a:t>
            </a:fld>
            <a:endParaRPr lang="fr-FR"/>
          </a:p>
        </p:txBody>
      </p:sp>
    </p:spTree>
    <p:extLst>
      <p:ext uri="{BB962C8B-B14F-4D97-AF65-F5344CB8AC3E}">
        <p14:creationId xmlns:p14="http://schemas.microsoft.com/office/powerpoint/2010/main" val="75374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Disparition de 1969 à 1975</a:t>
            </a:r>
            <a:endParaRPr lang="fr-FR" dirty="0"/>
          </a:p>
        </p:txBody>
      </p:sp>
      <p:sp>
        <p:nvSpPr>
          <p:cNvPr id="4" name="Espace réservé du numéro de diapositive 3"/>
          <p:cNvSpPr>
            <a:spLocks noGrp="1"/>
          </p:cNvSpPr>
          <p:nvPr>
            <p:ph type="sldNum" sz="quarter" idx="10"/>
          </p:nvPr>
        </p:nvSpPr>
        <p:spPr/>
        <p:txBody>
          <a:bodyPr/>
          <a:lstStyle/>
          <a:p>
            <a:fld id="{53A402FA-1933-DF43-828D-B415AEEA45D9}" type="slidenum">
              <a:rPr lang="fr-FR" smtClean="0"/>
              <a:t>4</a:t>
            </a:fld>
            <a:endParaRPr lang="fr-FR"/>
          </a:p>
        </p:txBody>
      </p:sp>
    </p:spTree>
    <p:extLst>
      <p:ext uri="{BB962C8B-B14F-4D97-AF65-F5344CB8AC3E}">
        <p14:creationId xmlns:p14="http://schemas.microsoft.com/office/powerpoint/2010/main" val="9100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Participation de TOUS au sein des établissements scolaires.</a:t>
            </a:r>
            <a:endParaRPr lang="fr-FR" dirty="0"/>
          </a:p>
        </p:txBody>
      </p:sp>
      <p:sp>
        <p:nvSpPr>
          <p:cNvPr id="4" name="Espace réservé du numéro de diapositive 3"/>
          <p:cNvSpPr>
            <a:spLocks noGrp="1"/>
          </p:cNvSpPr>
          <p:nvPr>
            <p:ph type="sldNum" sz="quarter" idx="10"/>
          </p:nvPr>
        </p:nvSpPr>
        <p:spPr/>
        <p:txBody>
          <a:bodyPr/>
          <a:lstStyle/>
          <a:p>
            <a:fld id="{53A402FA-1933-DF43-828D-B415AEEA45D9}" type="slidenum">
              <a:rPr lang="fr-FR" smtClean="0"/>
              <a:t>6</a:t>
            </a:fld>
            <a:endParaRPr lang="fr-FR"/>
          </a:p>
        </p:txBody>
      </p:sp>
    </p:spTree>
    <p:extLst>
      <p:ext uri="{BB962C8B-B14F-4D97-AF65-F5344CB8AC3E}">
        <p14:creationId xmlns:p14="http://schemas.microsoft.com/office/powerpoint/2010/main" val="53375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finir avec l'implicite</a:t>
            </a:r>
            <a:r>
              <a:rPr lang="fr-FR" baseline="0" dirty="0" smtClean="0"/>
              <a:t> et reconnaître 4 dimensions explicites à la formation: sensibilité, droit et la règle, ...</a:t>
            </a:r>
            <a:endParaRPr lang="fr-FR" dirty="0"/>
          </a:p>
        </p:txBody>
      </p:sp>
      <p:sp>
        <p:nvSpPr>
          <p:cNvPr id="4" name="Espace réservé du numéro de diapositive 3"/>
          <p:cNvSpPr>
            <a:spLocks noGrp="1"/>
          </p:cNvSpPr>
          <p:nvPr>
            <p:ph type="sldNum" sz="quarter" idx="10"/>
          </p:nvPr>
        </p:nvSpPr>
        <p:spPr/>
        <p:txBody>
          <a:bodyPr/>
          <a:lstStyle/>
          <a:p>
            <a:fld id="{53A402FA-1933-DF43-828D-B415AEEA45D9}" type="slidenum">
              <a:rPr lang="fr-FR" smtClean="0"/>
              <a:t>8</a:t>
            </a:fld>
            <a:endParaRPr lang="fr-FR"/>
          </a:p>
        </p:txBody>
      </p:sp>
    </p:spTree>
    <p:extLst>
      <p:ext uri="{BB962C8B-B14F-4D97-AF65-F5344CB8AC3E}">
        <p14:creationId xmlns:p14="http://schemas.microsoft.com/office/powerpoint/2010/main" val="1453088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 entrée par dimension avec 1. Ce que l’élève doit connaître et arriver à faire et 2. ce que le</a:t>
            </a:r>
            <a:r>
              <a:rPr lang="fr-FR" baseline="0" dirty="0" smtClean="0"/>
              <a:t> professeur doit enseigner et 3. Comment il peut l’enseigner(exemples de pratiques de classe).</a:t>
            </a:r>
            <a:endParaRPr lang="fr-FR" dirty="0"/>
          </a:p>
        </p:txBody>
      </p:sp>
      <p:sp>
        <p:nvSpPr>
          <p:cNvPr id="4" name="Espace réservé du numéro de diapositive 3"/>
          <p:cNvSpPr>
            <a:spLocks noGrp="1"/>
          </p:cNvSpPr>
          <p:nvPr>
            <p:ph type="sldNum" sz="quarter" idx="10"/>
          </p:nvPr>
        </p:nvSpPr>
        <p:spPr/>
        <p:txBody>
          <a:bodyPr/>
          <a:lstStyle/>
          <a:p>
            <a:fld id="{53A402FA-1933-DF43-828D-B415AEEA45D9}" type="slidenum">
              <a:rPr lang="fr-FR" smtClean="0"/>
              <a:t>10</a:t>
            </a:fld>
            <a:endParaRPr lang="fr-FR"/>
          </a:p>
        </p:txBody>
      </p:sp>
    </p:spTree>
    <p:extLst>
      <p:ext uri="{BB962C8B-B14F-4D97-AF65-F5344CB8AC3E}">
        <p14:creationId xmlns:p14="http://schemas.microsoft.com/office/powerpoint/2010/main" val="176048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Vous n'êtes pas sans savoir que</a:t>
            </a:r>
            <a:r>
              <a:rPr lang="fr-FR" baseline="0" dirty="0" smtClean="0"/>
              <a:t> le DNB est à 800 pts cette année.</a:t>
            </a:r>
            <a:endParaRPr lang="fr-FR" dirty="0"/>
          </a:p>
        </p:txBody>
      </p:sp>
      <p:sp>
        <p:nvSpPr>
          <p:cNvPr id="4" name="Espace réservé du numéro de diapositive 3"/>
          <p:cNvSpPr>
            <a:spLocks noGrp="1"/>
          </p:cNvSpPr>
          <p:nvPr>
            <p:ph type="sldNum" sz="quarter" idx="10"/>
          </p:nvPr>
        </p:nvSpPr>
        <p:spPr/>
        <p:txBody>
          <a:bodyPr/>
          <a:lstStyle/>
          <a:p>
            <a:fld id="{53A402FA-1933-DF43-828D-B415AEEA45D9}" type="slidenum">
              <a:rPr lang="fr-FR" smtClean="0"/>
              <a:t>11</a:t>
            </a:fld>
            <a:endParaRPr lang="fr-FR"/>
          </a:p>
        </p:txBody>
      </p:sp>
    </p:spTree>
    <p:extLst>
      <p:ext uri="{BB962C8B-B14F-4D97-AF65-F5344CB8AC3E}">
        <p14:creationId xmlns:p14="http://schemas.microsoft.com/office/powerpoint/2010/main" val="100927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3A402FA-1933-DF43-828D-B415AEEA45D9}" type="slidenum">
              <a:rPr lang="fr-FR" smtClean="0"/>
              <a:t>14</a:t>
            </a:fld>
            <a:endParaRPr lang="fr-FR"/>
          </a:p>
        </p:txBody>
      </p:sp>
    </p:spTree>
    <p:extLst>
      <p:ext uri="{BB962C8B-B14F-4D97-AF65-F5344CB8AC3E}">
        <p14:creationId xmlns:p14="http://schemas.microsoft.com/office/powerpoint/2010/main" val="84672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Transmettre et faire partager les valeurs de la République acceptées par</a:t>
            </a:r>
            <a:r>
              <a:rPr lang="fr-FR" baseline="0" dirty="0" smtClean="0"/>
              <a:t> tous(quelles que soient les convictions ou les croyances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3A402FA-1933-DF43-828D-B415AEEA45D9}" type="slidenum">
              <a:rPr lang="fr-FR" smtClean="0"/>
              <a:t>17</a:t>
            </a:fld>
            <a:endParaRPr lang="fr-FR"/>
          </a:p>
        </p:txBody>
      </p:sp>
    </p:spTree>
    <p:extLst>
      <p:ext uri="{BB962C8B-B14F-4D97-AF65-F5344CB8AC3E}">
        <p14:creationId xmlns:p14="http://schemas.microsoft.com/office/powerpoint/2010/main" val="168894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débattre est une tâche complexe qui sollicite des ressources internes(savoirs, capacités, vécu, </a:t>
            </a:r>
            <a:r>
              <a:rPr lang="is-IS" dirty="0" smtClean="0"/>
              <a:t>…) et ressources externes(aides</a:t>
            </a:r>
            <a:r>
              <a:rPr lang="is-IS" baseline="0" dirty="0" smtClean="0"/>
              <a:t> méthodo, documents, ..). </a:t>
            </a:r>
            <a:r>
              <a:rPr lang="is-IS" baseline="0" smtClean="0"/>
              <a:t>On peut évaluer les compétences à ce moment là car l’él fait appel à la fois à des </a:t>
            </a:r>
            <a:r>
              <a:rPr lang="fr-FR" smtClean="0"/>
              <a:t>savoirs</a:t>
            </a:r>
            <a:r>
              <a:rPr lang="fr-FR" dirty="0" smtClean="0"/>
              <a:t>, des savoirs faire et des savoirs être.</a:t>
            </a:r>
          </a:p>
          <a:p>
            <a:r>
              <a:rPr lang="fr-FR" dirty="0" smtClean="0"/>
              <a:t>Apprendre à argumenter et à savoir d’où viennent</a:t>
            </a:r>
            <a:r>
              <a:rPr lang="fr-FR" baseline="0" dirty="0" smtClean="0"/>
              <a:t> ses idées.</a:t>
            </a:r>
            <a:endParaRPr lang="fr-FR" dirty="0"/>
          </a:p>
        </p:txBody>
      </p:sp>
      <p:sp>
        <p:nvSpPr>
          <p:cNvPr id="4" name="Espace réservé du numéro de diapositive 3"/>
          <p:cNvSpPr>
            <a:spLocks noGrp="1"/>
          </p:cNvSpPr>
          <p:nvPr>
            <p:ph type="sldNum" sz="quarter" idx="10"/>
          </p:nvPr>
        </p:nvSpPr>
        <p:spPr/>
        <p:txBody>
          <a:bodyPr/>
          <a:lstStyle/>
          <a:p>
            <a:fld id="{53A402FA-1933-DF43-828D-B415AEEA45D9}" type="slidenum">
              <a:rPr lang="fr-FR" smtClean="0"/>
              <a:t>23</a:t>
            </a:fld>
            <a:endParaRPr lang="fr-FR"/>
          </a:p>
        </p:txBody>
      </p:sp>
    </p:spTree>
    <p:extLst>
      <p:ext uri="{BB962C8B-B14F-4D97-AF65-F5344CB8AC3E}">
        <p14:creationId xmlns:p14="http://schemas.microsoft.com/office/powerpoint/2010/main" val="134474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t>26/06/2018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33839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t>26/06/2018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218247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t>26/06/2018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229563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t>26/06/2018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45087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t>26/06/2018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3594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7D2F965-0B49-4490-A6F0-4FD43C8213FA}" type="datetimeFigureOut">
              <a:rPr lang="fr-FR" smtClean="0"/>
              <a:t>26/06/2018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48855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7D2F965-0B49-4490-A6F0-4FD43C8213FA}" type="datetimeFigureOut">
              <a:rPr lang="fr-FR" smtClean="0"/>
              <a:t>26/06/2018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381944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7D2F965-0B49-4490-A6F0-4FD43C8213FA}" type="datetimeFigureOut">
              <a:rPr lang="fr-FR" smtClean="0"/>
              <a:t>26/06/2018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90263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D2F965-0B49-4490-A6F0-4FD43C8213FA}" type="datetimeFigureOut">
              <a:rPr lang="fr-FR" smtClean="0"/>
              <a:t>26/06/2018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90705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26/06/2018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349930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26/06/2018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9931276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F965-0B49-4490-A6F0-4FD43C8213FA}" type="datetimeFigureOut">
              <a:rPr lang="fr-FR" smtClean="0"/>
              <a:t>26/06/2018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76FF8-D6F8-486A-BF86-0441F052A5B8}" type="slidenum">
              <a:rPr lang="fr-FR" smtClean="0"/>
              <a:t>‹#›</a:t>
            </a:fld>
            <a:endParaRPr lang="fr-FR"/>
          </a:p>
        </p:txBody>
      </p:sp>
    </p:spTree>
    <p:extLst>
      <p:ext uri="{BB962C8B-B14F-4D97-AF65-F5344CB8AC3E}">
        <p14:creationId xmlns:p14="http://schemas.microsoft.com/office/powerpoint/2010/main" val="48195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slide" Target="slide16.xml"/><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slide" Target="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16.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7.xml"/><Relationship Id="rId3" Type="http://schemas.openxmlformats.org/officeDocument/2006/relationships/hyperlink" Target="http://www.ac-nice.fr/histgeo/index.php/76-peda/emc/408-emc-education-morale-et-civique"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50590" y="676350"/>
            <a:ext cx="8712968" cy="144016"/>
          </a:xfrm>
          <a:prstGeom prst="rect">
            <a:avLst/>
          </a:prstGeom>
          <a:gradFill flip="none" rotWithShape="1">
            <a:gsLst>
              <a:gs pos="0">
                <a:schemeClr val="accent3">
                  <a:lumMod val="75000"/>
                </a:schemeClr>
              </a:gs>
              <a:gs pos="50000">
                <a:schemeClr val="accent3">
                  <a:lumMod val="60000"/>
                  <a:lumOff val="4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23528" y="0"/>
            <a:ext cx="216024" cy="6669360"/>
          </a:xfrm>
          <a:prstGeom prst="rect">
            <a:avLst/>
          </a:prstGeom>
          <a:gradFill>
            <a:gsLst>
              <a:gs pos="16000">
                <a:schemeClr val="accent3">
                  <a:lumMod val="75000"/>
                </a:schemeClr>
              </a:gs>
              <a:gs pos="0">
                <a:schemeClr val="accent3">
                  <a:lumMod val="75000"/>
                </a:schemeClr>
              </a:gs>
              <a:gs pos="50000">
                <a:schemeClr val="accent3">
                  <a:lumMod val="60000"/>
                  <a:lumOff val="4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32417" y="966427"/>
            <a:ext cx="8431062" cy="5109091"/>
          </a:xfrm>
          <a:prstGeom prst="rect">
            <a:avLst/>
          </a:prstGeom>
          <a:noFill/>
        </p:spPr>
        <p:txBody>
          <a:bodyPr wrap="square" rtlCol="0">
            <a:spAutoFit/>
          </a:bodyPr>
          <a:lstStyle/>
          <a:p>
            <a:pPr algn="ctr"/>
            <a:r>
              <a:rPr lang="fr-FR" sz="5400" b="1" dirty="0" smtClean="0">
                <a:latin typeface="+mj-lt"/>
                <a:cs typeface="Arial" panose="020B0604020202020204" pitchFamily="34" charset="0"/>
              </a:rPr>
              <a:t>EMC</a:t>
            </a:r>
          </a:p>
          <a:p>
            <a:pPr algn="ctr"/>
            <a:r>
              <a:rPr lang="fr-FR" sz="3600" b="1" dirty="0" smtClean="0">
                <a:latin typeface="+mj-lt"/>
                <a:cs typeface="Arial" panose="020B0604020202020204" pitchFamily="34" charset="0"/>
              </a:rPr>
              <a:t>De l’instruction morale et civique à l’enseignement moral et civique.</a:t>
            </a:r>
          </a:p>
          <a:p>
            <a:pPr algn="ctr"/>
            <a:endParaRPr lang="fr-FR" sz="3200" b="1" dirty="0" smtClean="0">
              <a:latin typeface="Arial" panose="020B0604020202020204" pitchFamily="34" charset="0"/>
              <a:cs typeface="Arial" panose="020B0604020202020204" pitchFamily="34" charset="0"/>
            </a:endParaRPr>
          </a:p>
          <a:p>
            <a:r>
              <a:rPr lang="fr-FR" altLang="fr-FR" sz="2400" b="1" dirty="0" smtClean="0">
                <a:solidFill>
                  <a:srgbClr val="000000"/>
                </a:solidFill>
                <a:latin typeface="Arial" pitchFamily="34" charset="0"/>
                <a:cs typeface="Arial" pitchFamily="34" charset="0"/>
                <a:sym typeface="Arial" pitchFamily="34" charset="0"/>
              </a:rPr>
              <a:t>Niveaux</a:t>
            </a:r>
            <a:r>
              <a:rPr lang="fr-FR" altLang="fr-FR" sz="2400" dirty="0" smtClean="0">
                <a:solidFill>
                  <a:srgbClr val="000000"/>
                </a:solidFill>
                <a:latin typeface="Arial" pitchFamily="34" charset="0"/>
                <a:cs typeface="Arial" pitchFamily="34" charset="0"/>
                <a:sym typeface="Arial" pitchFamily="34" charset="0"/>
              </a:rPr>
              <a:t>: Cycles 3 et 4.</a:t>
            </a:r>
          </a:p>
          <a:p>
            <a:r>
              <a:rPr lang="fr-FR" altLang="fr-FR" sz="2400" b="1" dirty="0" smtClean="0">
                <a:solidFill>
                  <a:srgbClr val="000000"/>
                </a:solidFill>
                <a:latin typeface="Arial" pitchFamily="34" charset="0"/>
                <a:cs typeface="Arial" pitchFamily="34" charset="0"/>
                <a:sym typeface="Arial" pitchFamily="34" charset="0"/>
              </a:rPr>
              <a:t>Mots clefs</a:t>
            </a:r>
            <a:r>
              <a:rPr lang="fr-FR" altLang="fr-FR" sz="2400" dirty="0" smtClean="0">
                <a:solidFill>
                  <a:srgbClr val="000000"/>
                </a:solidFill>
                <a:latin typeface="Arial" pitchFamily="34" charset="0"/>
                <a:cs typeface="Arial" pitchFamily="34" charset="0"/>
                <a:sym typeface="Arial" pitchFamily="34" charset="0"/>
              </a:rPr>
              <a:t>: socle, domaines, dimensions, oralité, progressivité.</a:t>
            </a:r>
            <a:endParaRPr lang="fr-FR" altLang="fr-FR" sz="2400" dirty="0">
              <a:solidFill>
                <a:srgbClr val="000000"/>
              </a:solidFill>
              <a:latin typeface="Arial" pitchFamily="34" charset="0"/>
              <a:cs typeface="Arial" pitchFamily="34" charset="0"/>
              <a:sym typeface="Arial" pitchFamily="34" charset="0"/>
            </a:endParaRPr>
          </a:p>
          <a:p>
            <a:pPr algn="just"/>
            <a:r>
              <a:rPr lang="fr-FR" altLang="fr-FR" sz="2400" b="1" dirty="0">
                <a:solidFill>
                  <a:srgbClr val="000000"/>
                </a:solidFill>
                <a:latin typeface="Arial" pitchFamily="34" charset="0"/>
                <a:cs typeface="Arial" pitchFamily="34" charset="0"/>
                <a:sym typeface="Arial" pitchFamily="34" charset="0"/>
              </a:rPr>
              <a:t>Présentation de la </a:t>
            </a:r>
            <a:r>
              <a:rPr lang="fr-FR" altLang="fr-FR" sz="2400" b="1" dirty="0" smtClean="0">
                <a:solidFill>
                  <a:srgbClr val="000000"/>
                </a:solidFill>
                <a:latin typeface="Arial" pitchFamily="34" charset="0"/>
                <a:cs typeface="Arial" pitchFamily="34" charset="0"/>
                <a:sym typeface="Arial" pitchFamily="34" charset="0"/>
              </a:rPr>
              <a:t>ressource </a:t>
            </a:r>
            <a:r>
              <a:rPr lang="fr-FR" altLang="fr-FR" sz="2400" dirty="0" smtClean="0">
                <a:solidFill>
                  <a:srgbClr val="000000"/>
                </a:solidFill>
                <a:latin typeface="Arial" pitchFamily="34" charset="0"/>
                <a:cs typeface="Arial" pitchFamily="34" charset="0"/>
                <a:sym typeface="Arial" pitchFamily="34" charset="0"/>
              </a:rPr>
              <a:t>: Les finalités de l’EMC</a:t>
            </a:r>
            <a:r>
              <a:rPr lang="fr-FR" altLang="fr-FR" sz="2400" dirty="0" smtClean="0">
                <a:solidFill>
                  <a:srgbClr val="000000"/>
                </a:solidFill>
                <a:latin typeface="Arial" pitchFamily="34" charset="0"/>
                <a:cs typeface="Arial" pitchFamily="34" charset="0"/>
                <a:sym typeface="Arial" pitchFamily="34" charset="0"/>
              </a:rPr>
              <a:t>.</a:t>
            </a:r>
          </a:p>
          <a:p>
            <a:pPr algn="just"/>
            <a:r>
              <a:rPr lang="fr-FR" altLang="fr-FR" sz="2400" b="1" dirty="0" smtClean="0">
                <a:solidFill>
                  <a:srgbClr val="000000"/>
                </a:solidFill>
                <a:latin typeface="Arial" pitchFamily="34" charset="0"/>
                <a:cs typeface="Arial" pitchFamily="34" charset="0"/>
                <a:sym typeface="Arial" pitchFamily="34" charset="0"/>
              </a:rPr>
              <a:t>Outil numérique: </a:t>
            </a:r>
            <a:r>
              <a:rPr lang="fr-FR" altLang="fr-FR" sz="2400" dirty="0" err="1" smtClean="0">
                <a:solidFill>
                  <a:srgbClr val="000000"/>
                </a:solidFill>
                <a:latin typeface="Arial" pitchFamily="34" charset="0"/>
                <a:cs typeface="Arial" pitchFamily="34" charset="0"/>
                <a:sym typeface="Arial" pitchFamily="34" charset="0"/>
              </a:rPr>
              <a:t>Tagul</a:t>
            </a:r>
            <a:r>
              <a:rPr lang="fr-FR" altLang="fr-FR" sz="2400" dirty="0">
                <a:solidFill>
                  <a:srgbClr val="000000"/>
                </a:solidFill>
                <a:latin typeface="Arial" pitchFamily="34" charset="0"/>
                <a:cs typeface="Arial" pitchFamily="34" charset="0"/>
                <a:sym typeface="Arial" pitchFamily="34" charset="0"/>
              </a:rPr>
              <a:t>.</a:t>
            </a:r>
            <a:endParaRPr lang="fr-FR" altLang="fr-FR" sz="2400" dirty="0" smtClean="0">
              <a:solidFill>
                <a:srgbClr val="000000"/>
              </a:solidFill>
              <a:latin typeface="Arial" pitchFamily="34" charset="0"/>
              <a:cs typeface="Arial" pitchFamily="34" charset="0"/>
              <a:sym typeface="Arial" pitchFamily="34" charset="0"/>
            </a:endParaRPr>
          </a:p>
          <a:p>
            <a:pPr algn="r"/>
            <a:endParaRPr lang="fr-FR" sz="2400" dirty="0" smtClean="0">
              <a:solidFill>
                <a:srgbClr val="000000"/>
              </a:solidFill>
              <a:latin typeface="Arial" pitchFamily="34" charset="0"/>
              <a:cs typeface="Arial" pitchFamily="34" charset="0"/>
              <a:sym typeface="Arial" pitchFamily="34" charset="0"/>
            </a:endParaRPr>
          </a:p>
          <a:p>
            <a:pPr algn="r"/>
            <a:r>
              <a:rPr lang="fr-FR" sz="2400" b="1" dirty="0" smtClean="0">
                <a:solidFill>
                  <a:srgbClr val="000000"/>
                </a:solidFill>
                <a:latin typeface="Cambria" charset="0"/>
                <a:ea typeface="Cambria" charset="0"/>
                <a:cs typeface="Cambria" charset="0"/>
                <a:sym typeface="Arial" pitchFamily="34" charset="0"/>
              </a:rPr>
              <a:t>Samira </a:t>
            </a:r>
            <a:r>
              <a:rPr lang="fr-FR" sz="2400" b="1" dirty="0" err="1" smtClean="0">
                <a:solidFill>
                  <a:srgbClr val="000000"/>
                </a:solidFill>
                <a:latin typeface="Cambria" charset="0"/>
                <a:ea typeface="Cambria" charset="0"/>
                <a:cs typeface="Cambria" charset="0"/>
                <a:sym typeface="Arial" pitchFamily="34" charset="0"/>
              </a:rPr>
              <a:t>Hallaouy</a:t>
            </a:r>
            <a:r>
              <a:rPr lang="fr-FR" sz="2400" b="1" dirty="0" smtClean="0">
                <a:solidFill>
                  <a:srgbClr val="000000"/>
                </a:solidFill>
                <a:latin typeface="Cambria" charset="0"/>
                <a:ea typeface="Cambria" charset="0"/>
                <a:cs typeface="Cambria" charset="0"/>
                <a:sym typeface="Arial" pitchFamily="34" charset="0"/>
              </a:rPr>
              <a:t> </a:t>
            </a:r>
            <a:r>
              <a:rPr lang="fr-FR" sz="2400" b="1" dirty="0" err="1" smtClean="0">
                <a:solidFill>
                  <a:srgbClr val="000000"/>
                </a:solidFill>
                <a:latin typeface="Cambria" charset="0"/>
                <a:ea typeface="Cambria" charset="0"/>
                <a:cs typeface="Cambria" charset="0"/>
                <a:sym typeface="Arial" pitchFamily="34" charset="0"/>
              </a:rPr>
              <a:t>Nougué</a:t>
            </a:r>
            <a:endParaRPr lang="fr-FR" sz="2400" b="1" dirty="0">
              <a:latin typeface="Cambria" charset="0"/>
              <a:ea typeface="Cambria" charset="0"/>
              <a:cs typeface="Cambria" charset="0"/>
            </a:endParaRPr>
          </a:p>
        </p:txBody>
      </p:sp>
    </p:spTree>
    <p:extLst>
      <p:ext uri="{BB962C8B-B14F-4D97-AF65-F5344CB8AC3E}">
        <p14:creationId xmlns:p14="http://schemas.microsoft.com/office/powerpoint/2010/main" val="1939140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016" y="548679"/>
            <a:ext cx="7142984" cy="6290931"/>
          </a:xfrm>
          <a:prstGeom prst="rect">
            <a:avLst/>
          </a:prstGeom>
        </p:spPr>
      </p:pic>
      <p:sp>
        <p:nvSpPr>
          <p:cNvPr id="3" name="ZoneTexte 2"/>
          <p:cNvSpPr txBox="1"/>
          <p:nvPr/>
        </p:nvSpPr>
        <p:spPr>
          <a:xfrm>
            <a:off x="23170" y="188640"/>
            <a:ext cx="9120830" cy="400110"/>
          </a:xfrm>
          <a:prstGeom prst="rect">
            <a:avLst/>
          </a:prstGeom>
          <a:noFill/>
        </p:spPr>
        <p:txBody>
          <a:bodyPr wrap="square" rtlCol="0">
            <a:spAutoFit/>
          </a:bodyPr>
          <a:lstStyle/>
          <a:p>
            <a:r>
              <a:rPr lang="fr-FR" sz="2000" b="1" dirty="0" smtClean="0"/>
              <a:t>Une approche commune aux cycles 3 et 4: un enseignement </a:t>
            </a:r>
            <a:r>
              <a:rPr lang="fr-FR" sz="2000" b="1" dirty="0" err="1" smtClean="0"/>
              <a:t>curriculaire</a:t>
            </a:r>
            <a:r>
              <a:rPr lang="fr-FR" sz="2000" b="1" dirty="0" smtClean="0"/>
              <a:t>.</a:t>
            </a:r>
            <a:endParaRPr lang="fr-FR" sz="2000" b="1" dirty="0"/>
          </a:p>
        </p:txBody>
      </p:sp>
      <p:sp>
        <p:nvSpPr>
          <p:cNvPr id="4" name="Accolade ouvrante 3"/>
          <p:cNvSpPr/>
          <p:nvPr/>
        </p:nvSpPr>
        <p:spPr>
          <a:xfrm>
            <a:off x="2001016" y="908720"/>
            <a:ext cx="122712" cy="6480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p:cNvSpPr txBox="1"/>
          <p:nvPr/>
        </p:nvSpPr>
        <p:spPr>
          <a:xfrm>
            <a:off x="251520" y="908720"/>
            <a:ext cx="1749496" cy="707886"/>
          </a:xfrm>
          <a:prstGeom prst="rect">
            <a:avLst/>
          </a:prstGeom>
          <a:noFill/>
        </p:spPr>
        <p:txBody>
          <a:bodyPr wrap="square" rtlCol="0">
            <a:spAutoFit/>
          </a:bodyPr>
          <a:lstStyle/>
          <a:p>
            <a:r>
              <a:rPr lang="fr-FR" sz="2000" b="1" dirty="0" smtClean="0">
                <a:solidFill>
                  <a:srgbClr val="0070C0"/>
                </a:solidFill>
              </a:rPr>
              <a:t>Des objectifs identiques</a:t>
            </a:r>
            <a:endParaRPr lang="fr-FR" sz="2000" b="1" dirty="0">
              <a:solidFill>
                <a:srgbClr val="0070C0"/>
              </a:solidFill>
            </a:endParaRPr>
          </a:p>
        </p:txBody>
      </p:sp>
      <p:cxnSp>
        <p:nvCxnSpPr>
          <p:cNvPr id="7" name="Connecteur droit avec flèche 6"/>
          <p:cNvCxnSpPr/>
          <p:nvPr/>
        </p:nvCxnSpPr>
        <p:spPr>
          <a:xfrm flipV="1">
            <a:off x="1412032" y="1693149"/>
            <a:ext cx="1656184" cy="1380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412032" y="1616606"/>
            <a:ext cx="3481630" cy="1532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1420463" y="1676420"/>
            <a:ext cx="6247881" cy="1546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47305" y="2986258"/>
            <a:ext cx="1749496" cy="400110"/>
          </a:xfrm>
          <a:prstGeom prst="rect">
            <a:avLst/>
          </a:prstGeom>
          <a:noFill/>
        </p:spPr>
        <p:txBody>
          <a:bodyPr wrap="square" rtlCol="0">
            <a:spAutoFit/>
          </a:bodyPr>
          <a:lstStyle/>
          <a:p>
            <a:r>
              <a:rPr lang="fr-FR" sz="2000" b="1" dirty="0" smtClean="0">
                <a:solidFill>
                  <a:srgbClr val="0070C0"/>
                </a:solidFill>
              </a:rPr>
              <a:t>3 entrées </a:t>
            </a:r>
            <a:endParaRPr lang="fr-FR" sz="2000" b="1" dirty="0">
              <a:solidFill>
                <a:srgbClr val="0070C0"/>
              </a:solidFill>
            </a:endParaRPr>
          </a:p>
        </p:txBody>
      </p:sp>
    </p:spTree>
    <p:extLst>
      <p:ext uri="{BB962C8B-B14F-4D97-AF65-F5344CB8AC3E}">
        <p14:creationId xmlns:p14="http://schemas.microsoft.com/office/powerpoint/2010/main" val="681909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2938368" cy="461665"/>
          </a:xfrm>
          <a:prstGeom prst="rect">
            <a:avLst/>
          </a:prstGeom>
        </p:spPr>
        <p:txBody>
          <a:bodyPr wrap="none">
            <a:spAutoFit/>
          </a:bodyPr>
          <a:lstStyle/>
          <a:p>
            <a:pPr lvl="0"/>
            <a:r>
              <a:rPr lang="fr-FR" sz="2400" b="1" dirty="0" smtClean="0">
                <a:solidFill>
                  <a:srgbClr val="00B050"/>
                </a:solidFill>
              </a:rPr>
              <a:t>3. EMC et DNB(2018).</a:t>
            </a:r>
            <a:endParaRPr lang="fr-FR" sz="2400" dirty="0">
              <a:solidFill>
                <a:srgbClr val="00B050"/>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740836011"/>
              </p:ext>
            </p:extLst>
          </p:nvPr>
        </p:nvGraphicFramePr>
        <p:xfrm>
          <a:off x="1524000" y="1397000"/>
          <a:ext cx="6096000" cy="37084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fr-FR" dirty="0" smtClean="0"/>
                        <a:t>800 points</a:t>
                      </a:r>
                      <a:endParaRPr lang="fr-FR" dirty="0"/>
                    </a:p>
                  </a:txBody>
                  <a:tcPr>
                    <a:solidFill>
                      <a:srgbClr val="0070C0"/>
                    </a:solidFill>
                  </a:tcPr>
                </a:tc>
              </a:tr>
            </a:tbl>
          </a:graphicData>
        </a:graphic>
      </p:graphicFrame>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818174"/>
            <a:ext cx="7884368" cy="5593319"/>
          </a:xfrm>
          <a:prstGeom prst="rect">
            <a:avLst/>
          </a:prstGeom>
        </p:spPr>
      </p:pic>
    </p:spTree>
    <p:extLst>
      <p:ext uri="{BB962C8B-B14F-4D97-AF65-F5344CB8AC3E}">
        <p14:creationId xmlns:p14="http://schemas.microsoft.com/office/powerpoint/2010/main" val="515192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67544" y="332656"/>
            <a:ext cx="4572000" cy="1200329"/>
          </a:xfrm>
          <a:prstGeom prst="rect">
            <a:avLst/>
          </a:prstGeom>
        </p:spPr>
        <p:txBody>
          <a:bodyPr>
            <a:spAutoFit/>
          </a:bodyPr>
          <a:lstStyle/>
          <a:p>
            <a:r>
              <a:rPr lang="fr-FR" dirty="0">
                <a:solidFill>
                  <a:srgbClr val="16808D"/>
                </a:solidFill>
                <a:latin typeface="Arial" charset="0"/>
              </a:rPr>
              <a:t>Épreuve écrite d'histoire-géographie-enseignement moral et civique (50 points)</a:t>
            </a:r>
          </a:p>
          <a:p>
            <a:r>
              <a:rPr lang="fr-FR" dirty="0">
                <a:solidFill>
                  <a:srgbClr val="16808D"/>
                </a:solidFill>
                <a:latin typeface="Arial" charset="0"/>
              </a:rPr>
              <a:t>1.3.1 - Durée de l'épreuve : 2 heures</a:t>
            </a:r>
          </a:p>
          <a:p>
            <a:r>
              <a:rPr lang="fr-FR" dirty="0">
                <a:solidFill>
                  <a:srgbClr val="16808D"/>
                </a:solidFill>
                <a:latin typeface="Arial" charset="0"/>
              </a:rPr>
              <a:t>1.3.2 - Nature de l'épreuve : écrite</a:t>
            </a:r>
            <a:endParaRPr lang="fr-FR" b="0" i="0" dirty="0">
              <a:solidFill>
                <a:srgbClr val="16808D"/>
              </a:solidFill>
              <a:effectLst/>
              <a:latin typeface="Arial" charset="0"/>
            </a:endParaRPr>
          </a:p>
        </p:txBody>
      </p:sp>
      <p:graphicFrame>
        <p:nvGraphicFramePr>
          <p:cNvPr id="4" name="Diagramme 3"/>
          <p:cNvGraphicFramePr/>
          <p:nvPr>
            <p:extLst>
              <p:ext uri="{D42A27DB-BD31-4B8C-83A1-F6EECF244321}">
                <p14:modId xmlns:p14="http://schemas.microsoft.com/office/powerpoint/2010/main" val="124875906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4283968" y="4725144"/>
            <a:ext cx="4968552" cy="461665"/>
          </a:xfrm>
          <a:prstGeom prst="rect">
            <a:avLst/>
          </a:prstGeom>
          <a:noFill/>
        </p:spPr>
        <p:txBody>
          <a:bodyPr wrap="square" rtlCol="0">
            <a:spAutoFit/>
          </a:bodyPr>
          <a:lstStyle/>
          <a:p>
            <a:r>
              <a:rPr lang="fr-FR" sz="1200" dirty="0"/>
              <a:t>Réalisé à partir du site: http://</a:t>
            </a:r>
            <a:r>
              <a:rPr lang="fr-FR" sz="1200" dirty="0" err="1"/>
              <a:t>www.education.gouv.fr</a:t>
            </a:r>
            <a:r>
              <a:rPr lang="fr-FR" sz="1200" dirty="0"/>
              <a:t>/pid285/</a:t>
            </a:r>
            <a:r>
              <a:rPr lang="fr-FR" sz="1200" dirty="0" err="1"/>
              <a:t>bulletin_officiel.html?cid_bo</a:t>
            </a:r>
            <a:r>
              <a:rPr lang="fr-FR" sz="1200" dirty="0"/>
              <a:t>=122780</a:t>
            </a:r>
          </a:p>
        </p:txBody>
      </p: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708" y="5756924"/>
            <a:ext cx="533672" cy="565233"/>
          </a:xfrm>
          <a:prstGeom prst="rect">
            <a:avLst/>
          </a:prstGeom>
        </p:spPr>
      </p:pic>
      <p:sp>
        <p:nvSpPr>
          <p:cNvPr id="8" name="ZoneTexte 7"/>
          <p:cNvSpPr txBox="1"/>
          <p:nvPr/>
        </p:nvSpPr>
        <p:spPr>
          <a:xfrm>
            <a:off x="770570" y="5756924"/>
            <a:ext cx="9144000" cy="523220"/>
          </a:xfrm>
          <a:prstGeom prst="rect">
            <a:avLst/>
          </a:prstGeom>
          <a:noFill/>
        </p:spPr>
        <p:txBody>
          <a:bodyPr wrap="square" rtlCol="0">
            <a:spAutoFit/>
          </a:bodyPr>
          <a:lstStyle/>
          <a:p>
            <a:r>
              <a:rPr lang="fr-FR" sz="1400" b="1" dirty="0" smtClean="0"/>
              <a:t>Sujet 0:</a:t>
            </a:r>
          </a:p>
          <a:p>
            <a:r>
              <a:rPr lang="fr-FR" sz="1400" dirty="0"/>
              <a:t>http://</a:t>
            </a:r>
            <a:r>
              <a:rPr lang="fr-FR" sz="1400" dirty="0" err="1"/>
              <a:t>cache.media.eduscol.education.fr</a:t>
            </a:r>
            <a:r>
              <a:rPr lang="fr-FR" sz="1400" dirty="0"/>
              <a:t>/file/DNB_2018/60/3/Sujet0_DNB2018_HGEMC_Serie_GEN_880603.pdf</a:t>
            </a:r>
          </a:p>
        </p:txBody>
      </p:sp>
    </p:spTree>
    <p:extLst>
      <p:ext uri="{BB962C8B-B14F-4D97-AF65-F5344CB8AC3E}">
        <p14:creationId xmlns:p14="http://schemas.microsoft.com/office/powerpoint/2010/main" val="14778911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323528" y="1412776"/>
            <a:ext cx="8424936" cy="3323987"/>
          </a:xfrm>
          <a:prstGeom prst="rect">
            <a:avLst/>
          </a:prstGeom>
          <a:noFill/>
        </p:spPr>
        <p:txBody>
          <a:bodyPr wrap="square" rtlCol="0">
            <a:spAutoFit/>
          </a:bodyPr>
          <a:lstStyle/>
          <a:p>
            <a:pPr algn="just"/>
            <a:r>
              <a:rPr lang="fr-FR" u="sng" dirty="0"/>
              <a:t>Exercice 2 : Maîtriser différents langages pour raisonner et utiliser des repères historiques et géographiques (20 points</a:t>
            </a:r>
            <a:r>
              <a:rPr lang="fr-FR" u="sng" dirty="0" smtClean="0"/>
              <a:t>).</a:t>
            </a:r>
          </a:p>
          <a:p>
            <a:pPr algn="just"/>
            <a:endParaRPr lang="fr-FR" u="sng" dirty="0"/>
          </a:p>
          <a:p>
            <a:pPr algn="just"/>
            <a:r>
              <a:rPr lang="fr-FR" dirty="0"/>
              <a:t>Un </a:t>
            </a:r>
            <a:r>
              <a:rPr lang="fr-FR" sz="2800" b="1" dirty="0"/>
              <a:t>développement construit</a:t>
            </a:r>
            <a:r>
              <a:rPr lang="fr-FR" dirty="0"/>
              <a:t>, sous la forme d'un texte structuré et de longueur adaptée à un élève en fin de cycle 4, répond à une question d'histoire ou de géographie.</a:t>
            </a:r>
          </a:p>
          <a:p>
            <a:pPr algn="just"/>
            <a:r>
              <a:rPr lang="fr-FR" dirty="0"/>
              <a:t>Une question invite le candidat à rendre compte de la compréhension et du traitement de données par le biais de </a:t>
            </a:r>
            <a:r>
              <a:rPr lang="fr-FR" sz="2800" b="1" dirty="0"/>
              <a:t>croquis, de schémas ou de frises chronologiques.</a:t>
            </a:r>
          </a:p>
          <a:p>
            <a:pPr algn="just"/>
            <a:endParaRPr lang="fr-FR" dirty="0"/>
          </a:p>
        </p:txBody>
      </p:sp>
    </p:spTree>
    <p:extLst>
      <p:ext uri="{BB962C8B-B14F-4D97-AF65-F5344CB8AC3E}">
        <p14:creationId xmlns:p14="http://schemas.microsoft.com/office/powerpoint/2010/main" val="20172619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332656"/>
            <a:ext cx="7848872" cy="738664"/>
          </a:xfrm>
          <a:prstGeom prst="rect">
            <a:avLst/>
          </a:prstGeom>
          <a:noFill/>
        </p:spPr>
        <p:txBody>
          <a:bodyPr wrap="square" rtlCol="0">
            <a:spAutoFit/>
          </a:bodyPr>
          <a:lstStyle/>
          <a:p>
            <a:pPr lvl="0"/>
            <a:r>
              <a:rPr lang="fr-FR" b="1" dirty="0" smtClean="0">
                <a:solidFill>
                  <a:srgbClr val="00B050"/>
                </a:solidFill>
              </a:rPr>
              <a:t>4</a:t>
            </a:r>
            <a:r>
              <a:rPr lang="fr-FR" sz="2400" b="1" dirty="0" smtClean="0">
                <a:solidFill>
                  <a:srgbClr val="00B050"/>
                </a:solidFill>
              </a:rPr>
              <a:t>. </a:t>
            </a:r>
            <a:r>
              <a:rPr lang="fr-FR" sz="2400" b="1" dirty="0">
                <a:solidFill>
                  <a:srgbClr val="00B050"/>
                </a:solidFill>
              </a:rPr>
              <a:t>Enjeux, finalités et mise en œuvre.</a:t>
            </a:r>
          </a:p>
          <a:p>
            <a:endParaRPr lang="fr-FR" dirty="0"/>
          </a:p>
        </p:txBody>
      </p:sp>
      <p:sp>
        <p:nvSpPr>
          <p:cNvPr id="4" name="Rectangle 3"/>
          <p:cNvSpPr/>
          <p:nvPr>
            <p:custDataLst>
              <p:tags r:id="rId1"/>
            </p:custDataLst>
          </p:nvPr>
        </p:nvSpPr>
        <p:spPr>
          <a:xfrm>
            <a:off x="251520" y="1071320"/>
            <a:ext cx="8748464" cy="3477875"/>
          </a:xfrm>
          <a:prstGeom prst="rect">
            <a:avLst/>
          </a:prstGeom>
        </p:spPr>
        <p:txBody>
          <a:bodyPr wrap="square">
            <a:spAutoFit/>
          </a:bodyPr>
          <a:lstStyle/>
          <a:p>
            <a:pPr algn="just"/>
            <a:r>
              <a:rPr lang="fr-FR" sz="2000" b="1" dirty="0" smtClean="0"/>
              <a:t>Programme </a:t>
            </a:r>
            <a:r>
              <a:rPr lang="fr-FR" sz="2000" b="1" dirty="0"/>
              <a:t>d'enseignement moral et civique pour l'école élémentaire et le collège (cycles 2, 3 et 4</a:t>
            </a:r>
            <a:r>
              <a:rPr lang="fr-FR" sz="2000" b="1" dirty="0" smtClean="0"/>
              <a:t>):</a:t>
            </a:r>
            <a:endParaRPr lang="fr-FR" sz="2000" b="1" dirty="0"/>
          </a:p>
          <a:p>
            <a:pPr algn="just"/>
            <a:r>
              <a:rPr lang="fr-FR" sz="2000" dirty="0" smtClean="0"/>
              <a:t>Finalités</a:t>
            </a:r>
            <a:endParaRPr lang="fr-FR" sz="2000" dirty="0"/>
          </a:p>
          <a:p>
            <a:pPr algn="just"/>
            <a:r>
              <a:rPr lang="fr-FR" sz="2000" dirty="0"/>
              <a:t>Loin de l'imposition de dogmes ou de modèles de comportements, l'enseignement moral et civique vise à l'acquisition d'une </a:t>
            </a:r>
            <a:r>
              <a:rPr lang="fr-FR" sz="2000" dirty="0" smtClean="0">
                <a:hlinkClick r:id="" action="ppaction://hlinkshowjump?jump=nextslide"/>
              </a:rPr>
              <a:t>culture morale </a:t>
            </a:r>
            <a:r>
              <a:rPr lang="fr-FR" sz="2000" dirty="0"/>
              <a:t>et civique et d'un esprit critique qui ont </a:t>
            </a:r>
            <a:r>
              <a:rPr lang="fr-FR" sz="2000" i="1" dirty="0"/>
              <a:t>pour finalité le développement des dispositions permettant aux élèves de </a:t>
            </a:r>
            <a:r>
              <a:rPr lang="fr-FR" sz="2000" i="1" dirty="0" smtClean="0"/>
              <a:t>devenir progressivement </a:t>
            </a:r>
            <a:r>
              <a:rPr lang="fr-FR" sz="2000" i="1" dirty="0"/>
              <a:t>conscients de leurs </a:t>
            </a:r>
            <a:r>
              <a:rPr lang="fr-FR" sz="2000" i="1" dirty="0" smtClean="0"/>
              <a:t>responsabilités dans </a:t>
            </a:r>
            <a:r>
              <a:rPr lang="fr-FR" sz="2000" i="1" dirty="0"/>
              <a:t>leur vie personnelle et sociale</a:t>
            </a:r>
            <a:r>
              <a:rPr lang="fr-FR" sz="2000" dirty="0"/>
              <a:t>. Cet enseignement </a:t>
            </a:r>
            <a:r>
              <a:rPr lang="fr-FR" sz="2800" b="1" dirty="0">
                <a:hlinkClick r:id="rId4" action="ppaction://hlinksldjump"/>
              </a:rPr>
              <a:t>articule des valeurs, </a:t>
            </a:r>
            <a:r>
              <a:rPr lang="fr-FR" sz="2800" b="1" dirty="0" smtClean="0">
                <a:hlinkClick r:id="rId4" action="ppaction://hlinksldjump"/>
              </a:rPr>
              <a:t>des savoirs </a:t>
            </a:r>
            <a:r>
              <a:rPr lang="fr-FR" sz="2800" b="1" dirty="0">
                <a:hlinkClick r:id="rId4" action="ppaction://hlinksldjump"/>
              </a:rPr>
              <a:t>et des pratiques</a:t>
            </a:r>
            <a:r>
              <a:rPr lang="fr-FR" sz="2800" b="1" dirty="0" smtClean="0">
                <a:hlinkClick r:id="rId4" action="ppaction://hlinksldjump"/>
              </a:rPr>
              <a:t>.</a:t>
            </a:r>
            <a:endParaRPr lang="fr-FR" sz="2800" b="1" dirty="0" smtClean="0"/>
          </a:p>
          <a:p>
            <a:pPr algn="r"/>
            <a:r>
              <a:rPr lang="fr-FR" sz="2400" dirty="0"/>
              <a:t>Bulletin </a:t>
            </a:r>
            <a:r>
              <a:rPr lang="fr-FR" sz="2400" dirty="0" smtClean="0"/>
              <a:t>officiel, spécial </a:t>
            </a:r>
            <a:r>
              <a:rPr lang="fr-FR" sz="2400" dirty="0"/>
              <a:t>n°6 du 25 juin 2015</a:t>
            </a:r>
          </a:p>
        </p:txBody>
      </p:sp>
    </p:spTree>
    <p:extLst>
      <p:ext uri="{BB962C8B-B14F-4D97-AF65-F5344CB8AC3E}">
        <p14:creationId xmlns:p14="http://schemas.microsoft.com/office/powerpoint/2010/main" val="141770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2060848"/>
            <a:ext cx="8064896" cy="3046988"/>
          </a:xfrm>
          <a:prstGeom prst="rect">
            <a:avLst/>
          </a:prstGeom>
          <a:noFill/>
        </p:spPr>
        <p:txBody>
          <a:bodyPr wrap="square" rtlCol="0">
            <a:spAutoFit/>
          </a:bodyPr>
          <a:lstStyle/>
          <a:p>
            <a:pPr algn="just"/>
            <a:r>
              <a:rPr lang="fr-FR" sz="2800" dirty="0" smtClean="0">
                <a:latin typeface="+mj-lt"/>
              </a:rPr>
              <a:t>« La morale laïque, </a:t>
            </a:r>
            <a:r>
              <a:rPr lang="fr-FR" sz="2800" b="1" dirty="0" smtClean="0">
                <a:latin typeface="+mj-lt"/>
              </a:rPr>
              <a:t>c’est comprendre ce qui est juste, distinguer le bien du mal</a:t>
            </a:r>
            <a:r>
              <a:rPr lang="fr-FR" sz="2800" dirty="0" smtClean="0">
                <a:latin typeface="+mj-lt"/>
              </a:rPr>
              <a:t>, c’est aussi des devoirs autant que des droits, des vertus et surtout des valeurs ». [</a:t>
            </a:r>
            <a:r>
              <a:rPr lang="is-IS" sz="2800" dirty="0" smtClean="0">
                <a:latin typeface="+mj-lt"/>
              </a:rPr>
              <a:t>…]</a:t>
            </a:r>
          </a:p>
          <a:p>
            <a:pPr algn="just"/>
            <a:endParaRPr lang="is-IS" sz="2800" dirty="0">
              <a:latin typeface="+mj-lt"/>
            </a:endParaRPr>
          </a:p>
          <a:p>
            <a:pPr algn="just"/>
            <a:r>
              <a:rPr lang="fr-FR" sz="2800" dirty="0" smtClean="0">
                <a:latin typeface="+mj-lt"/>
              </a:rPr>
              <a:t> </a:t>
            </a:r>
            <a:endParaRPr lang="fr-FR" sz="2400" dirty="0"/>
          </a:p>
          <a:p>
            <a:pPr algn="r"/>
            <a:r>
              <a:rPr lang="fr-FR" sz="2400" dirty="0" smtClean="0"/>
              <a:t>Vincent </a:t>
            </a:r>
            <a:r>
              <a:rPr lang="fr-FR" sz="2400" dirty="0" err="1" smtClean="0"/>
              <a:t>Peillon</a:t>
            </a:r>
            <a:r>
              <a:rPr lang="fr-FR" sz="2400" dirty="0" smtClean="0"/>
              <a:t>, Interview au JDD du 01/09/2012.</a:t>
            </a:r>
            <a:endParaRPr lang="fr-FR" sz="2400" dirty="0"/>
          </a:p>
        </p:txBody>
      </p:sp>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98000"/>
          </a:schemeClr>
        </a:solidFill>
        <a:effectLst/>
      </p:bgPr>
    </p:bg>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965211037"/>
              </p:ext>
            </p:extLst>
          </p:nvPr>
        </p:nvGraphicFramePr>
        <p:xfrm>
          <a:off x="1007796" y="1082353"/>
          <a:ext cx="7056784"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431732" y="620688"/>
            <a:ext cx="4104456" cy="461665"/>
          </a:xfrm>
          <a:prstGeom prst="rect">
            <a:avLst/>
          </a:prstGeom>
          <a:noFill/>
        </p:spPr>
        <p:txBody>
          <a:bodyPr wrap="square" rtlCol="0">
            <a:spAutoFit/>
          </a:bodyPr>
          <a:lstStyle/>
          <a:p>
            <a:r>
              <a:rPr lang="fr-FR" sz="2400" b="1" dirty="0" smtClean="0"/>
              <a:t>Finalités de l’EMC:</a:t>
            </a:r>
            <a:endParaRPr lang="fr-FR" sz="2400" b="1" dirty="0"/>
          </a:p>
        </p:txBody>
      </p:sp>
    </p:spTree>
    <p:extLst>
      <p:ext uri="{BB962C8B-B14F-4D97-AF65-F5344CB8AC3E}">
        <p14:creationId xmlns:p14="http://schemas.microsoft.com/office/powerpoint/2010/main" val="21395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2" name="Grouper 1"/>
          <p:cNvGrpSpPr/>
          <p:nvPr/>
        </p:nvGrpSpPr>
        <p:grpSpPr>
          <a:xfrm>
            <a:off x="539552" y="2143805"/>
            <a:ext cx="2066334" cy="2066334"/>
            <a:chOff x="2758842" y="232199"/>
            <a:chExt cx="2066334" cy="2066334"/>
          </a:xfrm>
        </p:grpSpPr>
        <p:sp>
          <p:nvSpPr>
            <p:cNvPr id="3" name="Forme 2"/>
            <p:cNvSpPr/>
            <p:nvPr/>
          </p:nvSpPr>
          <p:spPr>
            <a:xfrm rot="20700000">
              <a:off x="2758842" y="232199"/>
              <a:ext cx="2066334" cy="2066334"/>
            </a:xfrm>
            <a:prstGeom prst="gear6">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4" name="Forme 4"/>
            <p:cNvSpPr/>
            <p:nvPr/>
          </p:nvSpPr>
          <p:spPr>
            <a:xfrm>
              <a:off x="3212050" y="685406"/>
              <a:ext cx="1159919" cy="11599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t>Valeurs</a:t>
              </a:r>
              <a:endParaRPr lang="fr-FR" sz="2700" kern="1200" dirty="0"/>
            </a:p>
          </p:txBody>
        </p:sp>
      </p:grpSp>
      <p:sp>
        <p:nvSpPr>
          <p:cNvPr id="5" name="ZoneTexte 4"/>
          <p:cNvSpPr txBox="1"/>
          <p:nvPr/>
        </p:nvSpPr>
        <p:spPr>
          <a:xfrm>
            <a:off x="3851920" y="202111"/>
            <a:ext cx="5112568" cy="7109639"/>
          </a:xfrm>
          <a:prstGeom prst="rect">
            <a:avLst/>
          </a:prstGeom>
          <a:noFill/>
        </p:spPr>
        <p:txBody>
          <a:bodyPr wrap="square" rtlCol="0">
            <a:spAutoFit/>
          </a:bodyPr>
          <a:lstStyle/>
          <a:p>
            <a:pPr marL="285750" indent="-285750">
              <a:buFontTx/>
              <a:buChar char="-"/>
            </a:pPr>
            <a:r>
              <a:rPr lang="fr-FR" sz="3200" b="1" dirty="0" smtClean="0"/>
              <a:t>l’égalité entre les hommes et les femmes</a:t>
            </a:r>
          </a:p>
          <a:p>
            <a:pPr marL="285750" indent="-285750">
              <a:buFontTx/>
              <a:buChar char="-"/>
            </a:pPr>
            <a:r>
              <a:rPr lang="fr-FR" sz="3200" b="1" dirty="0" smtClean="0"/>
              <a:t>La liberté</a:t>
            </a:r>
          </a:p>
          <a:p>
            <a:pPr marL="285750" indent="-285750">
              <a:buFontTx/>
              <a:buChar char="-"/>
            </a:pPr>
            <a:r>
              <a:rPr lang="fr-FR" sz="3200" b="1" dirty="0" smtClean="0"/>
              <a:t>L’égalité</a:t>
            </a:r>
          </a:p>
          <a:p>
            <a:pPr marL="285750" indent="-285750">
              <a:buFontTx/>
              <a:buChar char="-"/>
            </a:pPr>
            <a:r>
              <a:rPr lang="fr-FR" sz="3200" b="1" dirty="0" smtClean="0"/>
              <a:t>La solidarité</a:t>
            </a:r>
          </a:p>
          <a:p>
            <a:pPr marL="285750" indent="-285750">
              <a:buFontTx/>
              <a:buChar char="-"/>
            </a:pPr>
            <a:r>
              <a:rPr lang="fr-FR" sz="3200" b="1" dirty="0" smtClean="0"/>
              <a:t>La laïcité</a:t>
            </a:r>
          </a:p>
          <a:p>
            <a:pPr marL="285750" indent="-285750">
              <a:buFontTx/>
              <a:buChar char="-"/>
            </a:pPr>
            <a:r>
              <a:rPr lang="fr-FR" sz="3200" b="1" dirty="0" smtClean="0"/>
              <a:t>L’esprit des lois</a:t>
            </a:r>
          </a:p>
          <a:p>
            <a:pPr marL="285750" indent="-285750">
              <a:buFontTx/>
              <a:buChar char="-"/>
            </a:pPr>
            <a:r>
              <a:rPr lang="fr-FR" sz="3200" b="1" dirty="0" smtClean="0"/>
              <a:t>Le respect de la personne</a:t>
            </a:r>
          </a:p>
          <a:p>
            <a:pPr marL="285750" indent="-285750">
              <a:buFontTx/>
              <a:buChar char="-"/>
            </a:pPr>
            <a:r>
              <a:rPr lang="fr-FR" sz="3200" b="1" dirty="0" smtClean="0"/>
              <a:t>La tolérance</a:t>
            </a:r>
          </a:p>
          <a:p>
            <a:pPr marL="285750" indent="-285750">
              <a:buFontTx/>
              <a:buChar char="-"/>
            </a:pPr>
            <a:r>
              <a:rPr lang="fr-FR" sz="3200" b="1" dirty="0" smtClean="0"/>
              <a:t>L’absence de toute forme de discrimination</a:t>
            </a:r>
          </a:p>
          <a:p>
            <a:pPr marL="285750" indent="-285750">
              <a:buFontTx/>
              <a:buChar char="-"/>
            </a:pPr>
            <a:r>
              <a:rPr lang="fr-FR" sz="3200" b="1" dirty="0" smtClean="0"/>
              <a:t>la fraternité</a:t>
            </a:r>
          </a:p>
          <a:p>
            <a:pPr marL="285750" indent="-285750">
              <a:buFontTx/>
              <a:buChar char="-"/>
            </a:pPr>
            <a:endParaRPr lang="fr-FR" dirty="0" smtClean="0"/>
          </a:p>
          <a:p>
            <a:pPr algn="r"/>
            <a:r>
              <a:rPr lang="fr-FR" dirty="0" err="1" smtClean="0"/>
              <a:t>Eduscol</a:t>
            </a:r>
            <a:endParaRPr lang="fr-FR" dirty="0" smtClean="0"/>
          </a:p>
          <a:p>
            <a:pPr marL="285750" indent="-285750">
              <a:buFontTx/>
              <a:buChar char="-"/>
            </a:pPr>
            <a:endParaRPr lang="fr-FR" dirty="0" smtClean="0"/>
          </a:p>
          <a:p>
            <a:pPr marL="285750" indent="-285750">
              <a:buFontTx/>
              <a:buChar char="-"/>
            </a:pPr>
            <a:endParaRPr lang="fr-FR" dirty="0"/>
          </a:p>
        </p:txBody>
      </p:sp>
      <p:sp>
        <p:nvSpPr>
          <p:cNvPr id="6" name="Accolade ouvrante 5"/>
          <p:cNvSpPr/>
          <p:nvPr/>
        </p:nvSpPr>
        <p:spPr>
          <a:xfrm>
            <a:off x="2843808" y="332656"/>
            <a:ext cx="1008112" cy="5688632"/>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
        <p:nvSpPr>
          <p:cNvPr id="8" name="Bouton d'action : Suivant ou Précédent 7">
            <a:hlinkClick r:id="rId3" action="ppaction://hlinksldjump" highlightClick="1"/>
          </p:cNvPr>
          <p:cNvSpPr/>
          <p:nvPr/>
        </p:nvSpPr>
        <p:spPr>
          <a:xfrm>
            <a:off x="307353" y="6309320"/>
            <a:ext cx="448223" cy="5486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276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2" name="Grouper 1"/>
          <p:cNvGrpSpPr/>
          <p:nvPr/>
        </p:nvGrpSpPr>
        <p:grpSpPr>
          <a:xfrm>
            <a:off x="0" y="2182081"/>
            <a:ext cx="2108944" cy="2108944"/>
            <a:chOff x="1577618" y="1687155"/>
            <a:chExt cx="2108944" cy="2108944"/>
          </a:xfrm>
        </p:grpSpPr>
        <p:sp>
          <p:nvSpPr>
            <p:cNvPr id="3" name="Forme 2"/>
            <p:cNvSpPr/>
            <p:nvPr/>
          </p:nvSpPr>
          <p:spPr>
            <a:xfrm>
              <a:off x="1577618" y="1687155"/>
              <a:ext cx="2108944" cy="2108944"/>
            </a:xfrm>
            <a:prstGeom prst="gear6">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4" name="Forme 4"/>
            <p:cNvSpPr/>
            <p:nvPr/>
          </p:nvSpPr>
          <p:spPr>
            <a:xfrm>
              <a:off x="2108551" y="2221297"/>
              <a:ext cx="1047078" cy="10406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t>Savoirs</a:t>
              </a:r>
              <a:endParaRPr lang="fr-FR" sz="2700" kern="1200" dirty="0"/>
            </a:p>
          </p:txBody>
        </p:sp>
      </p:grpSp>
      <p:sp>
        <p:nvSpPr>
          <p:cNvPr id="6" name="Accolade ouvrante 5"/>
          <p:cNvSpPr/>
          <p:nvPr/>
        </p:nvSpPr>
        <p:spPr>
          <a:xfrm>
            <a:off x="1880827" y="752277"/>
            <a:ext cx="1008112" cy="4968552"/>
          </a:xfrm>
          <a:prstGeom prst="leftBrace">
            <a:avLst>
              <a:gd name="adj1" fmla="val 66229"/>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
        <p:nvSpPr>
          <p:cNvPr id="7" name="ZoneTexte 6"/>
          <p:cNvSpPr txBox="1"/>
          <p:nvPr/>
        </p:nvSpPr>
        <p:spPr>
          <a:xfrm>
            <a:off x="2409918" y="1484784"/>
            <a:ext cx="2160240" cy="3108543"/>
          </a:xfrm>
          <a:prstGeom prst="rect">
            <a:avLst/>
          </a:prstGeom>
          <a:noFill/>
        </p:spPr>
        <p:txBody>
          <a:bodyPr wrap="square" rtlCol="0">
            <a:spAutoFit/>
          </a:bodyPr>
          <a:lstStyle/>
          <a:p>
            <a:r>
              <a:rPr lang="fr-FR" sz="2800" b="1" dirty="0" smtClean="0"/>
              <a:t>- littéraires</a:t>
            </a:r>
          </a:p>
          <a:p>
            <a:endParaRPr lang="fr-FR" sz="2800" b="1" dirty="0" smtClean="0"/>
          </a:p>
          <a:p>
            <a:r>
              <a:rPr lang="fr-FR" sz="2800" b="1" dirty="0" smtClean="0"/>
              <a:t>-scientifiques</a:t>
            </a:r>
          </a:p>
          <a:p>
            <a:pPr marL="457200" indent="-457200">
              <a:buFontTx/>
              <a:buChar char="-"/>
            </a:pPr>
            <a:endParaRPr lang="fr-FR" sz="2800" b="1" dirty="0"/>
          </a:p>
          <a:p>
            <a:r>
              <a:rPr lang="fr-FR" sz="2800" b="1" dirty="0" smtClean="0"/>
              <a:t>-historiques</a:t>
            </a:r>
          </a:p>
          <a:p>
            <a:pPr marL="457200" indent="-457200">
              <a:buFontTx/>
              <a:buChar char="-"/>
            </a:pPr>
            <a:endParaRPr lang="fr-FR" sz="2800" b="1" dirty="0" smtClean="0"/>
          </a:p>
          <a:p>
            <a:r>
              <a:rPr lang="fr-FR" sz="2800" b="1" dirty="0" smtClean="0"/>
              <a:t>- juridiques</a:t>
            </a:r>
            <a:endParaRPr lang="fr-FR" sz="2800" b="1" dirty="0"/>
          </a:p>
        </p:txBody>
      </p:sp>
      <p:sp>
        <p:nvSpPr>
          <p:cNvPr id="14" name="Bouton d'action : Suivant ou Précédent 13">
            <a:hlinkClick r:id="rId2" action="ppaction://hlinksldjump" highlightClick="1"/>
          </p:cNvPr>
          <p:cNvSpPr/>
          <p:nvPr/>
        </p:nvSpPr>
        <p:spPr>
          <a:xfrm>
            <a:off x="307353" y="6309320"/>
            <a:ext cx="448223" cy="5486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766" y="3839508"/>
            <a:ext cx="4307063" cy="2749715"/>
          </a:xfrm>
          <a:prstGeom prst="rect">
            <a:avLst/>
          </a:prstGeom>
        </p:spPr>
      </p:pic>
      <p:sp>
        <p:nvSpPr>
          <p:cNvPr id="15" name="Rectangle 14"/>
          <p:cNvSpPr/>
          <p:nvPr/>
        </p:nvSpPr>
        <p:spPr>
          <a:xfrm>
            <a:off x="4570157" y="3756883"/>
            <a:ext cx="1493909" cy="2792039"/>
          </a:xfrm>
          <a:prstGeom prst="rect">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17" name="Connecteur droit 16"/>
          <p:cNvCxnSpPr/>
          <p:nvPr/>
        </p:nvCxnSpPr>
        <p:spPr>
          <a:xfrm>
            <a:off x="3275856" y="4593327"/>
            <a:ext cx="0" cy="995913"/>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Connecteur droit avec flèche 18"/>
          <p:cNvCxnSpPr/>
          <p:nvPr/>
        </p:nvCxnSpPr>
        <p:spPr>
          <a:xfrm>
            <a:off x="3275856" y="5589240"/>
            <a:ext cx="126000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0" name="ZoneTexte 19"/>
          <p:cNvSpPr txBox="1"/>
          <p:nvPr/>
        </p:nvSpPr>
        <p:spPr>
          <a:xfrm>
            <a:off x="3935010" y="6567097"/>
            <a:ext cx="5208990" cy="307777"/>
          </a:xfrm>
          <a:prstGeom prst="rect">
            <a:avLst/>
          </a:prstGeom>
          <a:noFill/>
        </p:spPr>
        <p:txBody>
          <a:bodyPr wrap="none" rtlCol="0">
            <a:spAutoFit/>
          </a:bodyPr>
          <a:lstStyle/>
          <a:p>
            <a:r>
              <a:rPr lang="fr-FR" sz="1400" smtClean="0"/>
              <a:t>Cycle 4: </a:t>
            </a:r>
            <a:r>
              <a:rPr lang="fr-FR" sz="1400" b="1"/>
              <a:t>Le droit et la règle : des principes pour vivre avec les </a:t>
            </a:r>
            <a:r>
              <a:rPr lang="fr-FR" sz="1400" b="1" smtClean="0"/>
              <a:t>autres.</a:t>
            </a:r>
            <a:r>
              <a:rPr lang="fr-FR" sz="1400" smtClean="0"/>
              <a:t> </a:t>
            </a:r>
            <a:endParaRPr lang="fr-FR" sz="1400"/>
          </a:p>
        </p:txBody>
      </p:sp>
    </p:spTree>
    <p:extLst>
      <p:ext uri="{BB962C8B-B14F-4D97-AF65-F5344CB8AC3E}">
        <p14:creationId xmlns:p14="http://schemas.microsoft.com/office/powerpoint/2010/main" val="1887797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2" name="Grouper 1"/>
          <p:cNvGrpSpPr/>
          <p:nvPr/>
        </p:nvGrpSpPr>
        <p:grpSpPr>
          <a:xfrm>
            <a:off x="179512" y="1825801"/>
            <a:ext cx="2899798" cy="2899798"/>
            <a:chOff x="3264773" y="2372562"/>
            <a:chExt cx="2899798" cy="2899798"/>
          </a:xfrm>
        </p:grpSpPr>
        <p:sp>
          <p:nvSpPr>
            <p:cNvPr id="3" name="Forme 2"/>
            <p:cNvSpPr/>
            <p:nvPr/>
          </p:nvSpPr>
          <p:spPr>
            <a:xfrm>
              <a:off x="3264773" y="2372562"/>
              <a:ext cx="2899798" cy="2899798"/>
            </a:xfrm>
            <a:prstGeom prst="gear9">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4" name="Forme 4"/>
            <p:cNvSpPr/>
            <p:nvPr/>
          </p:nvSpPr>
          <p:spPr>
            <a:xfrm>
              <a:off x="3847761" y="3051826"/>
              <a:ext cx="1733822" cy="1490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t>Pratiques</a:t>
              </a:r>
              <a:endParaRPr lang="fr-FR" sz="2700" kern="1200" dirty="0"/>
            </a:p>
          </p:txBody>
        </p:sp>
      </p:grpSp>
      <p:sp>
        <p:nvSpPr>
          <p:cNvPr id="5" name="ZoneTexte 4"/>
          <p:cNvSpPr txBox="1"/>
          <p:nvPr/>
        </p:nvSpPr>
        <p:spPr>
          <a:xfrm>
            <a:off x="3923928" y="764704"/>
            <a:ext cx="5112568" cy="4062651"/>
          </a:xfrm>
          <a:prstGeom prst="rect">
            <a:avLst/>
          </a:prstGeom>
          <a:noFill/>
        </p:spPr>
        <p:txBody>
          <a:bodyPr wrap="square" rtlCol="0">
            <a:spAutoFit/>
          </a:bodyPr>
          <a:lstStyle/>
          <a:p>
            <a:r>
              <a:rPr lang="fr-FR" b="1" dirty="0" smtClean="0"/>
              <a:t>Pratiques:</a:t>
            </a:r>
            <a:endParaRPr lang="fr-FR" dirty="0"/>
          </a:p>
          <a:p>
            <a:pPr algn="just"/>
            <a:r>
              <a:rPr lang="fr-FR" dirty="0"/>
              <a:t>Développer les dispositions morales et civiques, </a:t>
            </a:r>
            <a:r>
              <a:rPr lang="fr-FR" sz="2400" b="1" dirty="0"/>
              <a:t>c'est développer une disposition à raisonner, à prendre en compte le point de vue de l'autre et à agir. </a:t>
            </a:r>
            <a:endParaRPr lang="fr-FR" sz="2400" b="1" dirty="0" smtClean="0"/>
          </a:p>
          <a:p>
            <a:pPr algn="just"/>
            <a:endParaRPr lang="fr-FR" sz="2400" b="1" dirty="0"/>
          </a:p>
          <a:p>
            <a:pPr algn="just"/>
            <a:endParaRPr lang="fr-FR" sz="2400" b="1" dirty="0" smtClean="0"/>
          </a:p>
          <a:p>
            <a:pPr algn="just"/>
            <a:r>
              <a:rPr lang="fr-FR" sz="2400" b="1" dirty="0" smtClean="0"/>
              <a:t>[</a:t>
            </a:r>
            <a:r>
              <a:rPr lang="is-IS" sz="2400" b="1" dirty="0" smtClean="0"/>
              <a:t>…]</a:t>
            </a:r>
            <a:r>
              <a:rPr lang="fr-FR" sz="2400" b="1" dirty="0" smtClean="0"/>
              <a:t>autant </a:t>
            </a:r>
            <a:r>
              <a:rPr lang="fr-FR" sz="2400" b="1" dirty="0"/>
              <a:t>que possible, à partir de </a:t>
            </a:r>
            <a:r>
              <a:rPr lang="fr-FR" sz="2400" b="1" dirty="0">
                <a:hlinkClick r:id="" action="ppaction://hlinkshowjump?jump=nextslide"/>
              </a:rPr>
              <a:t>situations pratiques</a:t>
            </a:r>
            <a:r>
              <a:rPr lang="fr-FR" dirty="0"/>
              <a:t>, dans la classe et dans la vie scolaire, au cours desquelles les élèves éprouvent la valeur et le sens de cet </a:t>
            </a:r>
            <a:r>
              <a:rPr lang="fr-FR" dirty="0" smtClean="0"/>
              <a:t>enseignement.</a:t>
            </a:r>
          </a:p>
          <a:p>
            <a:pPr algn="r"/>
            <a:r>
              <a:rPr lang="fr-FR" dirty="0" err="1" smtClean="0"/>
              <a:t>Eduscol</a:t>
            </a:r>
            <a:endParaRPr lang="fr-FR" dirty="0"/>
          </a:p>
        </p:txBody>
      </p:sp>
      <p:sp>
        <p:nvSpPr>
          <p:cNvPr id="6" name="Accolade ouvrante 5"/>
          <p:cNvSpPr/>
          <p:nvPr/>
        </p:nvSpPr>
        <p:spPr>
          <a:xfrm>
            <a:off x="3079310" y="431384"/>
            <a:ext cx="1008112" cy="5688632"/>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094118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Formation EMC</a:t>
            </a:r>
            <a:br>
              <a:rPr lang="fr-FR" b="1" dirty="0" smtClean="0"/>
            </a:br>
            <a:r>
              <a:rPr lang="fr-FR" b="1" dirty="0" smtClean="0"/>
              <a:t>2018</a:t>
            </a:r>
            <a:endParaRPr lang="fr-FR" b="1" dirty="0"/>
          </a:p>
        </p:txBody>
      </p:sp>
      <p:pic>
        <p:nvPicPr>
          <p:cNvPr id="5" name="Image 4"/>
          <p:cNvPicPr>
            <a:picLocks noChangeAspect="1"/>
          </p:cNvPicPr>
          <p:nvPr/>
        </p:nvPicPr>
        <p:blipFill>
          <a:blip r:embed="rId3"/>
          <a:stretch>
            <a:fillRect/>
          </a:stretch>
        </p:blipFill>
        <p:spPr>
          <a:xfrm>
            <a:off x="1457908" y="1417638"/>
            <a:ext cx="6228184" cy="4220958"/>
          </a:xfrm>
          <a:prstGeom prst="rect">
            <a:avLst/>
          </a:prstGeom>
        </p:spPr>
      </p:pic>
    </p:spTree>
    <p:extLst>
      <p:ext uri="{BB962C8B-B14F-4D97-AF65-F5344CB8AC3E}">
        <p14:creationId xmlns:p14="http://schemas.microsoft.com/office/powerpoint/2010/main" val="1609217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8400"/>
            <a:ext cx="9144000" cy="4506259"/>
          </a:xfrm>
          <a:prstGeom prst="rect">
            <a:avLst/>
          </a:prstGeom>
        </p:spPr>
      </p:pic>
      <p:sp>
        <p:nvSpPr>
          <p:cNvPr id="3" name="Rectangle 2"/>
          <p:cNvSpPr/>
          <p:nvPr/>
        </p:nvSpPr>
        <p:spPr>
          <a:xfrm>
            <a:off x="5292080" y="1085311"/>
            <a:ext cx="3655082" cy="5075246"/>
          </a:xfrm>
          <a:prstGeom prst="rect">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ZoneTexte 3"/>
          <p:cNvSpPr txBox="1"/>
          <p:nvPr/>
        </p:nvSpPr>
        <p:spPr>
          <a:xfrm>
            <a:off x="3935010" y="6165304"/>
            <a:ext cx="5208990" cy="307777"/>
          </a:xfrm>
          <a:prstGeom prst="rect">
            <a:avLst/>
          </a:prstGeom>
          <a:noFill/>
        </p:spPr>
        <p:txBody>
          <a:bodyPr wrap="none" rtlCol="0">
            <a:spAutoFit/>
          </a:bodyPr>
          <a:lstStyle/>
          <a:p>
            <a:r>
              <a:rPr lang="fr-FR" sz="1400" smtClean="0"/>
              <a:t>Cycle 4: </a:t>
            </a:r>
            <a:r>
              <a:rPr lang="fr-FR" sz="1400" b="1"/>
              <a:t>Le droit et la règle : des principes pour vivre avec les </a:t>
            </a:r>
            <a:r>
              <a:rPr lang="fr-FR" sz="1400" b="1" smtClean="0"/>
              <a:t>autres.</a:t>
            </a:r>
            <a:r>
              <a:rPr lang="fr-FR" sz="1400" smtClean="0"/>
              <a:t> </a:t>
            </a:r>
            <a:endParaRPr lang="fr-FR" sz="1400"/>
          </a:p>
        </p:txBody>
      </p:sp>
    </p:spTree>
    <p:extLst>
      <p:ext uri="{BB962C8B-B14F-4D97-AF65-F5344CB8AC3E}">
        <p14:creationId xmlns:p14="http://schemas.microsoft.com/office/powerpoint/2010/main" val="1925520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3" name="Tableau 2"/>
          <p:cNvGraphicFramePr>
            <a:graphicFrameLocks noGrp="1"/>
          </p:cNvGraphicFramePr>
          <p:nvPr>
            <p:custDataLst>
              <p:tags r:id="rId1"/>
            </p:custDataLst>
            <p:extLst>
              <p:ext uri="{D42A27DB-BD31-4B8C-83A1-F6EECF244321}">
                <p14:modId xmlns:p14="http://schemas.microsoft.com/office/powerpoint/2010/main" val="1005989223"/>
              </p:ext>
            </p:extLst>
          </p:nvPr>
        </p:nvGraphicFramePr>
        <p:xfrm>
          <a:off x="179512" y="476672"/>
          <a:ext cx="8784976" cy="5888736"/>
        </p:xfrm>
        <a:graphic>
          <a:graphicData uri="http://schemas.openxmlformats.org/drawingml/2006/table">
            <a:tbl>
              <a:tblPr firstRow="1" firstCol="1" bandRow="1"/>
              <a:tblGrid>
                <a:gridCol w="2942040"/>
                <a:gridCol w="2921468"/>
                <a:gridCol w="2921468"/>
              </a:tblGrid>
              <a:tr h="1133563">
                <a:tc>
                  <a:txBody>
                    <a:bodyPr/>
                    <a:lstStyle/>
                    <a:p>
                      <a:pPr algn="l">
                        <a:lnSpc>
                          <a:spcPct val="115000"/>
                        </a:lnSpc>
                        <a:spcAft>
                          <a:spcPts val="300"/>
                        </a:spcAft>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Recherche documentaire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300"/>
                        </a:spcAft>
                      </a:pPr>
                      <a:r>
                        <a:rPr lang="fr-FR"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Production d’une affiche, d’un spot TV ou radiophonique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300"/>
                        </a:spcAft>
                      </a:pPr>
                      <a:r>
                        <a:rPr lang="fr-FR"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Travail à partir d’un récit fictionnel ou non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9146">
                <a:tc>
                  <a:txBody>
                    <a:bodyPr/>
                    <a:lstStyle/>
                    <a:p>
                      <a:pPr algn="l">
                        <a:lnSpc>
                          <a:spcPct val="115000"/>
                        </a:lnSpc>
                        <a:spcAft>
                          <a:spcPts val="300"/>
                        </a:spcAft>
                      </a:pPr>
                      <a:r>
                        <a:rPr lang="fr-FR"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Médiation scolaire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300"/>
                        </a:spcAft>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Engagement dans une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300"/>
                        </a:spcAft>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Participation aux instances de l’établissement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9146">
                <a:tc>
                  <a:txBody>
                    <a:bodyPr/>
                    <a:lstStyle/>
                    <a:p>
                      <a:pPr algn="l">
                        <a:lnSpc>
                          <a:spcPct val="115000"/>
                        </a:lnSpc>
                        <a:spcAft>
                          <a:spcPts val="300"/>
                        </a:spcAft>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Etude d’un article de presse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300"/>
                        </a:spcAft>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 action="ppaction://hlinkshowjump?jump=nextslide"/>
                        </a:rPr>
                        <a:t>Débats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300"/>
                        </a:spcAft>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Elaboration de propositions au CA, au maire…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849">
                <a:tc>
                  <a:txBody>
                    <a:bodyPr/>
                    <a:lstStyle/>
                    <a:p>
                      <a:pPr algn="l">
                        <a:lnSpc>
                          <a:spcPct val="115000"/>
                        </a:lnSpc>
                        <a:spcAft>
                          <a:spcPts val="300"/>
                        </a:spcAft>
                      </a:pPr>
                      <a:r>
                        <a:rPr lang="fr-FR"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Jeu de rôles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300"/>
                        </a:spcAft>
                      </a:pPr>
                      <a:r>
                        <a:rPr lang="fr-FR"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Création d’un club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300"/>
                        </a:spcAft>
                      </a:pPr>
                      <a:r>
                        <a:rPr lang="fr-FR"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Discussions à visée réflexive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9146">
                <a:tc>
                  <a:txBody>
                    <a:bodyPr/>
                    <a:lstStyle/>
                    <a:p>
                      <a:pPr algn="l">
                        <a:lnSpc>
                          <a:spcPct val="115000"/>
                        </a:lnSpc>
                        <a:spcAft>
                          <a:spcPts val="300"/>
                        </a:spcAft>
                      </a:pPr>
                      <a:r>
                        <a:rPr lang="fr-FR"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Analyse d’un stéréotype, d’une élection…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300"/>
                        </a:spcAft>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Elaboration d’une performance scénique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300"/>
                        </a:spcAft>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Dilemme moral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206049" y="6349471"/>
            <a:ext cx="7781459" cy="646331"/>
          </a:xfrm>
          <a:prstGeom prst="rect">
            <a:avLst/>
          </a:prstGeom>
        </p:spPr>
        <p:txBody>
          <a:bodyPr wrap="square">
            <a:spAutoFit/>
          </a:bodyPr>
          <a:lstStyle/>
          <a:p>
            <a:pPr algn="r"/>
            <a:r>
              <a:rPr lang="fr-FR" i="1" dirty="0">
                <a:latin typeface="Calibri" panose="020F0502020204030204" pitchFamily="34" charset="0"/>
                <a:ea typeface="Calibri" panose="020F0502020204030204" pitchFamily="34" charset="0"/>
                <a:cs typeface="Times New Roman" panose="02020603050405020304" pitchFamily="18" charset="0"/>
              </a:rPr>
              <a:t>D’après Rozenn Le Guennec, </a:t>
            </a:r>
            <a:r>
              <a:rPr lang="fr-FR" i="1" dirty="0">
                <a:latin typeface="Calibri" panose="020F0502020204030204" pitchFamily="34" charset="0"/>
                <a:ea typeface="Calibri" panose="020F0502020204030204" pitchFamily="34" charset="0"/>
                <a:cs typeface="Times New Roman" panose="02020603050405020304" pitchFamily="18" charset="0"/>
                <a:hlinkClick r:id="rId3"/>
              </a:rPr>
              <a:t>http://www.ac-nice.fr/histgeo/index.php/76-peda/emc/408-emc-education-morale-et-civique</a:t>
            </a:r>
            <a:r>
              <a:rPr lang="fr-FR" i="1" dirty="0">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 </a:t>
            </a:r>
            <a:endParaRPr lang="fr-FR" dirty="0"/>
          </a:p>
        </p:txBody>
      </p:sp>
    </p:spTree>
    <p:extLst>
      <p:ext uri="{BB962C8B-B14F-4D97-AF65-F5344CB8AC3E}">
        <p14:creationId xmlns:p14="http://schemas.microsoft.com/office/powerpoint/2010/main" val="1003407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958385040"/>
              </p:ext>
            </p:extLst>
          </p:nvPr>
        </p:nvGraphicFramePr>
        <p:xfrm>
          <a:off x="-21238" y="764704"/>
          <a:ext cx="6624736" cy="5130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6642994" y="2659268"/>
            <a:ext cx="2501006" cy="1323439"/>
          </a:xfrm>
          <a:prstGeom prst="rect">
            <a:avLst/>
          </a:prstGeom>
          <a:noFill/>
        </p:spPr>
        <p:txBody>
          <a:bodyPr wrap="none" rtlCol="0">
            <a:spAutoFit/>
          </a:bodyPr>
          <a:lstStyle/>
          <a:p>
            <a:r>
              <a:rPr lang="fr-FR" sz="4000" b="1" dirty="0" smtClean="0"/>
              <a:t>Débattre, </a:t>
            </a:r>
          </a:p>
          <a:p>
            <a:r>
              <a:rPr lang="fr-FR" sz="4000" b="1" dirty="0"/>
              <a:t>p</a:t>
            </a:r>
            <a:r>
              <a:rPr lang="fr-FR" sz="4000" b="1" dirty="0" smtClean="0"/>
              <a:t>our quoi?</a:t>
            </a:r>
            <a:endParaRPr lang="fr-FR" sz="4000" b="1" dirty="0"/>
          </a:p>
        </p:txBody>
      </p:sp>
      <p:sp>
        <p:nvSpPr>
          <p:cNvPr id="4" name="Accolade fermante 3"/>
          <p:cNvSpPr/>
          <p:nvPr/>
        </p:nvSpPr>
        <p:spPr>
          <a:xfrm>
            <a:off x="5436096" y="404664"/>
            <a:ext cx="1167402" cy="58326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522118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ZoneTexte 2"/>
          <p:cNvSpPr txBox="1"/>
          <p:nvPr/>
        </p:nvSpPr>
        <p:spPr>
          <a:xfrm>
            <a:off x="251520" y="404664"/>
            <a:ext cx="8712968" cy="5550329"/>
          </a:xfrm>
          <a:prstGeom prst="rect">
            <a:avLst/>
          </a:prstGeom>
          <a:noFill/>
        </p:spPr>
        <p:txBody>
          <a:bodyPr wrap="square" rtlCol="0">
            <a:noAutofit/>
          </a:bodyPr>
          <a:lstStyle/>
          <a:p>
            <a:pPr marL="342900" indent="-342900" algn="just">
              <a:buAutoNum type="arabicPeriod"/>
            </a:pPr>
            <a:r>
              <a:rPr lang="fr-FR" sz="2400" dirty="0" smtClean="0"/>
              <a:t>Débattre  ne consiste </a:t>
            </a:r>
            <a:r>
              <a:rPr lang="fr-FR" sz="2400" b="1" dirty="0" smtClean="0"/>
              <a:t>aucunement à simplement « donner son opinion ».</a:t>
            </a:r>
          </a:p>
          <a:p>
            <a:pPr marL="342900" indent="-342900" algn="just">
              <a:buAutoNum type="arabicPeriod"/>
            </a:pPr>
            <a:endParaRPr lang="fr-FR" sz="2400" b="1" dirty="0" smtClean="0"/>
          </a:p>
          <a:p>
            <a:pPr marL="342900" indent="-342900" algn="just">
              <a:buAutoNum type="arabicPeriod"/>
            </a:pPr>
            <a:r>
              <a:rPr lang="fr-FR" sz="2400" b="1" dirty="0"/>
              <a:t>T</a:t>
            </a:r>
            <a:r>
              <a:rPr lang="fr-FR" sz="2400" b="1" dirty="0" smtClean="0"/>
              <a:t>outes  les  opinions  ne  se  valent  pas</a:t>
            </a:r>
            <a:r>
              <a:rPr lang="fr-FR" sz="2400" dirty="0" smtClean="0"/>
              <a:t>.</a:t>
            </a:r>
          </a:p>
          <a:p>
            <a:pPr marL="342900" indent="-342900" algn="just">
              <a:buAutoNum type="arabicPeriod"/>
            </a:pPr>
            <a:endParaRPr lang="fr-FR" sz="2400" dirty="0" smtClean="0"/>
          </a:p>
          <a:p>
            <a:pPr marL="342900" indent="-342900" algn="just">
              <a:buAutoNum type="arabicPeriod"/>
            </a:pPr>
            <a:r>
              <a:rPr lang="fr-FR" sz="2400" dirty="0" smtClean="0"/>
              <a:t>Il faut entendre la parole de l'élève, mais sans renoncer à proposer un autre </a:t>
            </a:r>
            <a:r>
              <a:rPr lang="fr-FR" sz="2400" b="1" dirty="0" smtClean="0"/>
              <a:t>point de vue argument</a:t>
            </a:r>
            <a:r>
              <a:rPr lang="fr-FR" sz="2400" dirty="0" smtClean="0"/>
              <a:t>é.</a:t>
            </a:r>
          </a:p>
          <a:p>
            <a:pPr marL="342900" indent="-342900" algn="just">
              <a:buAutoNum type="arabicPeriod"/>
            </a:pPr>
            <a:endParaRPr lang="fr-FR" sz="2400" dirty="0" smtClean="0"/>
          </a:p>
          <a:p>
            <a:pPr marL="342900" indent="-342900" algn="just">
              <a:buAutoNum type="arabicPeriod"/>
            </a:pPr>
            <a:r>
              <a:rPr lang="fr-FR" sz="2400" dirty="0" smtClean="0"/>
              <a:t>Il faut </a:t>
            </a:r>
            <a:r>
              <a:rPr lang="fr-FR" sz="2400" b="1" dirty="0" smtClean="0"/>
              <a:t>apprendre à l’élève à  s'interroger  sur  l'origine  de  ses  propres  idées.</a:t>
            </a:r>
          </a:p>
          <a:p>
            <a:pPr marL="342900" indent="-342900" algn="just">
              <a:buAutoNum type="arabicPeriod"/>
            </a:pPr>
            <a:endParaRPr lang="fr-FR" sz="2400" b="1" dirty="0" smtClean="0"/>
          </a:p>
          <a:p>
            <a:pPr marL="342900" indent="-342900" algn="just">
              <a:buAutoNum type="arabicPeriod"/>
            </a:pPr>
            <a:r>
              <a:rPr lang="fr-FR" sz="2400" dirty="0" smtClean="0"/>
              <a:t> La discussion, seule, peut permettre d’expérimenter  des  contradictions  dans  son  propre  discours et </a:t>
            </a:r>
            <a:r>
              <a:rPr lang="fr-FR" sz="2400" b="1" dirty="0" smtClean="0"/>
              <a:t>amener à réviser un point de vue</a:t>
            </a:r>
            <a:r>
              <a:rPr lang="fr-FR" sz="2400" dirty="0" smtClean="0"/>
              <a:t>. (Marion </a:t>
            </a:r>
            <a:r>
              <a:rPr lang="fr-FR" sz="2400" dirty="0" err="1" smtClean="0"/>
              <a:t>Boulnois</a:t>
            </a:r>
            <a:r>
              <a:rPr lang="fr-FR" sz="2400" dirty="0" smtClean="0"/>
              <a:t>, </a:t>
            </a:r>
            <a:r>
              <a:rPr lang="fr-FR" sz="2400" i="1" dirty="0" smtClean="0"/>
              <a:t>Ce que le débat ne doit pas être)</a:t>
            </a:r>
            <a:r>
              <a:rPr lang="fr-FR" sz="2400" dirty="0" smtClean="0"/>
              <a:t>   </a:t>
            </a:r>
            <a:endParaRPr lang="fr-FR" sz="2400" dirty="0"/>
          </a:p>
        </p:txBody>
      </p:sp>
    </p:spTree>
    <p:extLst>
      <p:ext uri="{BB962C8B-B14F-4D97-AF65-F5344CB8AC3E}">
        <p14:creationId xmlns:p14="http://schemas.microsoft.com/office/powerpoint/2010/main" val="1967502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50590" y="676350"/>
            <a:ext cx="8712968" cy="144016"/>
          </a:xfrm>
          <a:prstGeom prst="rect">
            <a:avLst/>
          </a:prstGeom>
          <a:gradFill flip="none" rotWithShape="1">
            <a:gsLst>
              <a:gs pos="0">
                <a:schemeClr val="accent3">
                  <a:lumMod val="75000"/>
                </a:schemeClr>
              </a:gs>
              <a:gs pos="50000">
                <a:schemeClr val="accent3">
                  <a:lumMod val="60000"/>
                  <a:lumOff val="4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23528" y="0"/>
            <a:ext cx="216024" cy="6669360"/>
          </a:xfrm>
          <a:prstGeom prst="rect">
            <a:avLst/>
          </a:prstGeom>
          <a:gradFill>
            <a:gsLst>
              <a:gs pos="16000">
                <a:schemeClr val="accent3">
                  <a:lumMod val="75000"/>
                </a:schemeClr>
              </a:gs>
              <a:gs pos="0">
                <a:schemeClr val="accent3">
                  <a:lumMod val="75000"/>
                </a:schemeClr>
              </a:gs>
              <a:gs pos="50000">
                <a:schemeClr val="accent3">
                  <a:lumMod val="60000"/>
                  <a:lumOff val="4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840929" y="91575"/>
            <a:ext cx="1119217" cy="584775"/>
          </a:xfrm>
          <a:prstGeom prst="rect">
            <a:avLst/>
          </a:prstGeom>
          <a:noFill/>
        </p:spPr>
        <p:txBody>
          <a:bodyPr wrap="none" rtlCol="0">
            <a:spAutoFit/>
          </a:bodyPr>
          <a:lstStyle/>
          <a:p>
            <a:r>
              <a:rPr lang="fr-FR" sz="3200" dirty="0" smtClean="0">
                <a:solidFill>
                  <a:schemeClr val="accent3">
                    <a:lumMod val="75000"/>
                  </a:schemeClr>
                </a:solidFill>
                <a:latin typeface="Arial" panose="020B0604020202020204" pitchFamily="34" charset="0"/>
                <a:cs typeface="Arial" panose="020B0604020202020204" pitchFamily="34" charset="0"/>
              </a:rPr>
              <a:t>Plan:</a:t>
            </a:r>
            <a:endParaRPr lang="fr-FR" sz="3200" dirty="0">
              <a:solidFill>
                <a:schemeClr val="accent3">
                  <a:lumMod val="75000"/>
                </a:schemeClr>
              </a:solidFill>
              <a:latin typeface="Arial" panose="020B0604020202020204" pitchFamily="34" charset="0"/>
              <a:cs typeface="Arial" panose="020B0604020202020204" pitchFamily="34" charset="0"/>
            </a:endParaRPr>
          </a:p>
        </p:txBody>
      </p:sp>
      <p:sp>
        <p:nvSpPr>
          <p:cNvPr id="13" name="ZoneTexte 12"/>
          <p:cNvSpPr txBox="1"/>
          <p:nvPr/>
        </p:nvSpPr>
        <p:spPr>
          <a:xfrm>
            <a:off x="611561" y="2132856"/>
            <a:ext cx="8431062" cy="584775"/>
          </a:xfrm>
          <a:prstGeom prst="rect">
            <a:avLst/>
          </a:prstGeom>
          <a:noFill/>
        </p:spPr>
        <p:txBody>
          <a:bodyPr wrap="square" rtlCol="0">
            <a:spAutoFit/>
          </a:bodyPr>
          <a:lstStyle/>
          <a:p>
            <a:pPr algn="ctr"/>
            <a:endParaRPr lang="fr-FR" sz="3200" b="1" dirty="0">
              <a:latin typeface="Arial" panose="020B0604020202020204" pitchFamily="34" charset="0"/>
              <a:cs typeface="Arial" panose="020B0604020202020204" pitchFamily="34" charset="0"/>
            </a:endParaRPr>
          </a:p>
        </p:txBody>
      </p:sp>
      <p:graphicFrame>
        <p:nvGraphicFramePr>
          <p:cNvPr id="2" name="Diagramme 1"/>
          <p:cNvGraphicFramePr/>
          <p:nvPr>
            <p:extLst>
              <p:ext uri="{D42A27DB-BD31-4B8C-83A1-F6EECF244321}">
                <p14:modId xmlns:p14="http://schemas.microsoft.com/office/powerpoint/2010/main" val="1710285840"/>
              </p:ext>
            </p:extLst>
          </p:nvPr>
        </p:nvGraphicFramePr>
        <p:xfrm>
          <a:off x="611561" y="1397000"/>
          <a:ext cx="8251997" cy="48704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552" y="1496716"/>
            <a:ext cx="1728192" cy="2099286"/>
          </a:xfrm>
          <a:prstGeom prst="rect">
            <a:avLst/>
          </a:prstGeom>
        </p:spPr>
      </p:pic>
    </p:spTree>
    <p:extLst>
      <p:ext uri="{BB962C8B-B14F-4D97-AF65-F5344CB8AC3E}">
        <p14:creationId xmlns:p14="http://schemas.microsoft.com/office/powerpoint/2010/main" val="971786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600"/>
            <a:ext cx="9144000" cy="4618438"/>
          </a:xfrm>
          <a:prstGeom prst="rect">
            <a:avLst/>
          </a:prstGeom>
        </p:spPr>
      </p:pic>
      <p:sp>
        <p:nvSpPr>
          <p:cNvPr id="6" name="ZoneTexte 5"/>
          <p:cNvSpPr txBox="1"/>
          <p:nvPr/>
        </p:nvSpPr>
        <p:spPr>
          <a:xfrm>
            <a:off x="251520" y="332656"/>
            <a:ext cx="8892480" cy="1200329"/>
          </a:xfrm>
          <a:prstGeom prst="rect">
            <a:avLst/>
          </a:prstGeom>
          <a:noFill/>
        </p:spPr>
        <p:txBody>
          <a:bodyPr wrap="square" rtlCol="0">
            <a:spAutoFit/>
          </a:bodyPr>
          <a:lstStyle/>
          <a:p>
            <a:pPr lvl="0"/>
            <a:r>
              <a:rPr lang="fr-FR" sz="2400" b="1" dirty="0" smtClean="0">
                <a:solidFill>
                  <a:srgbClr val="00B050"/>
                </a:solidFill>
              </a:rPr>
              <a:t>1. </a:t>
            </a:r>
            <a:r>
              <a:rPr lang="fr-FR" sz="2400" b="1" dirty="0">
                <a:solidFill>
                  <a:srgbClr val="00B050"/>
                </a:solidFill>
              </a:rPr>
              <a:t>De l’instruction morale et civique à </a:t>
            </a:r>
            <a:r>
              <a:rPr lang="fr-FR" sz="2400" b="1">
                <a:solidFill>
                  <a:srgbClr val="00B050"/>
                </a:solidFill>
              </a:rPr>
              <a:t>l’enseignement </a:t>
            </a:r>
            <a:r>
              <a:rPr lang="fr-FR" sz="2400" b="1" smtClean="0">
                <a:solidFill>
                  <a:srgbClr val="00B050"/>
                </a:solidFill>
              </a:rPr>
              <a:t>moral </a:t>
            </a:r>
            <a:r>
              <a:rPr lang="fr-FR" sz="2400" b="1" dirty="0">
                <a:solidFill>
                  <a:srgbClr val="00B050"/>
                </a:solidFill>
              </a:rPr>
              <a:t>et civique. </a:t>
            </a:r>
          </a:p>
          <a:p>
            <a:endParaRPr lang="fr-FR" sz="2400" b="1" dirty="0">
              <a:solidFill>
                <a:srgbClr val="00B050"/>
              </a:solidFill>
            </a:endParaRPr>
          </a:p>
        </p:txBody>
      </p:sp>
      <p:cxnSp>
        <p:nvCxnSpPr>
          <p:cNvPr id="10" name="Connecteur droit avec flèche 9"/>
          <p:cNvCxnSpPr/>
          <p:nvPr/>
        </p:nvCxnSpPr>
        <p:spPr>
          <a:xfrm flipV="1">
            <a:off x="7308304" y="4077072"/>
            <a:ext cx="0" cy="1296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6660232" y="5373216"/>
            <a:ext cx="1440160" cy="738664"/>
          </a:xfrm>
          <a:prstGeom prst="rect">
            <a:avLst/>
          </a:prstGeom>
          <a:noFill/>
        </p:spPr>
        <p:txBody>
          <a:bodyPr wrap="square" rtlCol="0">
            <a:spAutoFit/>
          </a:bodyPr>
          <a:lstStyle/>
          <a:p>
            <a:r>
              <a:rPr lang="fr-FR" sz="1400" b="1" dirty="0" smtClean="0"/>
              <a:t>2013:loi de refondation de l’Ecole.</a:t>
            </a:r>
            <a:endParaRPr lang="fr-FR" sz="1400" b="1" dirty="0"/>
          </a:p>
        </p:txBody>
      </p:sp>
      <p:sp>
        <p:nvSpPr>
          <p:cNvPr id="2" name="Rectangle 1"/>
          <p:cNvSpPr/>
          <p:nvPr/>
        </p:nvSpPr>
        <p:spPr>
          <a:xfrm>
            <a:off x="5436096" y="1340768"/>
            <a:ext cx="2376264"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65895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42309790"/>
              </p:ext>
            </p:extLst>
          </p:nvPr>
        </p:nvGraphicFramePr>
        <p:xfrm>
          <a:off x="18784" y="135808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5818546" y="2489687"/>
            <a:ext cx="3346109" cy="1754326"/>
          </a:xfrm>
          <a:prstGeom prst="rect">
            <a:avLst/>
          </a:prstGeom>
          <a:noFill/>
        </p:spPr>
        <p:txBody>
          <a:bodyPr wrap="none" rtlCol="0">
            <a:spAutoFit/>
          </a:bodyPr>
          <a:lstStyle/>
          <a:p>
            <a:r>
              <a:rPr lang="fr-FR" sz="5400" b="1" dirty="0" smtClean="0"/>
              <a:t>Formation</a:t>
            </a:r>
          </a:p>
          <a:p>
            <a:r>
              <a:rPr lang="fr-FR" sz="5400" b="1" dirty="0" smtClean="0"/>
              <a:t> du citoyen</a:t>
            </a:r>
            <a:endParaRPr lang="fr-FR" sz="5400" b="1" dirty="0"/>
          </a:p>
        </p:txBody>
      </p:sp>
      <p:sp>
        <p:nvSpPr>
          <p:cNvPr id="4" name="ZoneTexte 3"/>
          <p:cNvSpPr txBox="1"/>
          <p:nvPr/>
        </p:nvSpPr>
        <p:spPr>
          <a:xfrm>
            <a:off x="179512" y="1358089"/>
            <a:ext cx="4265856" cy="523220"/>
          </a:xfrm>
          <a:prstGeom prst="rect">
            <a:avLst/>
          </a:prstGeom>
          <a:noFill/>
        </p:spPr>
        <p:txBody>
          <a:bodyPr wrap="square" rtlCol="0">
            <a:spAutoFit/>
          </a:bodyPr>
          <a:lstStyle/>
          <a:p>
            <a:r>
              <a:rPr lang="fr-FR" sz="2800" b="1" dirty="0" smtClean="0"/>
              <a:t>L’enseignement de l’EMC:</a:t>
            </a:r>
            <a:endParaRPr lang="fr-FR" sz="2800" b="1" dirty="0"/>
          </a:p>
        </p:txBody>
      </p:sp>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0533" y="125262"/>
            <a:ext cx="2898647" cy="2364425"/>
          </a:xfrm>
          <a:prstGeom prst="rect">
            <a:avLst/>
          </a:prstGeom>
        </p:spPr>
      </p:pic>
      <p:sp>
        <p:nvSpPr>
          <p:cNvPr id="6" name="Rectangle 5"/>
          <p:cNvSpPr/>
          <p:nvPr/>
        </p:nvSpPr>
        <p:spPr>
          <a:xfrm>
            <a:off x="323528" y="332656"/>
            <a:ext cx="5223161" cy="461665"/>
          </a:xfrm>
          <a:prstGeom prst="rect">
            <a:avLst/>
          </a:prstGeom>
        </p:spPr>
        <p:txBody>
          <a:bodyPr wrap="none">
            <a:spAutoFit/>
          </a:bodyPr>
          <a:lstStyle/>
          <a:p>
            <a:pPr lvl="0"/>
            <a:r>
              <a:rPr lang="fr-FR" sz="2400" b="1" dirty="0">
                <a:solidFill>
                  <a:srgbClr val="00B050"/>
                </a:solidFill>
              </a:rPr>
              <a:t>2</a:t>
            </a:r>
            <a:r>
              <a:rPr lang="fr-FR" sz="2400" b="1" dirty="0" smtClean="0">
                <a:solidFill>
                  <a:srgbClr val="00B050"/>
                </a:solidFill>
              </a:rPr>
              <a:t>. EMC, parcours, socle et programmes</a:t>
            </a:r>
            <a:r>
              <a:rPr lang="fr-FR" sz="2400" b="1" dirty="0">
                <a:solidFill>
                  <a:srgbClr val="00B050"/>
                </a:solidFill>
              </a:rPr>
              <a:t>.</a:t>
            </a:r>
            <a:endParaRPr lang="fr-FR" sz="2400" dirty="0">
              <a:solidFill>
                <a:srgbClr val="00B050"/>
              </a:solidFill>
            </a:endParaRPr>
          </a:p>
        </p:txBody>
      </p:sp>
      <p:sp>
        <p:nvSpPr>
          <p:cNvPr id="7" name="Flèche vers la droite 6"/>
          <p:cNvSpPr/>
          <p:nvPr/>
        </p:nvSpPr>
        <p:spPr>
          <a:xfrm>
            <a:off x="35683" y="4797152"/>
            <a:ext cx="5400600"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 name="ZoneTexte 7"/>
          <p:cNvSpPr txBox="1"/>
          <p:nvPr/>
        </p:nvSpPr>
        <p:spPr>
          <a:xfrm>
            <a:off x="393190" y="4842326"/>
            <a:ext cx="4752528" cy="369332"/>
          </a:xfrm>
          <a:prstGeom prst="rect">
            <a:avLst/>
          </a:prstGeom>
          <a:noFill/>
        </p:spPr>
        <p:txBody>
          <a:bodyPr wrap="square" rtlCol="0">
            <a:spAutoFit/>
          </a:bodyPr>
          <a:lstStyle/>
          <a:p>
            <a:r>
              <a:rPr lang="fr-FR" dirty="0" smtClean="0">
                <a:hlinkClick r:id="" action="ppaction://hlinkshowjump?jump=nextslide"/>
              </a:rPr>
              <a:t>Construction du parcours citoyen</a:t>
            </a:r>
            <a:endParaRPr lang="fr-FR" dirty="0"/>
          </a:p>
        </p:txBody>
      </p:sp>
    </p:spTree>
    <p:extLst>
      <p:ext uri="{BB962C8B-B14F-4D97-AF65-F5344CB8AC3E}">
        <p14:creationId xmlns:p14="http://schemas.microsoft.com/office/powerpoint/2010/main" val="186193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263" y="-99392"/>
            <a:ext cx="5141033" cy="6858000"/>
          </a:xfrm>
          <a:prstGeom prst="rect">
            <a:avLst/>
          </a:prstGeom>
        </p:spPr>
      </p:pic>
      <p:sp>
        <p:nvSpPr>
          <p:cNvPr id="2" name="Rectangle à coins arrondis 1"/>
          <p:cNvSpPr/>
          <p:nvPr/>
        </p:nvSpPr>
        <p:spPr>
          <a:xfrm>
            <a:off x="3347863" y="620688"/>
            <a:ext cx="3700873" cy="504056"/>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Accolade fermante 2"/>
          <p:cNvSpPr/>
          <p:nvPr/>
        </p:nvSpPr>
        <p:spPr>
          <a:xfrm>
            <a:off x="6876256" y="1268760"/>
            <a:ext cx="432048" cy="79208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p:cNvSpPr txBox="1"/>
          <p:nvPr/>
        </p:nvSpPr>
        <p:spPr>
          <a:xfrm>
            <a:off x="7452320" y="1412776"/>
            <a:ext cx="864096" cy="369332"/>
          </a:xfrm>
          <a:prstGeom prst="rect">
            <a:avLst/>
          </a:prstGeom>
          <a:noFill/>
        </p:spPr>
        <p:txBody>
          <a:bodyPr wrap="square" rtlCol="0">
            <a:spAutoFit/>
          </a:bodyPr>
          <a:lstStyle/>
          <a:p>
            <a:r>
              <a:rPr lang="fr-FR" b="1" dirty="0" smtClean="0">
                <a:solidFill>
                  <a:srgbClr val="0070C0"/>
                </a:solidFill>
              </a:rPr>
              <a:t>EMC</a:t>
            </a:r>
            <a:endParaRPr lang="fr-FR" b="1" dirty="0">
              <a:solidFill>
                <a:srgbClr val="0070C0"/>
              </a:solidFill>
            </a:endParaRPr>
          </a:p>
        </p:txBody>
      </p:sp>
      <p:sp>
        <p:nvSpPr>
          <p:cNvPr id="6" name="Accolade fermante 5"/>
          <p:cNvSpPr/>
          <p:nvPr/>
        </p:nvSpPr>
        <p:spPr>
          <a:xfrm>
            <a:off x="6698492" y="2204864"/>
            <a:ext cx="432048" cy="79208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7308304" y="2416242"/>
            <a:ext cx="864096" cy="369332"/>
          </a:xfrm>
          <a:prstGeom prst="rect">
            <a:avLst/>
          </a:prstGeom>
          <a:noFill/>
        </p:spPr>
        <p:txBody>
          <a:bodyPr wrap="square" rtlCol="0">
            <a:spAutoFit/>
          </a:bodyPr>
          <a:lstStyle/>
          <a:p>
            <a:r>
              <a:rPr lang="fr-FR" b="1" dirty="0" smtClean="0">
                <a:solidFill>
                  <a:srgbClr val="0070C0"/>
                </a:solidFill>
              </a:rPr>
              <a:t>EMI</a:t>
            </a:r>
            <a:endParaRPr lang="fr-FR" b="1" dirty="0">
              <a:solidFill>
                <a:srgbClr val="0070C0"/>
              </a:solidFill>
            </a:endParaRPr>
          </a:p>
        </p:txBody>
      </p:sp>
      <p:sp>
        <p:nvSpPr>
          <p:cNvPr id="8" name="Accolade fermante 7"/>
          <p:cNvSpPr/>
          <p:nvPr/>
        </p:nvSpPr>
        <p:spPr>
          <a:xfrm>
            <a:off x="7020272" y="3077580"/>
            <a:ext cx="432048" cy="792088"/>
          </a:xfrm>
          <a:prstGeom prst="rightBrace">
            <a:avLst>
              <a:gd name="adj1" fmla="val 8333"/>
              <a:gd name="adj2" fmla="val 5169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7516144" y="3144870"/>
            <a:ext cx="1627856" cy="830997"/>
          </a:xfrm>
          <a:prstGeom prst="rect">
            <a:avLst/>
          </a:prstGeom>
          <a:noFill/>
        </p:spPr>
        <p:txBody>
          <a:bodyPr wrap="square" rtlCol="0">
            <a:spAutoFit/>
          </a:bodyPr>
          <a:lstStyle/>
          <a:p>
            <a:r>
              <a:rPr lang="fr-FR" sz="1600" b="1" dirty="0" smtClean="0">
                <a:solidFill>
                  <a:srgbClr val="0070C0"/>
                </a:solidFill>
              </a:rPr>
              <a:t>Engagement au sein de l’établissement</a:t>
            </a:r>
            <a:endParaRPr lang="fr-FR" sz="1600" b="1" dirty="0">
              <a:solidFill>
                <a:srgbClr val="0070C0"/>
              </a:solidFill>
            </a:endParaRPr>
          </a:p>
        </p:txBody>
      </p:sp>
      <p:sp>
        <p:nvSpPr>
          <p:cNvPr id="12" name="Accolade fermante 11"/>
          <p:cNvSpPr/>
          <p:nvPr/>
        </p:nvSpPr>
        <p:spPr>
          <a:xfrm>
            <a:off x="6525459" y="4085692"/>
            <a:ext cx="432048" cy="792088"/>
          </a:xfrm>
          <a:prstGeom prst="rightBrace">
            <a:avLst>
              <a:gd name="adj1" fmla="val 8333"/>
              <a:gd name="adj2" fmla="val 5169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Accolade fermante 12"/>
          <p:cNvSpPr/>
          <p:nvPr/>
        </p:nvSpPr>
        <p:spPr>
          <a:xfrm>
            <a:off x="6624228" y="5301208"/>
            <a:ext cx="432048" cy="792088"/>
          </a:xfrm>
          <a:prstGeom prst="rightBrace">
            <a:avLst>
              <a:gd name="adj1" fmla="val 8333"/>
              <a:gd name="adj2" fmla="val 5169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3"/>
          <p:cNvSpPr txBox="1"/>
          <p:nvPr/>
        </p:nvSpPr>
        <p:spPr>
          <a:xfrm>
            <a:off x="7084096" y="4274931"/>
            <a:ext cx="1880392" cy="369332"/>
          </a:xfrm>
          <a:prstGeom prst="rect">
            <a:avLst/>
          </a:prstGeom>
          <a:noFill/>
        </p:spPr>
        <p:txBody>
          <a:bodyPr wrap="square" rtlCol="0">
            <a:spAutoFit/>
          </a:bodyPr>
          <a:lstStyle/>
          <a:p>
            <a:r>
              <a:rPr lang="fr-FR" b="1" dirty="0" smtClean="0">
                <a:solidFill>
                  <a:srgbClr val="0070C0"/>
                </a:solidFill>
              </a:rPr>
              <a:t>Cas </a:t>
            </a:r>
            <a:r>
              <a:rPr lang="fr-FR" b="1" smtClean="0">
                <a:solidFill>
                  <a:srgbClr val="0070C0"/>
                </a:solidFill>
              </a:rPr>
              <a:t>des apprentis</a:t>
            </a:r>
            <a:endParaRPr lang="fr-FR" b="1" dirty="0">
              <a:solidFill>
                <a:srgbClr val="0070C0"/>
              </a:solidFill>
            </a:endParaRPr>
          </a:p>
        </p:txBody>
      </p:sp>
      <p:sp>
        <p:nvSpPr>
          <p:cNvPr id="15" name="ZoneTexte 14"/>
          <p:cNvSpPr txBox="1"/>
          <p:nvPr/>
        </p:nvSpPr>
        <p:spPr>
          <a:xfrm>
            <a:off x="7084096" y="5359025"/>
            <a:ext cx="1866945" cy="646331"/>
          </a:xfrm>
          <a:prstGeom prst="rect">
            <a:avLst/>
          </a:prstGeom>
          <a:noFill/>
        </p:spPr>
        <p:txBody>
          <a:bodyPr wrap="square" rtlCol="0">
            <a:spAutoFit/>
          </a:bodyPr>
          <a:lstStyle/>
          <a:p>
            <a:r>
              <a:rPr lang="fr-FR" b="1" smtClean="0">
                <a:solidFill>
                  <a:srgbClr val="0070C0"/>
                </a:solidFill>
              </a:rPr>
              <a:t>Préparation à la JDC</a:t>
            </a:r>
            <a:endParaRPr lang="fr-FR" b="1" dirty="0">
              <a:solidFill>
                <a:srgbClr val="0070C0"/>
              </a:solidFill>
            </a:endParaRPr>
          </a:p>
        </p:txBody>
      </p:sp>
    </p:spTree>
    <p:extLst>
      <p:ext uri="{BB962C8B-B14F-4D97-AF65-F5344CB8AC3E}">
        <p14:creationId xmlns:p14="http://schemas.microsoft.com/office/powerpoint/2010/main" val="1140676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53891"/>
          </a:xfrm>
          <a:prstGeom prst="rect">
            <a:avLst/>
          </a:prstGeom>
        </p:spPr>
      </p:pic>
      <p:sp>
        <p:nvSpPr>
          <p:cNvPr id="4" name="ZoneTexte 3"/>
          <p:cNvSpPr txBox="1"/>
          <p:nvPr/>
        </p:nvSpPr>
        <p:spPr>
          <a:xfrm>
            <a:off x="539552" y="361822"/>
            <a:ext cx="4265856" cy="523220"/>
          </a:xfrm>
          <a:prstGeom prst="rect">
            <a:avLst/>
          </a:prstGeom>
          <a:noFill/>
        </p:spPr>
        <p:txBody>
          <a:bodyPr wrap="square" rtlCol="0">
            <a:spAutoFit/>
          </a:bodyPr>
          <a:lstStyle/>
          <a:p>
            <a:r>
              <a:rPr lang="fr-FR" sz="2800" b="1" dirty="0" smtClean="0"/>
              <a:t>EMC et socle:</a:t>
            </a:r>
            <a:endParaRPr lang="fr-FR" sz="2800" b="1" dirty="0"/>
          </a:p>
        </p:txBody>
      </p:sp>
      <p:sp>
        <p:nvSpPr>
          <p:cNvPr id="2" name="Rectangle à coins arrondis 1"/>
          <p:cNvSpPr/>
          <p:nvPr/>
        </p:nvSpPr>
        <p:spPr>
          <a:xfrm>
            <a:off x="0" y="2996952"/>
            <a:ext cx="2627784" cy="115212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477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170" y="188640"/>
            <a:ext cx="7285134" cy="523220"/>
          </a:xfrm>
          <a:prstGeom prst="rect">
            <a:avLst/>
          </a:prstGeom>
          <a:noFill/>
        </p:spPr>
        <p:txBody>
          <a:bodyPr wrap="square" rtlCol="0">
            <a:spAutoFit/>
          </a:bodyPr>
          <a:lstStyle/>
          <a:p>
            <a:r>
              <a:rPr lang="fr-FR" sz="2800" b="1" dirty="0" smtClean="0"/>
              <a:t>Une architecture inédite: </a:t>
            </a:r>
            <a:r>
              <a:rPr lang="fr-FR" sz="2800" b="1" smtClean="0"/>
              <a:t>4 dimensions.</a:t>
            </a:r>
            <a:endParaRPr lang="fr-FR" sz="2800" b="1" dirty="0"/>
          </a:p>
        </p:txBody>
      </p:sp>
      <p:graphicFrame>
        <p:nvGraphicFramePr>
          <p:cNvPr id="4" name="Diagramme 3"/>
          <p:cNvGraphicFramePr/>
          <p:nvPr>
            <p:extLst>
              <p:ext uri="{D42A27DB-BD31-4B8C-83A1-F6EECF244321}">
                <p14:modId xmlns:p14="http://schemas.microsoft.com/office/powerpoint/2010/main" val="124022949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359601" y="1243112"/>
            <a:ext cx="2219908" cy="1015663"/>
          </a:xfrm>
          <a:prstGeom prst="rect">
            <a:avLst/>
          </a:prstGeom>
          <a:noFill/>
        </p:spPr>
        <p:txBody>
          <a:bodyPr wrap="square" rtlCol="0">
            <a:spAutoFit/>
          </a:bodyPr>
          <a:lstStyle/>
          <a:p>
            <a:r>
              <a:rPr lang="fr-FR" sz="2000" b="1" dirty="0" smtClean="0">
                <a:solidFill>
                  <a:srgbClr val="FF0000"/>
                </a:solidFill>
              </a:rPr>
              <a:t>Mieux connaitre et identifier ses sentiments</a:t>
            </a:r>
            <a:endParaRPr lang="fr-FR" sz="2000" b="1" dirty="0">
              <a:solidFill>
                <a:srgbClr val="FF0000"/>
              </a:solidFill>
            </a:endParaRPr>
          </a:p>
        </p:txBody>
      </p:sp>
      <p:sp>
        <p:nvSpPr>
          <p:cNvPr id="11" name="ZoneTexte 10"/>
          <p:cNvSpPr txBox="1"/>
          <p:nvPr/>
        </p:nvSpPr>
        <p:spPr>
          <a:xfrm>
            <a:off x="6564491" y="1243112"/>
            <a:ext cx="2219908" cy="707886"/>
          </a:xfrm>
          <a:prstGeom prst="rect">
            <a:avLst/>
          </a:prstGeom>
          <a:noFill/>
        </p:spPr>
        <p:txBody>
          <a:bodyPr wrap="square" rtlCol="0">
            <a:spAutoFit/>
          </a:bodyPr>
          <a:lstStyle/>
          <a:p>
            <a:r>
              <a:rPr lang="fr-FR" sz="2000" b="1" dirty="0" smtClean="0">
                <a:solidFill>
                  <a:srgbClr val="00B050"/>
                </a:solidFill>
              </a:rPr>
              <a:t>Acquérir le sens des règles.</a:t>
            </a:r>
            <a:endParaRPr lang="fr-FR" sz="2000" b="1" dirty="0">
              <a:solidFill>
                <a:srgbClr val="00B050"/>
              </a:solidFill>
            </a:endParaRPr>
          </a:p>
        </p:txBody>
      </p:sp>
      <p:sp>
        <p:nvSpPr>
          <p:cNvPr id="12" name="ZoneTexte 11"/>
          <p:cNvSpPr txBox="1"/>
          <p:nvPr/>
        </p:nvSpPr>
        <p:spPr>
          <a:xfrm>
            <a:off x="381798" y="4300956"/>
            <a:ext cx="2219908" cy="1631216"/>
          </a:xfrm>
          <a:prstGeom prst="rect">
            <a:avLst/>
          </a:prstGeom>
          <a:noFill/>
        </p:spPr>
        <p:txBody>
          <a:bodyPr wrap="square" rtlCol="0">
            <a:spAutoFit/>
          </a:bodyPr>
          <a:lstStyle/>
          <a:p>
            <a:r>
              <a:rPr lang="fr-FR" sz="2000" b="1" dirty="0" smtClean="0">
                <a:solidFill>
                  <a:srgbClr val="7030A0"/>
                </a:solidFill>
              </a:rPr>
              <a:t>Appréhender le point de vue d’autrui, argumenter et délibérer.</a:t>
            </a:r>
            <a:endParaRPr lang="fr-FR" sz="2000" b="1" dirty="0">
              <a:solidFill>
                <a:srgbClr val="7030A0"/>
              </a:solidFill>
            </a:endParaRPr>
          </a:p>
        </p:txBody>
      </p:sp>
      <p:sp>
        <p:nvSpPr>
          <p:cNvPr id="13" name="ZoneTexte 12"/>
          <p:cNvSpPr txBox="1"/>
          <p:nvPr/>
        </p:nvSpPr>
        <p:spPr>
          <a:xfrm>
            <a:off x="6510046" y="4303455"/>
            <a:ext cx="2633954" cy="1938992"/>
          </a:xfrm>
          <a:prstGeom prst="rect">
            <a:avLst/>
          </a:prstGeom>
          <a:noFill/>
        </p:spPr>
        <p:txBody>
          <a:bodyPr wrap="square" rtlCol="0">
            <a:spAutoFit/>
          </a:bodyPr>
          <a:lstStyle/>
          <a:p>
            <a:r>
              <a:rPr lang="fr-FR" sz="2000" b="1" dirty="0" smtClean="0">
                <a:solidFill>
                  <a:srgbClr val="0070C0"/>
                </a:solidFill>
              </a:rPr>
              <a:t>Permettre aux élèves de devenir acteurs de leurs choix et de participer à la </a:t>
            </a:r>
            <a:r>
              <a:rPr lang="fr-FR" sz="2000" b="1" smtClean="0">
                <a:solidFill>
                  <a:srgbClr val="0070C0"/>
                </a:solidFill>
              </a:rPr>
              <a:t>vie scolaire de l’établissement.</a:t>
            </a:r>
            <a:endParaRPr lang="fr-FR" sz="2000" b="1" dirty="0">
              <a:solidFill>
                <a:srgbClr val="0070C0"/>
              </a:solidFill>
            </a:endParaRPr>
          </a:p>
        </p:txBody>
      </p:sp>
    </p:spTree>
    <p:extLst>
      <p:ext uri="{BB962C8B-B14F-4D97-AF65-F5344CB8AC3E}">
        <p14:creationId xmlns:p14="http://schemas.microsoft.com/office/powerpoint/2010/main" val="1651341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p:cNvSpPr txBox="1"/>
          <p:nvPr/>
        </p:nvSpPr>
        <p:spPr>
          <a:xfrm>
            <a:off x="23170" y="188640"/>
            <a:ext cx="4265856" cy="523220"/>
          </a:xfrm>
          <a:prstGeom prst="rect">
            <a:avLst/>
          </a:prstGeom>
          <a:noFill/>
        </p:spPr>
        <p:txBody>
          <a:bodyPr wrap="square" rtlCol="0">
            <a:spAutoFit/>
          </a:bodyPr>
          <a:lstStyle/>
          <a:p>
            <a:r>
              <a:rPr lang="fr-FR" sz="2800" b="1" dirty="0"/>
              <a:t>4</a:t>
            </a:r>
            <a:r>
              <a:rPr lang="fr-FR" sz="2800" b="1" dirty="0" smtClean="0"/>
              <a:t> principes:</a:t>
            </a:r>
            <a:endParaRPr lang="fr-FR" sz="2800" b="1" dirty="0"/>
          </a:p>
        </p:txBody>
      </p:sp>
      <p:sp>
        <p:nvSpPr>
          <p:cNvPr id="3" name="Rectangle à quatre flèches 2"/>
          <p:cNvSpPr/>
          <p:nvPr/>
        </p:nvSpPr>
        <p:spPr>
          <a:xfrm>
            <a:off x="3347864" y="2060848"/>
            <a:ext cx="2376264" cy="2592288"/>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200050" y="982757"/>
            <a:ext cx="2808312" cy="954107"/>
          </a:xfrm>
          <a:prstGeom prst="rect">
            <a:avLst/>
          </a:prstGeom>
          <a:noFill/>
        </p:spPr>
        <p:txBody>
          <a:bodyPr wrap="square" rtlCol="0">
            <a:spAutoFit/>
          </a:bodyPr>
          <a:lstStyle/>
          <a:p>
            <a:pPr algn="ctr"/>
            <a:r>
              <a:rPr lang="fr-FR" sz="2800" b="1" dirty="0" smtClean="0">
                <a:solidFill>
                  <a:srgbClr val="FF0000"/>
                </a:solidFill>
              </a:rPr>
              <a:t>penser </a:t>
            </a:r>
            <a:r>
              <a:rPr lang="fr-FR" sz="2800" b="1" dirty="0">
                <a:solidFill>
                  <a:srgbClr val="FF0000"/>
                </a:solidFill>
              </a:rPr>
              <a:t>et agir par soi-même </a:t>
            </a:r>
            <a:endParaRPr lang="fr-FR" sz="2800" b="1" dirty="0" smtClean="0">
              <a:solidFill>
                <a:srgbClr val="FF0000"/>
              </a:solidFill>
            </a:endParaRPr>
          </a:p>
        </p:txBody>
      </p:sp>
      <p:sp>
        <p:nvSpPr>
          <p:cNvPr id="5" name="ZoneTexte 4"/>
          <p:cNvSpPr txBox="1"/>
          <p:nvPr/>
        </p:nvSpPr>
        <p:spPr>
          <a:xfrm>
            <a:off x="5973016" y="2207761"/>
            <a:ext cx="2991472" cy="1815882"/>
          </a:xfrm>
          <a:prstGeom prst="rect">
            <a:avLst/>
          </a:prstGeom>
          <a:noFill/>
        </p:spPr>
        <p:txBody>
          <a:bodyPr wrap="square" rtlCol="0">
            <a:spAutoFit/>
          </a:bodyPr>
          <a:lstStyle/>
          <a:p>
            <a:pPr algn="ctr"/>
            <a:r>
              <a:rPr lang="fr-FR" sz="2800" b="1" dirty="0" smtClean="0">
                <a:solidFill>
                  <a:srgbClr val="00B050"/>
                </a:solidFill>
              </a:rPr>
              <a:t>comprendre </a:t>
            </a:r>
            <a:r>
              <a:rPr lang="fr-FR" sz="2800" b="1" dirty="0">
                <a:solidFill>
                  <a:srgbClr val="00B050"/>
                </a:solidFill>
              </a:rPr>
              <a:t>le bien-fondé des normes et </a:t>
            </a:r>
            <a:r>
              <a:rPr lang="fr-FR" sz="2800" b="1" dirty="0" smtClean="0">
                <a:solidFill>
                  <a:srgbClr val="00B050"/>
                </a:solidFill>
              </a:rPr>
              <a:t>des règles</a:t>
            </a:r>
            <a:endParaRPr lang="fr-FR" dirty="0"/>
          </a:p>
        </p:txBody>
      </p:sp>
      <p:sp>
        <p:nvSpPr>
          <p:cNvPr id="6" name="ZoneTexte 5"/>
          <p:cNvSpPr txBox="1"/>
          <p:nvPr/>
        </p:nvSpPr>
        <p:spPr>
          <a:xfrm>
            <a:off x="3164704" y="4771018"/>
            <a:ext cx="2808312" cy="954107"/>
          </a:xfrm>
          <a:prstGeom prst="rect">
            <a:avLst/>
          </a:prstGeom>
          <a:noFill/>
        </p:spPr>
        <p:txBody>
          <a:bodyPr wrap="square" rtlCol="0">
            <a:spAutoFit/>
          </a:bodyPr>
          <a:lstStyle/>
          <a:p>
            <a:pPr algn="ctr"/>
            <a:r>
              <a:rPr lang="fr-FR" sz="2800" b="1" dirty="0">
                <a:solidFill>
                  <a:srgbClr val="0070C0"/>
                </a:solidFill>
              </a:rPr>
              <a:t>construire du lien social </a:t>
            </a:r>
            <a:r>
              <a:rPr lang="fr-FR" sz="2800" b="1">
                <a:solidFill>
                  <a:srgbClr val="0070C0"/>
                </a:solidFill>
              </a:rPr>
              <a:t>et </a:t>
            </a:r>
            <a:r>
              <a:rPr lang="fr-FR" sz="2800" b="1" smtClean="0">
                <a:solidFill>
                  <a:srgbClr val="0070C0"/>
                </a:solidFill>
              </a:rPr>
              <a:t>politique</a:t>
            </a:r>
            <a:endParaRPr lang="fr-FR" dirty="0"/>
          </a:p>
        </p:txBody>
      </p:sp>
      <p:sp>
        <p:nvSpPr>
          <p:cNvPr id="7" name="ZoneTexte 6"/>
          <p:cNvSpPr txBox="1"/>
          <p:nvPr/>
        </p:nvSpPr>
        <p:spPr>
          <a:xfrm>
            <a:off x="564121" y="2694111"/>
            <a:ext cx="2808312" cy="1384995"/>
          </a:xfrm>
          <a:prstGeom prst="rect">
            <a:avLst/>
          </a:prstGeom>
          <a:noFill/>
        </p:spPr>
        <p:txBody>
          <a:bodyPr wrap="square" rtlCol="0">
            <a:spAutoFit/>
          </a:bodyPr>
          <a:lstStyle/>
          <a:p>
            <a:pPr algn="ctr"/>
            <a:r>
              <a:rPr lang="fr-FR" sz="2800" b="1" dirty="0">
                <a:solidFill>
                  <a:srgbClr val="7030A0"/>
                </a:solidFill>
              </a:rPr>
              <a:t>reconnaître le pluralisme des </a:t>
            </a:r>
            <a:r>
              <a:rPr lang="fr-FR" sz="2800" b="1" dirty="0" smtClean="0">
                <a:solidFill>
                  <a:srgbClr val="7030A0"/>
                </a:solidFill>
              </a:rPr>
              <a:t>opinions</a:t>
            </a:r>
            <a:endParaRPr lang="fr-FR" dirty="0">
              <a:solidFill>
                <a:srgbClr val="7030A0"/>
              </a:solidFill>
            </a:endParaRPr>
          </a:p>
        </p:txBody>
      </p:sp>
      <p:sp>
        <p:nvSpPr>
          <p:cNvPr id="8" name="ZoneTexte 7"/>
          <p:cNvSpPr txBox="1"/>
          <p:nvPr/>
        </p:nvSpPr>
        <p:spPr>
          <a:xfrm>
            <a:off x="4535996" y="5949280"/>
            <a:ext cx="4140460" cy="369332"/>
          </a:xfrm>
          <a:prstGeom prst="rect">
            <a:avLst/>
          </a:prstGeom>
          <a:noFill/>
        </p:spPr>
        <p:txBody>
          <a:bodyPr wrap="square" rtlCol="0">
            <a:spAutoFit/>
          </a:bodyPr>
          <a:lstStyle/>
          <a:p>
            <a:pPr algn="r"/>
            <a:r>
              <a:rPr lang="fr-FR" dirty="0" smtClean="0"/>
              <a:t>D’après </a:t>
            </a:r>
            <a:r>
              <a:rPr lang="fr-FR" dirty="0" err="1" smtClean="0"/>
              <a:t>Eduscol</a:t>
            </a:r>
            <a:endParaRPr lang="fr-FR" dirty="0"/>
          </a:p>
        </p:txBody>
      </p:sp>
    </p:spTree>
    <p:extLst>
      <p:ext uri="{BB962C8B-B14F-4D97-AF65-F5344CB8AC3E}">
        <p14:creationId xmlns:p14="http://schemas.microsoft.com/office/powerpoint/2010/main" val="1350219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998</Words>
  <Application>Microsoft Macintosh PowerPoint</Application>
  <PresentationFormat>Présentation à l'écran (4:3)</PresentationFormat>
  <Paragraphs>168</Paragraphs>
  <Slides>23</Slides>
  <Notes>9</Notes>
  <HiddenSlides>3</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Calibri</vt:lpstr>
      <vt:lpstr>Cambria</vt:lpstr>
      <vt:lpstr>Times New Roman</vt:lpstr>
      <vt:lpstr>Arial</vt:lpstr>
      <vt:lpstr>Thème Office</vt:lpstr>
      <vt:lpstr>Présentation PowerPoint</vt:lpstr>
      <vt:lpstr>Formation EMC 2018</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Prof</dc:creator>
  <cp:lastModifiedBy>samira HALLAOUY</cp:lastModifiedBy>
  <cp:revision>61</cp:revision>
  <dcterms:created xsi:type="dcterms:W3CDTF">2017-10-08T19:43:48Z</dcterms:created>
  <dcterms:modified xsi:type="dcterms:W3CDTF">2018-06-26T13:28:48Z</dcterms:modified>
</cp:coreProperties>
</file>