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0" r:id="rId4"/>
    <p:sldId id="256" r:id="rId5"/>
    <p:sldId id="261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A0E8-DC9D-47BA-B1E3-371DC51A4894}" type="datetimeFigureOut">
              <a:rPr lang="fr-FR" smtClean="0"/>
              <a:pPr/>
              <a:t>31/08/2018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E6AE-810A-448B-8EF0-FA518D5253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sz="3600" b="1" dirty="0" smtClean="0"/>
              <a:t>Au moment où le bûcheron et la bûcheronne</a:t>
            </a:r>
          </a:p>
          <a:p>
            <a:pPr algn="just">
              <a:buNone/>
            </a:pPr>
            <a:r>
              <a:rPr lang="fr-FR" sz="3600" b="1" dirty="0" smtClean="0"/>
              <a:t>arrivaient chez eux le seigneur du village dont</a:t>
            </a:r>
          </a:p>
          <a:p>
            <a:pPr algn="just">
              <a:buNone/>
            </a:pPr>
            <a:r>
              <a:rPr lang="fr-FR" sz="3600" b="1" dirty="0" smtClean="0"/>
              <a:t>le cœur avait été sensible à leur misère</a:t>
            </a:r>
          </a:p>
          <a:p>
            <a:pPr algn="just">
              <a:buNone/>
            </a:pPr>
            <a:r>
              <a:rPr lang="fr-FR" sz="3600" b="1" dirty="0" smtClean="0"/>
              <a:t>envoya au père et à la mère dix écus qu’il leur</a:t>
            </a:r>
          </a:p>
          <a:p>
            <a:pPr algn="just">
              <a:buNone/>
            </a:pPr>
            <a:r>
              <a:rPr lang="fr-FR" sz="3600" b="1" smtClean="0"/>
              <a:t>devait </a:t>
            </a:r>
            <a:r>
              <a:rPr lang="fr-FR" sz="3600" b="1" dirty="0" smtClean="0"/>
              <a:t>depuis que l’homme avait travaillé </a:t>
            </a:r>
          </a:p>
          <a:p>
            <a:pPr algn="just">
              <a:buNone/>
            </a:pPr>
            <a:r>
              <a:rPr lang="fr-FR" sz="3600" b="1" dirty="0" smtClean="0"/>
              <a:t>pour lui.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800" dirty="0"/>
              <a:t>Au moment où le bûcheron et la bûcheronne </a:t>
            </a:r>
            <a:r>
              <a:rPr lang="fr-FR" sz="4800" b="1" dirty="0"/>
              <a:t>arrivaient</a:t>
            </a:r>
            <a:r>
              <a:rPr lang="fr-FR" sz="4800" dirty="0"/>
              <a:t> chez eux le seigneur du village dont le cœur </a:t>
            </a:r>
            <a:r>
              <a:rPr lang="fr-FR" sz="4800" b="1" dirty="0"/>
              <a:t>avait été </a:t>
            </a:r>
            <a:r>
              <a:rPr lang="fr-FR" sz="4800" dirty="0"/>
              <a:t>sensible à leur misère </a:t>
            </a:r>
            <a:r>
              <a:rPr lang="fr-FR" sz="4800" b="1" dirty="0"/>
              <a:t>envoya</a:t>
            </a:r>
            <a:r>
              <a:rPr lang="fr-FR" sz="4800" dirty="0"/>
              <a:t> au père et à la mère dix écus qu’il leur </a:t>
            </a:r>
            <a:r>
              <a:rPr lang="fr-FR" sz="4800" b="1" dirty="0"/>
              <a:t>devait</a:t>
            </a:r>
            <a:r>
              <a:rPr lang="fr-FR" sz="4800" dirty="0"/>
              <a:t> depuis que l’homme </a:t>
            </a:r>
            <a:r>
              <a:rPr lang="fr-FR" sz="4800" b="1" dirty="0"/>
              <a:t>avait travaillé </a:t>
            </a:r>
            <a:r>
              <a:rPr lang="fr-FR" sz="4800" dirty="0"/>
              <a:t>pour lui.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800" u="sng" dirty="0"/>
              <a:t>Au moment où </a:t>
            </a:r>
            <a:r>
              <a:rPr lang="fr-FR" sz="4800" dirty="0"/>
              <a:t>le bûcheron et la bûcheronne </a:t>
            </a:r>
            <a:r>
              <a:rPr lang="fr-FR" sz="4800" b="1" dirty="0"/>
              <a:t>arrivaient</a:t>
            </a:r>
            <a:r>
              <a:rPr lang="fr-FR" sz="4800" dirty="0"/>
              <a:t> chez eux le seigneur du village </a:t>
            </a:r>
            <a:r>
              <a:rPr lang="fr-FR" sz="4800" u="sng" dirty="0"/>
              <a:t>dont</a:t>
            </a:r>
            <a:r>
              <a:rPr lang="fr-FR" sz="4800" dirty="0"/>
              <a:t> le cœur </a:t>
            </a:r>
            <a:r>
              <a:rPr lang="fr-FR" sz="4800" b="1" dirty="0"/>
              <a:t>avait été </a:t>
            </a:r>
            <a:r>
              <a:rPr lang="fr-FR" sz="4800" dirty="0"/>
              <a:t>sensible à leur misère </a:t>
            </a:r>
            <a:r>
              <a:rPr lang="fr-FR" sz="4800" b="1" dirty="0"/>
              <a:t>envoya</a:t>
            </a:r>
            <a:r>
              <a:rPr lang="fr-FR" sz="4800" dirty="0"/>
              <a:t> au père et à la mère dix écus </a:t>
            </a:r>
            <a:r>
              <a:rPr lang="fr-FR" sz="4800" u="sng" dirty="0"/>
              <a:t>qu’</a:t>
            </a:r>
            <a:r>
              <a:rPr lang="fr-FR" sz="4800" dirty="0"/>
              <a:t>il leur </a:t>
            </a:r>
            <a:r>
              <a:rPr lang="fr-FR" sz="4800" b="1" dirty="0"/>
              <a:t>devait</a:t>
            </a:r>
            <a:r>
              <a:rPr lang="fr-FR" sz="4800" dirty="0"/>
              <a:t> </a:t>
            </a:r>
            <a:r>
              <a:rPr lang="fr-FR" sz="4800" u="sng" dirty="0"/>
              <a:t>depuis que </a:t>
            </a:r>
            <a:r>
              <a:rPr lang="fr-FR" sz="4800" dirty="0"/>
              <a:t>l’homme </a:t>
            </a:r>
            <a:r>
              <a:rPr lang="fr-FR" sz="4800" b="1" dirty="0"/>
              <a:t>avait travaillé </a:t>
            </a:r>
            <a:r>
              <a:rPr lang="fr-FR" sz="4800" dirty="0"/>
              <a:t>pour lui.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800" u="sng" dirty="0"/>
              <a:t>Au moment où </a:t>
            </a:r>
            <a:r>
              <a:rPr lang="fr-FR" sz="4800" dirty="0"/>
              <a:t>le bûcheron et la bûcheronne </a:t>
            </a:r>
            <a:r>
              <a:rPr lang="fr-FR" sz="4800" b="1" dirty="0"/>
              <a:t>arrivaient</a:t>
            </a:r>
            <a:r>
              <a:rPr lang="fr-FR" sz="4800" dirty="0"/>
              <a:t> chez eux le seigneur du village </a:t>
            </a:r>
            <a:r>
              <a:rPr lang="fr-FR" sz="4800" u="sng" dirty="0"/>
              <a:t>dont</a:t>
            </a:r>
            <a:r>
              <a:rPr lang="fr-FR" sz="4800" dirty="0"/>
              <a:t> le cœur </a:t>
            </a:r>
            <a:r>
              <a:rPr lang="fr-FR" sz="4800" b="1" dirty="0"/>
              <a:t>avait été </a:t>
            </a:r>
            <a:r>
              <a:rPr lang="fr-FR" sz="4800" dirty="0"/>
              <a:t>sensible à leur misère </a:t>
            </a:r>
            <a:r>
              <a:rPr lang="fr-FR" sz="4800" dirty="0">
                <a:solidFill>
                  <a:srgbClr val="FF0000"/>
                </a:solidFill>
              </a:rPr>
              <a:t>envoya</a:t>
            </a:r>
            <a:r>
              <a:rPr lang="fr-FR" sz="4800" dirty="0"/>
              <a:t> au père et à la mère dix écus </a:t>
            </a:r>
            <a:r>
              <a:rPr lang="fr-FR" sz="4800" u="sng" dirty="0"/>
              <a:t>qu’</a:t>
            </a:r>
            <a:r>
              <a:rPr lang="fr-FR" sz="4800" dirty="0"/>
              <a:t>il leur </a:t>
            </a:r>
            <a:r>
              <a:rPr lang="fr-FR" sz="4800" b="1" dirty="0"/>
              <a:t>devait</a:t>
            </a:r>
            <a:r>
              <a:rPr lang="fr-FR" sz="4800" dirty="0"/>
              <a:t> </a:t>
            </a:r>
            <a:r>
              <a:rPr lang="fr-FR" sz="4800" u="sng" dirty="0"/>
              <a:t>depuis que </a:t>
            </a:r>
            <a:r>
              <a:rPr lang="fr-FR" sz="4800" dirty="0"/>
              <a:t>l’homme </a:t>
            </a:r>
            <a:r>
              <a:rPr lang="fr-FR" sz="4800" b="1" dirty="0"/>
              <a:t>avait travaillé </a:t>
            </a:r>
            <a:r>
              <a:rPr lang="fr-FR" sz="4800" dirty="0"/>
              <a:t>pour lui.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4800" u="sng" dirty="0"/>
              <a:t>Au moment où </a:t>
            </a:r>
            <a:r>
              <a:rPr lang="fr-FR" sz="4800" dirty="0"/>
              <a:t>le bûcheron et la bûcheronne </a:t>
            </a:r>
            <a:r>
              <a:rPr lang="fr-FR" sz="4800" b="1" dirty="0"/>
              <a:t>arrivaient</a:t>
            </a:r>
            <a:r>
              <a:rPr lang="fr-FR" sz="4800" dirty="0"/>
              <a:t> chez eux </a:t>
            </a:r>
            <a:r>
              <a:rPr lang="fr-FR" sz="4800" b="1" dirty="0" smtClean="0">
                <a:solidFill>
                  <a:srgbClr val="FF0000"/>
                </a:solidFill>
              </a:rPr>
              <a:t>[</a:t>
            </a:r>
            <a:r>
              <a:rPr lang="fr-FR" sz="4800" dirty="0" smtClean="0"/>
              <a:t>le </a:t>
            </a:r>
            <a:r>
              <a:rPr lang="fr-FR" sz="4800" dirty="0"/>
              <a:t>seigneur du village </a:t>
            </a:r>
            <a:r>
              <a:rPr lang="fr-FR" sz="4800" u="sng" dirty="0"/>
              <a:t>dont</a:t>
            </a:r>
            <a:r>
              <a:rPr lang="fr-FR" sz="4800" dirty="0"/>
              <a:t> le cœur </a:t>
            </a:r>
            <a:r>
              <a:rPr lang="fr-FR" sz="4800" b="1" dirty="0"/>
              <a:t>avait été </a:t>
            </a:r>
            <a:r>
              <a:rPr lang="fr-FR" sz="4800" dirty="0"/>
              <a:t>sensible à leur </a:t>
            </a:r>
            <a:r>
              <a:rPr lang="fr-FR" sz="4800" dirty="0" smtClean="0"/>
              <a:t>misère</a:t>
            </a:r>
            <a:r>
              <a:rPr lang="fr-FR" sz="4800" b="1" dirty="0" smtClean="0">
                <a:solidFill>
                  <a:srgbClr val="FF0000"/>
                </a:solidFill>
              </a:rPr>
              <a:t>]</a:t>
            </a:r>
            <a:r>
              <a:rPr lang="fr-FR" sz="4800" dirty="0" smtClean="0"/>
              <a:t> </a:t>
            </a:r>
            <a:r>
              <a:rPr lang="fr-FR" sz="4800" dirty="0">
                <a:solidFill>
                  <a:srgbClr val="FF0000"/>
                </a:solidFill>
              </a:rPr>
              <a:t>envoya</a:t>
            </a:r>
            <a:r>
              <a:rPr lang="fr-FR" sz="4800" dirty="0"/>
              <a:t> au père et à la mère dix écus </a:t>
            </a:r>
            <a:r>
              <a:rPr lang="fr-FR" sz="4800" u="sng" dirty="0"/>
              <a:t>qu’</a:t>
            </a:r>
            <a:r>
              <a:rPr lang="fr-FR" sz="4800" dirty="0"/>
              <a:t>il leur </a:t>
            </a:r>
            <a:r>
              <a:rPr lang="fr-FR" sz="4800" b="1" dirty="0"/>
              <a:t>devait</a:t>
            </a:r>
            <a:r>
              <a:rPr lang="fr-FR" sz="4800" dirty="0"/>
              <a:t> </a:t>
            </a:r>
            <a:r>
              <a:rPr lang="fr-FR" sz="4800" u="sng" dirty="0"/>
              <a:t>depuis que </a:t>
            </a:r>
            <a:r>
              <a:rPr lang="fr-FR" sz="4800" dirty="0"/>
              <a:t>l’homme </a:t>
            </a:r>
            <a:r>
              <a:rPr lang="fr-FR" sz="4800" b="1" dirty="0"/>
              <a:t>avait travaillé </a:t>
            </a:r>
            <a:r>
              <a:rPr lang="fr-FR" sz="4800" dirty="0"/>
              <a:t>pour lui.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dirty="0" smtClean="0"/>
              <a:t>    </a:t>
            </a:r>
            <a:r>
              <a:rPr lang="fr-FR" sz="3200" u="sng" dirty="0" smtClean="0"/>
              <a:t>Au moment où </a:t>
            </a:r>
            <a:r>
              <a:rPr lang="fr-FR" sz="3200" dirty="0" smtClean="0"/>
              <a:t>le bûcheron et la bûcheronne </a:t>
            </a:r>
            <a:r>
              <a:rPr lang="fr-FR" sz="3200" b="1" dirty="0" smtClean="0"/>
              <a:t>arrivaient</a:t>
            </a:r>
            <a:r>
              <a:rPr lang="fr-FR" sz="3200" dirty="0" smtClean="0"/>
              <a:t> chez eux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dirty="0" smtClean="0"/>
              <a:t>le seigneur du village </a:t>
            </a:r>
            <a:r>
              <a:rPr lang="fr-FR" sz="3200" u="sng" dirty="0" smtClean="0"/>
              <a:t>dont</a:t>
            </a:r>
            <a:r>
              <a:rPr lang="fr-FR" sz="3200" dirty="0" smtClean="0"/>
              <a:t> le cœur </a:t>
            </a:r>
            <a:r>
              <a:rPr lang="fr-FR" sz="3200" b="1" dirty="0" smtClean="0"/>
              <a:t>avait été </a:t>
            </a:r>
            <a:r>
              <a:rPr lang="fr-FR" sz="3200" dirty="0" smtClean="0"/>
              <a:t>sensible à leur misère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envoya</a:t>
            </a:r>
            <a:r>
              <a:rPr lang="fr-FR" sz="3200" dirty="0" smtClean="0"/>
              <a:t> au père et à la mère dix écus </a:t>
            </a:r>
            <a:r>
              <a:rPr lang="fr-FR" sz="3200" u="sng" dirty="0" smtClean="0"/>
              <a:t>qu’</a:t>
            </a:r>
            <a:r>
              <a:rPr lang="fr-FR" sz="3200" dirty="0" smtClean="0"/>
              <a:t>il leur </a:t>
            </a:r>
            <a:r>
              <a:rPr lang="fr-FR" b="1" dirty="0" smtClean="0"/>
              <a:t>devait</a:t>
            </a:r>
            <a:r>
              <a:rPr lang="fr-FR" dirty="0" smtClean="0"/>
              <a:t> </a:t>
            </a:r>
            <a:r>
              <a:rPr lang="fr-FR" u="sng" dirty="0" smtClean="0"/>
              <a:t>depuis que </a:t>
            </a:r>
            <a:r>
              <a:rPr lang="fr-FR" dirty="0" smtClean="0"/>
              <a:t>l’homme </a:t>
            </a:r>
            <a:r>
              <a:rPr lang="fr-FR" b="1" dirty="0" smtClean="0"/>
              <a:t>avait travaillé </a:t>
            </a:r>
            <a:r>
              <a:rPr lang="fr-FR" dirty="0" smtClean="0"/>
              <a:t>pour lui.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200" u="sng" dirty="0" smtClean="0"/>
              <a:t>Au moment où </a:t>
            </a:r>
            <a:r>
              <a:rPr lang="fr-FR" sz="3200" dirty="0" smtClean="0"/>
              <a:t>le bûcheron et la bûcheronne </a:t>
            </a:r>
            <a:r>
              <a:rPr lang="fr-FR" sz="3200" b="1" dirty="0" smtClean="0"/>
              <a:t>arrivaient</a:t>
            </a:r>
            <a:r>
              <a:rPr lang="fr-FR" sz="3200" dirty="0" smtClean="0"/>
              <a:t> chez eux </a:t>
            </a:r>
            <a:r>
              <a:rPr lang="fr-FR" sz="3200" b="1" dirty="0" smtClean="0">
                <a:solidFill>
                  <a:srgbClr val="FF0000"/>
                </a:solidFill>
              </a:rPr>
              <a:t>[</a:t>
            </a:r>
            <a:r>
              <a:rPr lang="fr-FR" sz="3200" dirty="0" smtClean="0"/>
              <a:t>il</a:t>
            </a:r>
            <a:r>
              <a:rPr lang="fr-FR" sz="3200" b="1" dirty="0" smtClean="0">
                <a:solidFill>
                  <a:srgbClr val="FF0000"/>
                </a:solidFill>
              </a:rPr>
              <a:t>]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envoya</a:t>
            </a:r>
            <a:r>
              <a:rPr lang="fr-FR" sz="3200" dirty="0" smtClean="0"/>
              <a:t> au père et à la mère dix écus </a:t>
            </a:r>
            <a:r>
              <a:rPr lang="fr-FR" sz="3200" u="sng" dirty="0" smtClean="0"/>
              <a:t>qu’</a:t>
            </a:r>
            <a:r>
              <a:rPr lang="fr-FR" sz="3200" dirty="0" smtClean="0"/>
              <a:t>il leur </a:t>
            </a:r>
            <a:r>
              <a:rPr lang="fr-FR" sz="3200" b="1" dirty="0" smtClean="0"/>
              <a:t>devait</a:t>
            </a:r>
            <a:r>
              <a:rPr lang="fr-FR" sz="3200" dirty="0" smtClean="0"/>
              <a:t> </a:t>
            </a:r>
            <a:r>
              <a:rPr lang="fr-FR" sz="3200" u="sng" dirty="0" smtClean="0"/>
              <a:t>depuis que </a:t>
            </a:r>
            <a:r>
              <a:rPr lang="fr-FR" sz="3200" dirty="0" smtClean="0"/>
              <a:t>l’homme </a:t>
            </a:r>
            <a:r>
              <a:rPr lang="fr-FR" sz="3200" b="1" dirty="0" smtClean="0"/>
              <a:t>avait   travaillé </a:t>
            </a:r>
            <a:r>
              <a:rPr lang="fr-FR" sz="3200" dirty="0" smtClean="0"/>
              <a:t>pour lui.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fr-FR" sz="4800" b="1" u="sng" dirty="0" smtClean="0"/>
              <a:t>[</a:t>
            </a:r>
            <a:r>
              <a:rPr lang="fr-FR" sz="4800" u="sng" dirty="0" smtClean="0"/>
              <a:t>Au </a:t>
            </a:r>
            <a:r>
              <a:rPr lang="fr-FR" sz="4800" u="sng" dirty="0"/>
              <a:t>moment où </a:t>
            </a:r>
            <a:r>
              <a:rPr lang="fr-FR" sz="4800" dirty="0"/>
              <a:t>le bûcheron et la bûcheronne </a:t>
            </a:r>
            <a:r>
              <a:rPr lang="fr-FR" sz="4800" b="1" dirty="0"/>
              <a:t>arrivaient</a:t>
            </a:r>
            <a:r>
              <a:rPr lang="fr-FR" sz="4800" dirty="0"/>
              <a:t> chez </a:t>
            </a:r>
            <a:r>
              <a:rPr lang="fr-FR" sz="4800" dirty="0" smtClean="0"/>
              <a:t>eux</a:t>
            </a:r>
            <a:r>
              <a:rPr lang="fr-FR" sz="4800" b="1" dirty="0" smtClean="0"/>
              <a:t>]</a:t>
            </a:r>
            <a:r>
              <a:rPr lang="fr-FR" sz="4800" dirty="0" smtClean="0"/>
              <a:t> </a:t>
            </a:r>
            <a:r>
              <a:rPr lang="fr-FR" sz="4800" b="1" dirty="0" smtClean="0">
                <a:solidFill>
                  <a:srgbClr val="FF0000"/>
                </a:solidFill>
              </a:rPr>
              <a:t>[</a:t>
            </a:r>
            <a:r>
              <a:rPr lang="fr-FR" sz="4800" dirty="0" smtClean="0"/>
              <a:t>le </a:t>
            </a:r>
            <a:r>
              <a:rPr lang="fr-FR" sz="4800" dirty="0"/>
              <a:t>seigneur du village </a:t>
            </a:r>
            <a:r>
              <a:rPr lang="fr-FR" sz="4800" u="sng" dirty="0"/>
              <a:t>dont</a:t>
            </a:r>
            <a:r>
              <a:rPr lang="fr-FR" sz="4800" dirty="0"/>
              <a:t> le cœur </a:t>
            </a:r>
            <a:r>
              <a:rPr lang="fr-FR" sz="4800" b="1" dirty="0"/>
              <a:t>avait été </a:t>
            </a:r>
            <a:r>
              <a:rPr lang="fr-FR" sz="4800" dirty="0"/>
              <a:t>sensible à leur </a:t>
            </a:r>
            <a:r>
              <a:rPr lang="fr-FR" sz="4800" dirty="0" smtClean="0"/>
              <a:t>misère</a:t>
            </a:r>
            <a:r>
              <a:rPr lang="fr-FR" sz="4800" b="1" dirty="0" smtClean="0">
                <a:solidFill>
                  <a:srgbClr val="FF0000"/>
                </a:solidFill>
              </a:rPr>
              <a:t>]</a:t>
            </a:r>
            <a:r>
              <a:rPr lang="fr-FR" sz="4800" dirty="0" smtClean="0"/>
              <a:t> </a:t>
            </a:r>
            <a:r>
              <a:rPr lang="fr-FR" sz="4800" dirty="0">
                <a:solidFill>
                  <a:srgbClr val="FF0000"/>
                </a:solidFill>
              </a:rPr>
              <a:t>envoya</a:t>
            </a:r>
            <a:r>
              <a:rPr lang="fr-FR" sz="4800" dirty="0"/>
              <a:t> </a:t>
            </a:r>
            <a:r>
              <a:rPr lang="fr-FR" sz="4800" b="1" dirty="0" smtClean="0"/>
              <a:t>[</a:t>
            </a:r>
            <a:r>
              <a:rPr lang="fr-FR" sz="4800" dirty="0" smtClean="0"/>
              <a:t>au </a:t>
            </a:r>
            <a:r>
              <a:rPr lang="fr-FR" sz="4800" dirty="0"/>
              <a:t>père et à la </a:t>
            </a:r>
            <a:r>
              <a:rPr lang="fr-FR" sz="4800" dirty="0" smtClean="0"/>
              <a:t>mère</a:t>
            </a:r>
            <a:r>
              <a:rPr lang="fr-FR" sz="4800" b="1" dirty="0" smtClean="0"/>
              <a:t>]</a:t>
            </a:r>
            <a:r>
              <a:rPr lang="fr-FR" sz="4800" dirty="0" smtClean="0"/>
              <a:t> </a:t>
            </a:r>
            <a:r>
              <a:rPr lang="fr-FR" sz="4800" b="1" dirty="0" smtClean="0"/>
              <a:t>[</a:t>
            </a:r>
            <a:r>
              <a:rPr lang="fr-FR" sz="4800" dirty="0" smtClean="0"/>
              <a:t>dix </a:t>
            </a:r>
            <a:r>
              <a:rPr lang="fr-FR" sz="4800" dirty="0"/>
              <a:t>écus </a:t>
            </a:r>
            <a:r>
              <a:rPr lang="fr-FR" sz="4800" u="sng" dirty="0"/>
              <a:t>qu’</a:t>
            </a:r>
            <a:r>
              <a:rPr lang="fr-FR" sz="4800" dirty="0"/>
              <a:t>il leur </a:t>
            </a:r>
            <a:r>
              <a:rPr lang="fr-FR" sz="4800" b="1" dirty="0"/>
              <a:t>devait</a:t>
            </a:r>
            <a:r>
              <a:rPr lang="fr-FR" sz="4800" dirty="0"/>
              <a:t> </a:t>
            </a:r>
            <a:r>
              <a:rPr lang="fr-FR" sz="4800" u="sng" dirty="0"/>
              <a:t>depuis que </a:t>
            </a:r>
            <a:r>
              <a:rPr lang="fr-FR" sz="4800" dirty="0"/>
              <a:t>l’homme </a:t>
            </a:r>
            <a:r>
              <a:rPr lang="fr-FR" sz="4800" b="1" dirty="0"/>
              <a:t>avait travaillé </a:t>
            </a:r>
            <a:r>
              <a:rPr lang="fr-FR" sz="4800" dirty="0"/>
              <a:t>pour lui</a:t>
            </a:r>
            <a:r>
              <a:rPr lang="fr-FR" sz="4800" dirty="0" smtClean="0"/>
              <a:t>.</a:t>
            </a:r>
            <a:r>
              <a:rPr lang="fr-FR" sz="4800" b="1" dirty="0" smtClean="0"/>
              <a:t>]</a:t>
            </a:r>
            <a:endParaRPr lang="fr-FR" sz="4800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600" b="1" u="sng" dirty="0" smtClean="0"/>
              <a:t>[</a:t>
            </a:r>
            <a:r>
              <a:rPr lang="fr-FR" sz="2600" u="sng" dirty="0" smtClean="0"/>
              <a:t>Au moment où</a:t>
            </a:r>
            <a:r>
              <a:rPr lang="fr-FR" sz="2600" dirty="0" smtClean="0"/>
              <a:t> le bûcheron et la bûcheronne </a:t>
            </a:r>
            <a:r>
              <a:rPr lang="fr-FR" sz="2600" b="1" dirty="0" smtClean="0"/>
              <a:t>arrivaient</a:t>
            </a:r>
            <a:r>
              <a:rPr lang="fr-FR" sz="2600" dirty="0" smtClean="0"/>
              <a:t> chez eux</a:t>
            </a:r>
            <a:r>
              <a:rPr lang="fr-FR" sz="2600" b="1" dirty="0" smtClean="0"/>
              <a:t>]</a:t>
            </a:r>
            <a:r>
              <a:rPr lang="fr-FR" sz="2600" dirty="0" smtClean="0"/>
              <a:t> </a:t>
            </a:r>
            <a:r>
              <a:rPr lang="fr-FR" sz="2600" b="1" dirty="0" smtClean="0">
                <a:solidFill>
                  <a:srgbClr val="FF0000"/>
                </a:solidFill>
              </a:rPr>
              <a:t>[</a:t>
            </a:r>
            <a:r>
              <a:rPr lang="fr-FR" sz="2600" dirty="0" smtClean="0"/>
              <a:t>le seigneur du village </a:t>
            </a:r>
            <a:r>
              <a:rPr lang="fr-FR" sz="2600" u="sng" dirty="0" smtClean="0"/>
              <a:t>dont</a:t>
            </a:r>
            <a:r>
              <a:rPr lang="fr-FR" sz="2600" dirty="0" smtClean="0"/>
              <a:t> le cœur </a:t>
            </a:r>
            <a:r>
              <a:rPr lang="fr-FR" sz="2600" b="1" dirty="0" smtClean="0"/>
              <a:t>avait été </a:t>
            </a:r>
            <a:r>
              <a:rPr lang="fr-FR" sz="2600" dirty="0" smtClean="0"/>
              <a:t>sensible à leur misère</a:t>
            </a:r>
            <a:r>
              <a:rPr lang="fr-FR" sz="2600" b="1" dirty="0" smtClean="0">
                <a:solidFill>
                  <a:srgbClr val="FF0000"/>
                </a:solidFill>
              </a:rPr>
              <a:t>]</a:t>
            </a:r>
            <a:r>
              <a:rPr lang="fr-FR" sz="2600" dirty="0" smtClean="0"/>
              <a:t> </a:t>
            </a:r>
            <a:r>
              <a:rPr lang="fr-FR" sz="2600" dirty="0" smtClean="0">
                <a:solidFill>
                  <a:srgbClr val="FF0000"/>
                </a:solidFill>
              </a:rPr>
              <a:t>envoya</a:t>
            </a:r>
            <a:r>
              <a:rPr lang="fr-FR" sz="2600" dirty="0" smtClean="0"/>
              <a:t> </a:t>
            </a:r>
            <a:r>
              <a:rPr lang="fr-FR" sz="2600" b="1" dirty="0" smtClean="0"/>
              <a:t>[</a:t>
            </a:r>
            <a:r>
              <a:rPr lang="fr-FR" sz="2600" dirty="0" smtClean="0"/>
              <a:t>au père et à la mère</a:t>
            </a:r>
            <a:r>
              <a:rPr lang="fr-FR" sz="2600" b="1" dirty="0" smtClean="0"/>
              <a:t>]</a:t>
            </a:r>
            <a:r>
              <a:rPr lang="fr-FR" sz="2600" dirty="0" smtClean="0"/>
              <a:t> </a:t>
            </a:r>
            <a:r>
              <a:rPr lang="fr-FR" sz="2600" b="1" dirty="0" smtClean="0"/>
              <a:t>[</a:t>
            </a:r>
            <a:r>
              <a:rPr lang="fr-FR" sz="2600" dirty="0" smtClean="0"/>
              <a:t>dix écus </a:t>
            </a:r>
            <a:r>
              <a:rPr lang="fr-FR" sz="2600" u="sng" dirty="0" smtClean="0"/>
              <a:t>qu’</a:t>
            </a:r>
            <a:r>
              <a:rPr lang="fr-FR" sz="2600" dirty="0" smtClean="0"/>
              <a:t>il leur </a:t>
            </a:r>
            <a:r>
              <a:rPr lang="fr-FR" sz="2600" b="1" dirty="0" smtClean="0"/>
              <a:t>devait</a:t>
            </a:r>
            <a:r>
              <a:rPr lang="fr-FR" sz="2600" dirty="0" smtClean="0"/>
              <a:t> </a:t>
            </a:r>
            <a:r>
              <a:rPr lang="fr-FR" sz="2600" u="sng" dirty="0" smtClean="0"/>
              <a:t>depuis que</a:t>
            </a:r>
            <a:r>
              <a:rPr lang="fr-FR" sz="2600" dirty="0" smtClean="0"/>
              <a:t> l’homme </a:t>
            </a:r>
            <a:r>
              <a:rPr lang="fr-FR" sz="2600" b="1" dirty="0" smtClean="0"/>
              <a:t>avait travaillé </a:t>
            </a:r>
            <a:r>
              <a:rPr lang="fr-FR" sz="2600" dirty="0" smtClean="0"/>
              <a:t>pour lui.</a:t>
            </a:r>
            <a:r>
              <a:rPr lang="fr-FR" sz="2600" b="1" dirty="0" smtClean="0"/>
              <a:t>]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[</a:t>
            </a:r>
            <a:r>
              <a:rPr lang="fr-FR" u="sng" dirty="0" smtClean="0"/>
              <a:t>Au moment où </a:t>
            </a:r>
            <a:r>
              <a:rPr lang="fr-FR" dirty="0" smtClean="0"/>
              <a:t>le bûcheron et la bûcheronne </a:t>
            </a:r>
            <a:r>
              <a:rPr lang="fr-FR" b="1" dirty="0" smtClean="0"/>
              <a:t>arrivaient</a:t>
            </a:r>
            <a:r>
              <a:rPr lang="fr-FR" dirty="0" smtClean="0"/>
              <a:t> chez eux</a:t>
            </a:r>
            <a:r>
              <a:rPr lang="fr-FR" b="1" dirty="0" smtClean="0"/>
              <a:t>]</a:t>
            </a:r>
            <a:r>
              <a:rPr lang="fr-FR" b="1" dirty="0" smtClean="0">
                <a:solidFill>
                  <a:srgbClr val="FF0000"/>
                </a:solidFill>
              </a:rPr>
              <a:t> [</a:t>
            </a:r>
            <a:r>
              <a:rPr lang="fr-FR" dirty="0" smtClean="0"/>
              <a:t>il</a:t>
            </a:r>
            <a:r>
              <a:rPr lang="fr-FR" b="1" dirty="0" smtClean="0">
                <a:solidFill>
                  <a:srgbClr val="FF0000"/>
                </a:solidFill>
              </a:rPr>
              <a:t>]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dirty="0" smtClean="0"/>
              <a:t>les</a:t>
            </a:r>
            <a:r>
              <a:rPr lang="fr-FR" b="1" dirty="0" smtClean="0"/>
              <a:t>]</a:t>
            </a:r>
            <a:r>
              <a:rPr lang="fr-FR" dirty="0" smtClean="0"/>
              <a:t> </a:t>
            </a:r>
            <a:r>
              <a:rPr lang="fr-FR" b="1" dirty="0" smtClean="0"/>
              <a:t>[</a:t>
            </a:r>
            <a:r>
              <a:rPr lang="fr-FR" dirty="0" smtClean="0"/>
              <a:t>leur</a:t>
            </a:r>
            <a:r>
              <a:rPr lang="fr-FR" b="1" dirty="0" smtClean="0"/>
              <a:t>]</a:t>
            </a:r>
            <a:r>
              <a:rPr lang="fr-FR" dirty="0" smtClean="0">
                <a:solidFill>
                  <a:srgbClr val="FF0000"/>
                </a:solidFill>
              </a:rPr>
              <a:t>envoya.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427</Words>
  <Application>Microsoft Office PowerPoint</Application>
  <PresentationFormat>Affichage à l'écran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</dc:creator>
  <cp:lastModifiedBy>dahaouid</cp:lastModifiedBy>
  <cp:revision>6</cp:revision>
  <dcterms:created xsi:type="dcterms:W3CDTF">2017-01-22T11:47:37Z</dcterms:created>
  <dcterms:modified xsi:type="dcterms:W3CDTF">2018-08-31T16:02:32Z</dcterms:modified>
</cp:coreProperties>
</file>