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1" r:id="rId3"/>
    <p:sldId id="272" r:id="rId4"/>
    <p:sldId id="273" r:id="rId5"/>
    <p:sldId id="274" r:id="rId6"/>
    <p:sldId id="275" r:id="rId7"/>
    <p:sldId id="270" r:id="rId8"/>
    <p:sldId id="260" r:id="rId9"/>
    <p:sldId id="259" r:id="rId10"/>
    <p:sldId id="261" r:id="rId11"/>
    <p:sldId id="262" r:id="rId12"/>
    <p:sldId id="276" r:id="rId13"/>
    <p:sldId id="263" r:id="rId14"/>
    <p:sldId id="264" r:id="rId15"/>
    <p:sldId id="265" r:id="rId16"/>
    <p:sldId id="266" r:id="rId17"/>
    <p:sldId id="267" r:id="rId18"/>
    <p:sldId id="268" r:id="rId19"/>
    <p:sldId id="269" r:id="rId20"/>
  </p:sldIdLst>
  <p:sldSz cx="9144000" cy="6858000" type="screen4x3"/>
  <p:notesSz cx="6858000" cy="9144000"/>
  <p:custDataLst>
    <p:tags r:id="rId22"/>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0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MAYOU Gilles" userId="efe57bd8-7d85-4419-8dec-5054c8294d3e" providerId="ADAL" clId="{4B0BA1B4-8212-4D8D-B2F3-356C33514D70}"/>
    <pc:docChg chg="modSld">
      <pc:chgData name="CHAMAYOU Gilles" userId="efe57bd8-7d85-4419-8dec-5054c8294d3e" providerId="ADAL" clId="{4B0BA1B4-8212-4D8D-B2F3-356C33514D70}" dt="2020-01-18T12:49:12.026" v="76"/>
      <pc:docMkLst>
        <pc:docMk/>
      </pc:docMkLst>
      <pc:sldChg chg="modSp modTransition">
        <pc:chgData name="CHAMAYOU Gilles" userId="efe57bd8-7d85-4419-8dec-5054c8294d3e" providerId="ADAL" clId="{4B0BA1B4-8212-4D8D-B2F3-356C33514D70}" dt="2020-01-18T12:49:12.013" v="4"/>
        <pc:sldMkLst>
          <pc:docMk/>
          <pc:sldMk cId="1939140357" sldId="256"/>
        </pc:sldMkLst>
        <pc:picChg chg="mod">
          <ac:chgData name="CHAMAYOU Gilles" userId="efe57bd8-7d85-4419-8dec-5054c8294d3e" providerId="ADAL" clId="{4B0BA1B4-8212-4D8D-B2F3-356C33514D70}" dt="2020-01-18T12:48:22.572" v="0" actId="1076"/>
          <ac:picMkLst>
            <pc:docMk/>
            <pc:sldMk cId="1939140357" sldId="256"/>
            <ac:picMk id="2" creationId="{526F869F-2673-44BA-8C6A-7551459B8BC1}"/>
          </ac:picMkLst>
        </pc:picChg>
      </pc:sldChg>
      <pc:sldChg chg="modTransition">
        <pc:chgData name="CHAMAYOU Gilles" userId="efe57bd8-7d85-4419-8dec-5054c8294d3e" providerId="ADAL" clId="{4B0BA1B4-8212-4D8D-B2F3-356C33514D70}" dt="2020-01-18T12:49:12.020" v="36"/>
        <pc:sldMkLst>
          <pc:docMk/>
          <pc:sldMk cId="1475853479" sldId="259"/>
        </pc:sldMkLst>
      </pc:sldChg>
      <pc:sldChg chg="modTransition">
        <pc:chgData name="CHAMAYOU Gilles" userId="efe57bd8-7d85-4419-8dec-5054c8294d3e" providerId="ADAL" clId="{4B0BA1B4-8212-4D8D-B2F3-356C33514D70}" dt="2020-01-18T12:49:12.019" v="32"/>
        <pc:sldMkLst>
          <pc:docMk/>
          <pc:sldMk cId="2301012552" sldId="260"/>
        </pc:sldMkLst>
      </pc:sldChg>
      <pc:sldChg chg="modTransition">
        <pc:chgData name="CHAMAYOU Gilles" userId="efe57bd8-7d85-4419-8dec-5054c8294d3e" providerId="ADAL" clId="{4B0BA1B4-8212-4D8D-B2F3-356C33514D70}" dt="2020-01-18T12:49:12.020" v="40"/>
        <pc:sldMkLst>
          <pc:docMk/>
          <pc:sldMk cId="1750169369" sldId="261"/>
        </pc:sldMkLst>
      </pc:sldChg>
      <pc:sldChg chg="modTransition">
        <pc:chgData name="CHAMAYOU Gilles" userId="efe57bd8-7d85-4419-8dec-5054c8294d3e" providerId="ADAL" clId="{4B0BA1B4-8212-4D8D-B2F3-356C33514D70}" dt="2020-01-18T12:49:12.021" v="44"/>
        <pc:sldMkLst>
          <pc:docMk/>
          <pc:sldMk cId="2519720371" sldId="262"/>
        </pc:sldMkLst>
      </pc:sldChg>
      <pc:sldChg chg="modTransition">
        <pc:chgData name="CHAMAYOU Gilles" userId="efe57bd8-7d85-4419-8dec-5054c8294d3e" providerId="ADAL" clId="{4B0BA1B4-8212-4D8D-B2F3-356C33514D70}" dt="2020-01-18T12:49:12.022" v="52"/>
        <pc:sldMkLst>
          <pc:docMk/>
          <pc:sldMk cId="1760492481" sldId="263"/>
        </pc:sldMkLst>
      </pc:sldChg>
      <pc:sldChg chg="modTransition">
        <pc:chgData name="CHAMAYOU Gilles" userId="efe57bd8-7d85-4419-8dec-5054c8294d3e" providerId="ADAL" clId="{4B0BA1B4-8212-4D8D-B2F3-356C33514D70}" dt="2020-01-18T12:49:12.023" v="56"/>
        <pc:sldMkLst>
          <pc:docMk/>
          <pc:sldMk cId="983007322" sldId="264"/>
        </pc:sldMkLst>
      </pc:sldChg>
      <pc:sldChg chg="modTransition">
        <pc:chgData name="CHAMAYOU Gilles" userId="efe57bd8-7d85-4419-8dec-5054c8294d3e" providerId="ADAL" clId="{4B0BA1B4-8212-4D8D-B2F3-356C33514D70}" dt="2020-01-18T12:49:12.024" v="60"/>
        <pc:sldMkLst>
          <pc:docMk/>
          <pc:sldMk cId="862304439" sldId="265"/>
        </pc:sldMkLst>
      </pc:sldChg>
      <pc:sldChg chg="modTransition">
        <pc:chgData name="CHAMAYOU Gilles" userId="efe57bd8-7d85-4419-8dec-5054c8294d3e" providerId="ADAL" clId="{4B0BA1B4-8212-4D8D-B2F3-356C33514D70}" dt="2020-01-18T12:49:12.024" v="64"/>
        <pc:sldMkLst>
          <pc:docMk/>
          <pc:sldMk cId="3521675091" sldId="266"/>
        </pc:sldMkLst>
      </pc:sldChg>
      <pc:sldChg chg="modTransition">
        <pc:chgData name="CHAMAYOU Gilles" userId="efe57bd8-7d85-4419-8dec-5054c8294d3e" providerId="ADAL" clId="{4B0BA1B4-8212-4D8D-B2F3-356C33514D70}" dt="2020-01-18T12:49:12.025" v="68"/>
        <pc:sldMkLst>
          <pc:docMk/>
          <pc:sldMk cId="490907958" sldId="267"/>
        </pc:sldMkLst>
      </pc:sldChg>
      <pc:sldChg chg="modTransition">
        <pc:chgData name="CHAMAYOU Gilles" userId="efe57bd8-7d85-4419-8dec-5054c8294d3e" providerId="ADAL" clId="{4B0BA1B4-8212-4D8D-B2F3-356C33514D70}" dt="2020-01-18T12:49:12.026" v="72"/>
        <pc:sldMkLst>
          <pc:docMk/>
          <pc:sldMk cId="547139020" sldId="268"/>
        </pc:sldMkLst>
      </pc:sldChg>
      <pc:sldChg chg="modTransition">
        <pc:chgData name="CHAMAYOU Gilles" userId="efe57bd8-7d85-4419-8dec-5054c8294d3e" providerId="ADAL" clId="{4B0BA1B4-8212-4D8D-B2F3-356C33514D70}" dt="2020-01-18T12:49:12.026" v="76"/>
        <pc:sldMkLst>
          <pc:docMk/>
          <pc:sldMk cId="4071487555" sldId="269"/>
        </pc:sldMkLst>
      </pc:sldChg>
      <pc:sldChg chg="modTransition">
        <pc:chgData name="CHAMAYOU Gilles" userId="efe57bd8-7d85-4419-8dec-5054c8294d3e" providerId="ADAL" clId="{4B0BA1B4-8212-4D8D-B2F3-356C33514D70}" dt="2020-01-18T12:49:12.018" v="28"/>
        <pc:sldMkLst>
          <pc:docMk/>
          <pc:sldMk cId="1132415502" sldId="270"/>
        </pc:sldMkLst>
      </pc:sldChg>
      <pc:sldChg chg="modTransition">
        <pc:chgData name="CHAMAYOU Gilles" userId="efe57bd8-7d85-4419-8dec-5054c8294d3e" providerId="ADAL" clId="{4B0BA1B4-8212-4D8D-B2F3-356C33514D70}" dt="2020-01-18T12:49:12.014" v="8"/>
        <pc:sldMkLst>
          <pc:docMk/>
          <pc:sldMk cId="534102861" sldId="271"/>
        </pc:sldMkLst>
      </pc:sldChg>
      <pc:sldChg chg="modTransition">
        <pc:chgData name="CHAMAYOU Gilles" userId="efe57bd8-7d85-4419-8dec-5054c8294d3e" providerId="ADAL" clId="{4B0BA1B4-8212-4D8D-B2F3-356C33514D70}" dt="2020-01-18T12:49:12.015" v="12"/>
        <pc:sldMkLst>
          <pc:docMk/>
          <pc:sldMk cId="1072539207" sldId="272"/>
        </pc:sldMkLst>
      </pc:sldChg>
      <pc:sldChg chg="modTransition">
        <pc:chgData name="CHAMAYOU Gilles" userId="efe57bd8-7d85-4419-8dec-5054c8294d3e" providerId="ADAL" clId="{4B0BA1B4-8212-4D8D-B2F3-356C33514D70}" dt="2020-01-18T12:49:12.016" v="16"/>
        <pc:sldMkLst>
          <pc:docMk/>
          <pc:sldMk cId="2465700831" sldId="273"/>
        </pc:sldMkLst>
      </pc:sldChg>
      <pc:sldChg chg="modTransition">
        <pc:chgData name="CHAMAYOU Gilles" userId="efe57bd8-7d85-4419-8dec-5054c8294d3e" providerId="ADAL" clId="{4B0BA1B4-8212-4D8D-B2F3-356C33514D70}" dt="2020-01-18T12:49:12.017" v="20"/>
        <pc:sldMkLst>
          <pc:docMk/>
          <pc:sldMk cId="1094506834" sldId="274"/>
        </pc:sldMkLst>
      </pc:sldChg>
      <pc:sldChg chg="modTransition">
        <pc:chgData name="CHAMAYOU Gilles" userId="efe57bd8-7d85-4419-8dec-5054c8294d3e" providerId="ADAL" clId="{4B0BA1B4-8212-4D8D-B2F3-356C33514D70}" dt="2020-01-18T12:49:12.018" v="24"/>
        <pc:sldMkLst>
          <pc:docMk/>
          <pc:sldMk cId="4148432294" sldId="275"/>
        </pc:sldMkLst>
      </pc:sldChg>
      <pc:sldChg chg="modTransition">
        <pc:chgData name="CHAMAYOU Gilles" userId="efe57bd8-7d85-4419-8dec-5054c8294d3e" providerId="ADAL" clId="{4B0BA1B4-8212-4D8D-B2F3-356C33514D70}" dt="2020-01-18T12:49:12.022" v="48"/>
        <pc:sldMkLst>
          <pc:docMk/>
          <pc:sldMk cId="2140760209" sldId="2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33B4D7-431D-4654-BC06-3E40A58C5C9E}" type="datetimeFigureOut">
              <a:rPr lang="fr-FR" smtClean="0"/>
              <a:t>18/01/2020</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D1CE8A-64E7-4603-B97B-8730B0F4F40A}" type="slidenum">
              <a:rPr lang="fr-FR" smtClean="0"/>
              <a:t>‹N°›</a:t>
            </a:fld>
            <a:endParaRPr lang="fr-FR"/>
          </a:p>
        </p:txBody>
      </p:sp>
    </p:spTree>
    <p:extLst>
      <p:ext uri="{BB962C8B-B14F-4D97-AF65-F5344CB8AC3E}">
        <p14:creationId xmlns:p14="http://schemas.microsoft.com/office/powerpoint/2010/main" val="1785982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3D1CE8A-64E7-4603-B97B-8730B0F4F40A}" type="slidenum">
              <a:rPr lang="fr-FR" smtClean="0"/>
              <a:t>1</a:t>
            </a:fld>
            <a:endParaRPr lang="fr-FR"/>
          </a:p>
        </p:txBody>
      </p:sp>
    </p:spTree>
    <p:extLst>
      <p:ext uri="{BB962C8B-B14F-4D97-AF65-F5344CB8AC3E}">
        <p14:creationId xmlns:p14="http://schemas.microsoft.com/office/powerpoint/2010/main" val="2284273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3D1CE8A-64E7-4603-B97B-8730B0F4F40A}" type="slidenum">
              <a:rPr lang="fr-FR" smtClean="0"/>
              <a:t>10</a:t>
            </a:fld>
            <a:endParaRPr lang="fr-FR"/>
          </a:p>
        </p:txBody>
      </p:sp>
    </p:spTree>
    <p:extLst>
      <p:ext uri="{BB962C8B-B14F-4D97-AF65-F5344CB8AC3E}">
        <p14:creationId xmlns:p14="http://schemas.microsoft.com/office/powerpoint/2010/main" val="3899142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3D1CE8A-64E7-4603-B97B-8730B0F4F40A}" type="slidenum">
              <a:rPr lang="fr-FR" smtClean="0"/>
              <a:t>11</a:t>
            </a:fld>
            <a:endParaRPr lang="fr-FR"/>
          </a:p>
        </p:txBody>
      </p:sp>
    </p:spTree>
    <p:extLst>
      <p:ext uri="{BB962C8B-B14F-4D97-AF65-F5344CB8AC3E}">
        <p14:creationId xmlns:p14="http://schemas.microsoft.com/office/powerpoint/2010/main" val="2003769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3D1CE8A-64E7-4603-B97B-8730B0F4F40A}" type="slidenum">
              <a:rPr lang="fr-FR" smtClean="0"/>
              <a:t>12</a:t>
            </a:fld>
            <a:endParaRPr lang="fr-FR"/>
          </a:p>
        </p:txBody>
      </p:sp>
    </p:spTree>
    <p:extLst>
      <p:ext uri="{BB962C8B-B14F-4D97-AF65-F5344CB8AC3E}">
        <p14:creationId xmlns:p14="http://schemas.microsoft.com/office/powerpoint/2010/main" val="3304803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3D1CE8A-64E7-4603-B97B-8730B0F4F40A}" type="slidenum">
              <a:rPr lang="fr-FR" smtClean="0"/>
              <a:t>13</a:t>
            </a:fld>
            <a:endParaRPr lang="fr-FR"/>
          </a:p>
        </p:txBody>
      </p:sp>
    </p:spTree>
    <p:extLst>
      <p:ext uri="{BB962C8B-B14F-4D97-AF65-F5344CB8AC3E}">
        <p14:creationId xmlns:p14="http://schemas.microsoft.com/office/powerpoint/2010/main" val="3647583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3D1CE8A-64E7-4603-B97B-8730B0F4F40A}" type="slidenum">
              <a:rPr lang="fr-FR" smtClean="0"/>
              <a:t>14</a:t>
            </a:fld>
            <a:endParaRPr lang="fr-FR"/>
          </a:p>
        </p:txBody>
      </p:sp>
    </p:spTree>
    <p:extLst>
      <p:ext uri="{BB962C8B-B14F-4D97-AF65-F5344CB8AC3E}">
        <p14:creationId xmlns:p14="http://schemas.microsoft.com/office/powerpoint/2010/main" val="3458992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3D1CE8A-64E7-4603-B97B-8730B0F4F40A}" type="slidenum">
              <a:rPr lang="fr-FR" smtClean="0"/>
              <a:t>15</a:t>
            </a:fld>
            <a:endParaRPr lang="fr-FR"/>
          </a:p>
        </p:txBody>
      </p:sp>
    </p:spTree>
    <p:extLst>
      <p:ext uri="{BB962C8B-B14F-4D97-AF65-F5344CB8AC3E}">
        <p14:creationId xmlns:p14="http://schemas.microsoft.com/office/powerpoint/2010/main" val="1956432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3D1CE8A-64E7-4603-B97B-8730B0F4F40A}" type="slidenum">
              <a:rPr lang="fr-FR" smtClean="0"/>
              <a:t>16</a:t>
            </a:fld>
            <a:endParaRPr lang="fr-FR"/>
          </a:p>
        </p:txBody>
      </p:sp>
    </p:spTree>
    <p:extLst>
      <p:ext uri="{BB962C8B-B14F-4D97-AF65-F5344CB8AC3E}">
        <p14:creationId xmlns:p14="http://schemas.microsoft.com/office/powerpoint/2010/main" val="3702884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3D1CE8A-64E7-4603-B97B-8730B0F4F40A}" type="slidenum">
              <a:rPr lang="fr-FR" smtClean="0"/>
              <a:t>17</a:t>
            </a:fld>
            <a:endParaRPr lang="fr-FR"/>
          </a:p>
        </p:txBody>
      </p:sp>
    </p:spTree>
    <p:extLst>
      <p:ext uri="{BB962C8B-B14F-4D97-AF65-F5344CB8AC3E}">
        <p14:creationId xmlns:p14="http://schemas.microsoft.com/office/powerpoint/2010/main" val="49229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3D1CE8A-64E7-4603-B97B-8730B0F4F40A}" type="slidenum">
              <a:rPr lang="fr-FR" smtClean="0"/>
              <a:t>18</a:t>
            </a:fld>
            <a:endParaRPr lang="fr-FR"/>
          </a:p>
        </p:txBody>
      </p:sp>
    </p:spTree>
    <p:extLst>
      <p:ext uri="{BB962C8B-B14F-4D97-AF65-F5344CB8AC3E}">
        <p14:creationId xmlns:p14="http://schemas.microsoft.com/office/powerpoint/2010/main" val="4078041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3D1CE8A-64E7-4603-B97B-8730B0F4F40A}" type="slidenum">
              <a:rPr lang="fr-FR" smtClean="0"/>
              <a:t>19</a:t>
            </a:fld>
            <a:endParaRPr lang="fr-FR"/>
          </a:p>
        </p:txBody>
      </p:sp>
    </p:spTree>
    <p:extLst>
      <p:ext uri="{BB962C8B-B14F-4D97-AF65-F5344CB8AC3E}">
        <p14:creationId xmlns:p14="http://schemas.microsoft.com/office/powerpoint/2010/main" val="4101225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3D1CE8A-64E7-4603-B97B-8730B0F4F40A}" type="slidenum">
              <a:rPr lang="fr-FR" smtClean="0"/>
              <a:t>2</a:t>
            </a:fld>
            <a:endParaRPr lang="fr-FR"/>
          </a:p>
        </p:txBody>
      </p:sp>
    </p:spTree>
    <p:extLst>
      <p:ext uri="{BB962C8B-B14F-4D97-AF65-F5344CB8AC3E}">
        <p14:creationId xmlns:p14="http://schemas.microsoft.com/office/powerpoint/2010/main" val="674890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3D1CE8A-64E7-4603-B97B-8730B0F4F40A}" type="slidenum">
              <a:rPr lang="fr-FR" smtClean="0"/>
              <a:t>3</a:t>
            </a:fld>
            <a:endParaRPr lang="fr-FR"/>
          </a:p>
        </p:txBody>
      </p:sp>
    </p:spTree>
    <p:extLst>
      <p:ext uri="{BB962C8B-B14F-4D97-AF65-F5344CB8AC3E}">
        <p14:creationId xmlns:p14="http://schemas.microsoft.com/office/powerpoint/2010/main" val="1971085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3D1CE8A-64E7-4603-B97B-8730B0F4F40A}" type="slidenum">
              <a:rPr lang="fr-FR" smtClean="0"/>
              <a:t>4</a:t>
            </a:fld>
            <a:endParaRPr lang="fr-FR"/>
          </a:p>
        </p:txBody>
      </p:sp>
    </p:spTree>
    <p:extLst>
      <p:ext uri="{BB962C8B-B14F-4D97-AF65-F5344CB8AC3E}">
        <p14:creationId xmlns:p14="http://schemas.microsoft.com/office/powerpoint/2010/main" val="1500661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3D1CE8A-64E7-4603-B97B-8730B0F4F40A}" type="slidenum">
              <a:rPr lang="fr-FR" smtClean="0"/>
              <a:t>5</a:t>
            </a:fld>
            <a:endParaRPr lang="fr-FR"/>
          </a:p>
        </p:txBody>
      </p:sp>
    </p:spTree>
    <p:extLst>
      <p:ext uri="{BB962C8B-B14F-4D97-AF65-F5344CB8AC3E}">
        <p14:creationId xmlns:p14="http://schemas.microsoft.com/office/powerpoint/2010/main" val="3433687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3D1CE8A-64E7-4603-B97B-8730B0F4F40A}" type="slidenum">
              <a:rPr lang="fr-FR" smtClean="0"/>
              <a:t>6</a:t>
            </a:fld>
            <a:endParaRPr lang="fr-FR"/>
          </a:p>
        </p:txBody>
      </p:sp>
    </p:spTree>
    <p:extLst>
      <p:ext uri="{BB962C8B-B14F-4D97-AF65-F5344CB8AC3E}">
        <p14:creationId xmlns:p14="http://schemas.microsoft.com/office/powerpoint/2010/main" val="1055347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3D1CE8A-64E7-4603-B97B-8730B0F4F40A}" type="slidenum">
              <a:rPr lang="fr-FR" smtClean="0"/>
              <a:t>7</a:t>
            </a:fld>
            <a:endParaRPr lang="fr-FR"/>
          </a:p>
        </p:txBody>
      </p:sp>
    </p:spTree>
    <p:extLst>
      <p:ext uri="{BB962C8B-B14F-4D97-AF65-F5344CB8AC3E}">
        <p14:creationId xmlns:p14="http://schemas.microsoft.com/office/powerpoint/2010/main" val="470637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3D1CE8A-64E7-4603-B97B-8730B0F4F40A}" type="slidenum">
              <a:rPr lang="fr-FR" smtClean="0"/>
              <a:t>8</a:t>
            </a:fld>
            <a:endParaRPr lang="fr-FR"/>
          </a:p>
        </p:txBody>
      </p:sp>
    </p:spTree>
    <p:extLst>
      <p:ext uri="{BB962C8B-B14F-4D97-AF65-F5344CB8AC3E}">
        <p14:creationId xmlns:p14="http://schemas.microsoft.com/office/powerpoint/2010/main" val="1988692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3D1CE8A-64E7-4603-B97B-8730B0F4F40A}" type="slidenum">
              <a:rPr lang="fr-FR" smtClean="0"/>
              <a:t>9</a:t>
            </a:fld>
            <a:endParaRPr lang="fr-FR"/>
          </a:p>
        </p:txBody>
      </p:sp>
    </p:spTree>
    <p:extLst>
      <p:ext uri="{BB962C8B-B14F-4D97-AF65-F5344CB8AC3E}">
        <p14:creationId xmlns:p14="http://schemas.microsoft.com/office/powerpoint/2010/main" val="1310961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27D2F965-0B49-4490-A6F0-4FD43C8213FA}" type="datetimeFigureOut">
              <a:rPr lang="fr-FR" smtClean="0"/>
              <a:t>18/01/2020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1338396708"/>
      </p:ext>
    </p:extLst>
  </p:cSld>
  <p:clrMapOvr>
    <a:masterClrMapping/>
  </p:clrMapOvr>
  <p:transition spd="med">
    <p:pull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7D2F965-0B49-4490-A6F0-4FD43C8213FA}" type="datetimeFigureOut">
              <a:rPr lang="fr-FR" smtClean="0"/>
              <a:t>18/01/2020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2182475057"/>
      </p:ext>
    </p:extLst>
  </p:cSld>
  <p:clrMapOvr>
    <a:masterClrMapping/>
  </p:clrMapOvr>
  <p:transition spd="med">
    <p:pull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7D2F965-0B49-4490-A6F0-4FD43C8213FA}" type="datetimeFigureOut">
              <a:rPr lang="fr-FR" smtClean="0"/>
              <a:t>18/01/2020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2295633062"/>
      </p:ext>
    </p:extLst>
  </p:cSld>
  <p:clrMapOvr>
    <a:masterClrMapping/>
  </p:clrMapOvr>
  <p:transition spd="med">
    <p:pull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7D2F965-0B49-4490-A6F0-4FD43C8213FA}" type="datetimeFigureOut">
              <a:rPr lang="fr-FR" smtClean="0"/>
              <a:t>18/01/2020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1450877260"/>
      </p:ext>
    </p:extLst>
  </p:cSld>
  <p:clrMapOvr>
    <a:masterClrMapping/>
  </p:clrMapOvr>
  <p:transition spd="med">
    <p:pull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27D2F965-0B49-4490-A6F0-4FD43C8213FA}" type="datetimeFigureOut">
              <a:rPr lang="fr-FR" smtClean="0"/>
              <a:t>18/01/2020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1359419354"/>
      </p:ext>
    </p:extLst>
  </p:cSld>
  <p:clrMapOvr>
    <a:masterClrMapping/>
  </p:clrMapOvr>
  <p:transition spd="med">
    <p:pull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7D2F965-0B49-4490-A6F0-4FD43C8213FA}" type="datetimeFigureOut">
              <a:rPr lang="fr-FR" smtClean="0"/>
              <a:t>18/01/2020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1488559470"/>
      </p:ext>
    </p:extLst>
  </p:cSld>
  <p:clrMapOvr>
    <a:masterClrMapping/>
  </p:clrMapOvr>
  <p:transition spd="med">
    <p:pull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7D2F965-0B49-4490-A6F0-4FD43C8213FA}" type="datetimeFigureOut">
              <a:rPr lang="fr-FR" smtClean="0"/>
              <a:t>18/01/2020</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3819449722"/>
      </p:ext>
    </p:extLst>
  </p:cSld>
  <p:clrMapOvr>
    <a:masterClrMapping/>
  </p:clrMapOvr>
  <p:transition spd="med">
    <p:pull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7D2F965-0B49-4490-A6F0-4FD43C8213FA}" type="datetimeFigureOut">
              <a:rPr lang="fr-FR" smtClean="0"/>
              <a:t>18/01/2020</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1902636355"/>
      </p:ext>
    </p:extLst>
  </p:cSld>
  <p:clrMapOvr>
    <a:masterClrMapping/>
  </p:clrMapOvr>
  <p:transition spd="med">
    <p:pull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7D2F965-0B49-4490-A6F0-4FD43C8213FA}" type="datetimeFigureOut">
              <a:rPr lang="fr-FR" smtClean="0"/>
              <a:t>18/01/2020</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1907055944"/>
      </p:ext>
    </p:extLst>
  </p:cSld>
  <p:clrMapOvr>
    <a:masterClrMapping/>
  </p:clrMapOvr>
  <p:transition spd="med">
    <p:pull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7D2F965-0B49-4490-A6F0-4FD43C8213FA}" type="datetimeFigureOut">
              <a:rPr lang="fr-FR" smtClean="0"/>
              <a:t>18/01/2020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3499304166"/>
      </p:ext>
    </p:extLst>
  </p:cSld>
  <p:clrMapOvr>
    <a:masterClrMapping/>
  </p:clrMapOvr>
  <p:transition spd="med">
    <p:pull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7D2F965-0B49-4490-A6F0-4FD43C8213FA}" type="datetimeFigureOut">
              <a:rPr lang="fr-FR" smtClean="0"/>
              <a:t>18/01/2020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1993127698"/>
      </p:ext>
    </p:extLst>
  </p:cSld>
  <p:clrMapOvr>
    <a:masterClrMapping/>
  </p:clrMapOvr>
  <p:transition spd="med">
    <p:pull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D2F965-0B49-4490-A6F0-4FD43C8213FA}" type="datetimeFigureOut">
              <a:rPr lang="fr-FR" smtClean="0"/>
              <a:t>18/01/2020</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F76FF8-D6F8-486A-BF86-0441F052A5B8}" type="slidenum">
              <a:rPr lang="fr-FR" smtClean="0"/>
              <a:t>‹N°›</a:t>
            </a:fld>
            <a:endParaRPr lang="fr-FR" dirty="0"/>
          </a:p>
        </p:txBody>
      </p:sp>
    </p:spTree>
    <p:extLst>
      <p:ext uri="{BB962C8B-B14F-4D97-AF65-F5344CB8AC3E}">
        <p14:creationId xmlns:p14="http://schemas.microsoft.com/office/powerpoint/2010/main" val="481952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13.jp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16.jpg"/><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5.xml"/><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17.jpg"/><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18.jpg"/><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19.jpg"/><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9.xml"/><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0.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12.jp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840929" y="91575"/>
            <a:ext cx="5426486"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Utiliser un manuel numérique au lycée</a:t>
            </a:r>
          </a:p>
        </p:txBody>
      </p:sp>
      <p:pic>
        <p:nvPicPr>
          <p:cNvPr id="2" name="Image 1">
            <a:extLst>
              <a:ext uri="{FF2B5EF4-FFF2-40B4-BE49-F238E27FC236}">
                <a16:creationId xmlns:a16="http://schemas.microsoft.com/office/drawing/2014/main" id="{526F869F-2673-44BA-8C6A-7551459B8BC1}"/>
              </a:ext>
            </a:extLst>
          </p:cNvPr>
          <p:cNvPicPr>
            <a:picLocks noChangeAspect="1"/>
          </p:cNvPicPr>
          <p:nvPr/>
        </p:nvPicPr>
        <p:blipFill rotWithShape="1">
          <a:blip r:embed="rId6"/>
          <a:srcRect t="31202"/>
          <a:stretch/>
        </p:blipFill>
        <p:spPr>
          <a:xfrm>
            <a:off x="837385" y="1916832"/>
            <a:ext cx="7608024" cy="3509461"/>
          </a:xfrm>
          <a:prstGeom prst="rect">
            <a:avLst/>
          </a:prstGeom>
        </p:spPr>
      </p:pic>
      <p:pic>
        <p:nvPicPr>
          <p:cNvPr id="13" name="Image 12">
            <a:extLst>
              <a:ext uri="{FF2B5EF4-FFF2-40B4-BE49-F238E27FC236}">
                <a16:creationId xmlns:a16="http://schemas.microsoft.com/office/drawing/2014/main" id="{59ABC3AC-1428-4641-AD89-CF646EEF60B8}"/>
              </a:ext>
            </a:extLst>
          </p:cNvPr>
          <p:cNvPicPr>
            <a:picLocks noChangeAspect="1"/>
          </p:cNvPicPr>
          <p:nvPr/>
        </p:nvPicPr>
        <p:blipFill rotWithShape="1">
          <a:blip r:embed="rId6"/>
          <a:srcRect b="94974"/>
          <a:stretch/>
        </p:blipFill>
        <p:spPr>
          <a:xfrm>
            <a:off x="837385" y="1302095"/>
            <a:ext cx="7608024" cy="256365"/>
          </a:xfrm>
          <a:prstGeom prst="rect">
            <a:avLst/>
          </a:prstGeom>
        </p:spPr>
      </p:pic>
    </p:spTree>
    <p:custDataLst>
      <p:tags r:id="rId1"/>
    </p:custDataLst>
    <p:extLst>
      <p:ext uri="{BB962C8B-B14F-4D97-AF65-F5344CB8AC3E}">
        <p14:creationId xmlns:p14="http://schemas.microsoft.com/office/powerpoint/2010/main" val="1939140357"/>
      </p:ext>
    </p:extLst>
  </p:cSld>
  <p:clrMapOvr>
    <a:masterClrMapping/>
  </p:clrMapOvr>
  <p:transition spd="med" advClick="0" advTm="2000">
    <p:pull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 name="Image 2">
            <a:extLst>
              <a:ext uri="{FF2B5EF4-FFF2-40B4-BE49-F238E27FC236}">
                <a16:creationId xmlns:a16="http://schemas.microsoft.com/office/drawing/2014/main" id="{939472D8-4EBF-490C-AFA2-421C82445C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0606" y="2308471"/>
            <a:ext cx="7992952" cy="3806168"/>
          </a:xfrm>
          <a:prstGeom prst="rect">
            <a:avLst/>
          </a:prstGeom>
        </p:spPr>
      </p:pic>
      <p:sp>
        <p:nvSpPr>
          <p:cNvPr id="13" name="Rectangle 12">
            <a:extLst>
              <a:ext uri="{FF2B5EF4-FFF2-40B4-BE49-F238E27FC236}">
                <a16:creationId xmlns:a16="http://schemas.microsoft.com/office/drawing/2014/main" id="{607EAE92-E59F-4C4D-A17B-EA37162E8E00}"/>
              </a:ext>
            </a:extLst>
          </p:cNvPr>
          <p:cNvSpPr/>
          <p:nvPr/>
        </p:nvSpPr>
        <p:spPr>
          <a:xfrm>
            <a:off x="827584" y="940074"/>
            <a:ext cx="7632848" cy="2308324"/>
          </a:xfrm>
          <a:prstGeom prst="rect">
            <a:avLst/>
          </a:prstGeom>
        </p:spPr>
        <p:txBody>
          <a:bodyPr wrap="square">
            <a:spAutoFit/>
          </a:bodyPr>
          <a:lstStyle/>
          <a:p>
            <a:pPr algn="just"/>
            <a:r>
              <a:rPr lang="fr-FR" sz="2400" dirty="0">
                <a:latin typeface="Arial" panose="020B0604020202020204" pitchFamily="34" charset="0"/>
                <a:cs typeface="Arial" panose="020B0604020202020204" pitchFamily="34" charset="0"/>
              </a:rPr>
              <a:t>Ici le système permet de zoomer sur les documents et de faire apparaître une palette d’outils flottante qui rassembles outils de la barre d’outils.</a:t>
            </a:r>
          </a:p>
          <a:p>
            <a:pPr algn="just"/>
            <a:endParaRPr lang="fr-FR" sz="2400" dirty="0">
              <a:latin typeface="Arial" panose="020B0604020202020204" pitchFamily="34" charset="0"/>
              <a:cs typeface="Arial" panose="020B0604020202020204" pitchFamily="34" charset="0"/>
            </a:endParaRPr>
          </a:p>
          <a:p>
            <a:pPr algn="just"/>
            <a:endParaRPr lang="fr-FR" sz="2400" dirty="0">
              <a:latin typeface="Arial" panose="020B0604020202020204" pitchFamily="34" charset="0"/>
              <a:cs typeface="Arial" panose="020B0604020202020204" pitchFamily="34" charset="0"/>
            </a:endParaRPr>
          </a:p>
          <a:p>
            <a:pPr marL="285750" indent="-285750" algn="just">
              <a:buFontTx/>
              <a:buChar char="-"/>
            </a:pPr>
            <a:endParaRPr lang="fr-FR" sz="2400" dirty="0">
              <a:latin typeface="Arial" panose="020B060402020202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952EB9EB-D561-433E-A5BC-F047D02B1A8B}"/>
              </a:ext>
            </a:extLst>
          </p:cNvPr>
          <p:cNvSpPr txBox="1"/>
          <p:nvPr/>
        </p:nvSpPr>
        <p:spPr>
          <a:xfrm>
            <a:off x="840929" y="91575"/>
            <a:ext cx="5426486"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Utiliser un manuel numérique au lycée</a:t>
            </a:r>
          </a:p>
        </p:txBody>
      </p:sp>
    </p:spTree>
    <p:custDataLst>
      <p:tags r:id="rId1"/>
    </p:custDataLst>
    <p:extLst>
      <p:ext uri="{BB962C8B-B14F-4D97-AF65-F5344CB8AC3E}">
        <p14:creationId xmlns:p14="http://schemas.microsoft.com/office/powerpoint/2010/main" val="1750169369"/>
      </p:ext>
    </p:extLst>
  </p:cSld>
  <p:clrMapOvr>
    <a:masterClrMapping/>
  </p:clrMapOvr>
  <p:transition spd="med" advClick="0" advTm="2000">
    <p:pull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173F3DC-C81D-4E79-9FCE-41162941549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483" b="13615"/>
          <a:stretch/>
        </p:blipFill>
        <p:spPr>
          <a:xfrm>
            <a:off x="1680934" y="1715179"/>
            <a:ext cx="6696744" cy="4179075"/>
          </a:xfrm>
          <a:prstGeom prst="rect">
            <a:avLst/>
          </a:prstGeom>
        </p:spPr>
      </p:pic>
      <p:pic>
        <p:nvPicPr>
          <p:cNvPr id="1026" name="Picture 2" descr="http://cache.media.education.gouv.fr/image/Logo/89/0/logo_reg_aix_marseille_65289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607EAE92-E59F-4C4D-A17B-EA37162E8E00}"/>
              </a:ext>
            </a:extLst>
          </p:cNvPr>
          <p:cNvSpPr/>
          <p:nvPr/>
        </p:nvSpPr>
        <p:spPr>
          <a:xfrm>
            <a:off x="827584" y="940074"/>
            <a:ext cx="7632848" cy="1938992"/>
          </a:xfrm>
          <a:prstGeom prst="rect">
            <a:avLst/>
          </a:prstGeom>
        </p:spPr>
        <p:txBody>
          <a:bodyPr wrap="square">
            <a:spAutoFit/>
          </a:bodyPr>
          <a:lstStyle/>
          <a:p>
            <a:pPr algn="just"/>
            <a:r>
              <a:rPr lang="fr-FR" sz="2400" dirty="0">
                <a:latin typeface="Arial" panose="020B0604020202020204" pitchFamily="34" charset="0"/>
                <a:cs typeface="Arial" panose="020B0604020202020204" pitchFamily="34" charset="0"/>
              </a:rPr>
              <a:t>Le zoom, associé au stylo permet des dessins assez fins et des annotations manuscrites. </a:t>
            </a:r>
          </a:p>
          <a:p>
            <a:pPr algn="just"/>
            <a:endParaRPr lang="fr-FR" sz="2400" dirty="0">
              <a:latin typeface="Arial" panose="020B0604020202020204" pitchFamily="34" charset="0"/>
              <a:cs typeface="Arial" panose="020B0604020202020204" pitchFamily="34" charset="0"/>
            </a:endParaRPr>
          </a:p>
          <a:p>
            <a:pPr algn="just"/>
            <a:endParaRPr lang="fr-FR" sz="2400" dirty="0">
              <a:latin typeface="Arial" panose="020B0604020202020204" pitchFamily="34" charset="0"/>
              <a:cs typeface="Arial" panose="020B0604020202020204" pitchFamily="34" charset="0"/>
            </a:endParaRPr>
          </a:p>
          <a:p>
            <a:pPr marL="285750" indent="-285750" algn="just">
              <a:buFontTx/>
              <a:buChar char="-"/>
            </a:pPr>
            <a:endParaRPr lang="fr-FR" sz="2400" dirty="0">
              <a:latin typeface="Arial" panose="020B060402020202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952EB9EB-D561-433E-A5BC-F047D02B1A8B}"/>
              </a:ext>
            </a:extLst>
          </p:cNvPr>
          <p:cNvSpPr txBox="1"/>
          <p:nvPr/>
        </p:nvSpPr>
        <p:spPr>
          <a:xfrm>
            <a:off x="840929" y="91575"/>
            <a:ext cx="5426486"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Utiliser un manuel numérique au lycée</a:t>
            </a:r>
          </a:p>
        </p:txBody>
      </p:sp>
    </p:spTree>
    <p:custDataLst>
      <p:tags r:id="rId1"/>
    </p:custDataLst>
    <p:extLst>
      <p:ext uri="{BB962C8B-B14F-4D97-AF65-F5344CB8AC3E}">
        <p14:creationId xmlns:p14="http://schemas.microsoft.com/office/powerpoint/2010/main" val="2519720371"/>
      </p:ext>
    </p:extLst>
  </p:cSld>
  <p:clrMapOvr>
    <a:masterClrMapping/>
  </p:clrMapOvr>
  <p:transition spd="med" advClick="0" advTm="2000">
    <p:pull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45776D3F-363E-4599-9DC1-CCED585AA2B9}"/>
              </a:ext>
            </a:extLst>
          </p:cNvPr>
          <p:cNvPicPr>
            <a:picLocks noChangeAspect="1"/>
          </p:cNvPicPr>
          <p:nvPr/>
        </p:nvPicPr>
        <p:blipFill rotWithShape="1">
          <a:blip r:embed="rId4">
            <a:extLst>
              <a:ext uri="{28A0092B-C50C-407E-A947-70E740481C1C}">
                <a14:useLocalDpi xmlns:a14="http://schemas.microsoft.com/office/drawing/2010/main" val="0"/>
              </a:ext>
            </a:extLst>
          </a:blip>
          <a:srcRect l="40655" b="40633"/>
          <a:stretch/>
        </p:blipFill>
        <p:spPr>
          <a:xfrm>
            <a:off x="1842111" y="1791430"/>
            <a:ext cx="6431418" cy="4021149"/>
          </a:xfrm>
          <a:prstGeom prst="rect">
            <a:avLst/>
          </a:prstGeom>
        </p:spPr>
      </p:pic>
      <p:pic>
        <p:nvPicPr>
          <p:cNvPr id="1026" name="Picture 2" descr="http://cache.media.education.gouv.fr/image/Logo/89/0/logo_reg_aix_marseille_65289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607EAE92-E59F-4C4D-A17B-EA37162E8E00}"/>
              </a:ext>
            </a:extLst>
          </p:cNvPr>
          <p:cNvSpPr/>
          <p:nvPr/>
        </p:nvSpPr>
        <p:spPr>
          <a:xfrm>
            <a:off x="827584" y="940074"/>
            <a:ext cx="7632848" cy="2308324"/>
          </a:xfrm>
          <a:prstGeom prst="rect">
            <a:avLst/>
          </a:prstGeom>
        </p:spPr>
        <p:txBody>
          <a:bodyPr wrap="square">
            <a:spAutoFit/>
          </a:bodyPr>
          <a:lstStyle/>
          <a:p>
            <a:pPr algn="just"/>
            <a:r>
              <a:rPr lang="fr-FR" sz="2400" dirty="0">
                <a:latin typeface="Arial" panose="020B0604020202020204" pitchFamily="34" charset="0"/>
                <a:cs typeface="Arial" panose="020B0604020202020204" pitchFamily="34" charset="0"/>
              </a:rPr>
              <a:t>Cela permet de faire un croquis de paysage, même si souvent le travail de légende est souvent déjà fait par l’éditeur, ce qui limite la réflexion de l’élève.</a:t>
            </a:r>
          </a:p>
          <a:p>
            <a:pPr algn="just"/>
            <a:endParaRPr lang="fr-FR" sz="2400" dirty="0">
              <a:latin typeface="Arial" panose="020B0604020202020204" pitchFamily="34" charset="0"/>
              <a:cs typeface="Arial" panose="020B0604020202020204" pitchFamily="34" charset="0"/>
            </a:endParaRPr>
          </a:p>
          <a:p>
            <a:pPr algn="just"/>
            <a:endParaRPr lang="fr-FR" sz="2400" dirty="0">
              <a:latin typeface="Arial" panose="020B0604020202020204" pitchFamily="34" charset="0"/>
              <a:cs typeface="Arial" panose="020B0604020202020204" pitchFamily="34" charset="0"/>
            </a:endParaRPr>
          </a:p>
          <a:p>
            <a:pPr marL="285750" indent="-285750" algn="just">
              <a:buFontTx/>
              <a:buChar char="-"/>
            </a:pPr>
            <a:endParaRPr lang="fr-FR" sz="2400" dirty="0">
              <a:latin typeface="Arial" panose="020B060402020202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952EB9EB-D561-433E-A5BC-F047D02B1A8B}"/>
              </a:ext>
            </a:extLst>
          </p:cNvPr>
          <p:cNvSpPr txBox="1"/>
          <p:nvPr/>
        </p:nvSpPr>
        <p:spPr>
          <a:xfrm>
            <a:off x="840929" y="91575"/>
            <a:ext cx="5426486"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Utiliser un manuel numérique au lycée</a:t>
            </a:r>
          </a:p>
        </p:txBody>
      </p:sp>
    </p:spTree>
    <p:custDataLst>
      <p:tags r:id="rId1"/>
    </p:custDataLst>
    <p:extLst>
      <p:ext uri="{BB962C8B-B14F-4D97-AF65-F5344CB8AC3E}">
        <p14:creationId xmlns:p14="http://schemas.microsoft.com/office/powerpoint/2010/main" val="2140760209"/>
      </p:ext>
    </p:extLst>
  </p:cSld>
  <p:clrMapOvr>
    <a:masterClrMapping/>
  </p:clrMapOvr>
  <p:transition spd="med" advClick="0" advTm="2000">
    <p:pull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607EAE92-E59F-4C4D-A17B-EA37162E8E00}"/>
              </a:ext>
            </a:extLst>
          </p:cNvPr>
          <p:cNvSpPr/>
          <p:nvPr/>
        </p:nvSpPr>
        <p:spPr>
          <a:xfrm>
            <a:off x="827584" y="940074"/>
            <a:ext cx="7632848" cy="1569660"/>
          </a:xfrm>
          <a:prstGeom prst="rect">
            <a:avLst/>
          </a:prstGeom>
        </p:spPr>
        <p:txBody>
          <a:bodyPr wrap="square">
            <a:spAutoFit/>
          </a:bodyPr>
          <a:lstStyle/>
          <a:p>
            <a:pPr algn="just"/>
            <a:r>
              <a:rPr lang="fr-FR" sz="2400" dirty="0">
                <a:latin typeface="Arial" panose="020B0604020202020204" pitchFamily="34" charset="0"/>
                <a:cs typeface="Arial" panose="020B0604020202020204" pitchFamily="34" charset="0"/>
              </a:rPr>
              <a:t>Une double page annotée pourrait ressembler à ceci. </a:t>
            </a:r>
          </a:p>
          <a:p>
            <a:pPr algn="just"/>
            <a:endParaRPr lang="fr-FR" sz="2400" dirty="0">
              <a:latin typeface="Arial" panose="020B0604020202020204" pitchFamily="34" charset="0"/>
              <a:cs typeface="Arial" panose="020B0604020202020204" pitchFamily="34" charset="0"/>
            </a:endParaRPr>
          </a:p>
          <a:p>
            <a:pPr algn="just"/>
            <a:endParaRPr lang="fr-FR" sz="2400" dirty="0">
              <a:latin typeface="Arial" panose="020B0604020202020204" pitchFamily="34" charset="0"/>
              <a:cs typeface="Arial" panose="020B0604020202020204" pitchFamily="34" charset="0"/>
            </a:endParaRPr>
          </a:p>
          <a:p>
            <a:pPr marL="285750" indent="-285750" algn="just">
              <a:buFontTx/>
              <a:buChar char="-"/>
            </a:pPr>
            <a:endParaRPr lang="fr-FR" sz="2400" dirty="0">
              <a:latin typeface="Arial" panose="020B060402020202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952EB9EB-D561-433E-A5BC-F047D02B1A8B}"/>
              </a:ext>
            </a:extLst>
          </p:cNvPr>
          <p:cNvSpPr txBox="1"/>
          <p:nvPr/>
        </p:nvSpPr>
        <p:spPr>
          <a:xfrm>
            <a:off x="840929" y="91575"/>
            <a:ext cx="5426486"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Utiliser un manuel numérique au lycée</a:t>
            </a:r>
          </a:p>
        </p:txBody>
      </p:sp>
      <p:pic>
        <p:nvPicPr>
          <p:cNvPr id="3" name="Image 2">
            <a:extLst>
              <a:ext uri="{FF2B5EF4-FFF2-40B4-BE49-F238E27FC236}">
                <a16:creationId xmlns:a16="http://schemas.microsoft.com/office/drawing/2014/main" id="{4196DEDB-C523-4B59-9CD7-F1C5310E47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0986" y="1649575"/>
            <a:ext cx="6541216" cy="4640581"/>
          </a:xfrm>
          <a:prstGeom prst="rect">
            <a:avLst/>
          </a:prstGeom>
        </p:spPr>
      </p:pic>
    </p:spTree>
    <p:custDataLst>
      <p:tags r:id="rId1"/>
    </p:custDataLst>
    <p:extLst>
      <p:ext uri="{BB962C8B-B14F-4D97-AF65-F5344CB8AC3E}">
        <p14:creationId xmlns:p14="http://schemas.microsoft.com/office/powerpoint/2010/main" val="1760492481"/>
      </p:ext>
    </p:extLst>
  </p:cSld>
  <p:clrMapOvr>
    <a:masterClrMapping/>
  </p:clrMapOvr>
  <p:transition spd="med" advClick="0" advTm="2000">
    <p:pull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607EAE92-E59F-4C4D-A17B-EA37162E8E00}"/>
              </a:ext>
            </a:extLst>
          </p:cNvPr>
          <p:cNvSpPr/>
          <p:nvPr/>
        </p:nvSpPr>
        <p:spPr>
          <a:xfrm>
            <a:off x="758639" y="1337420"/>
            <a:ext cx="7632848" cy="3046988"/>
          </a:xfrm>
          <a:prstGeom prst="rect">
            <a:avLst/>
          </a:prstGeom>
        </p:spPr>
        <p:txBody>
          <a:bodyPr wrap="square">
            <a:spAutoFit/>
          </a:bodyPr>
          <a:lstStyle/>
          <a:p>
            <a:pPr algn="just"/>
            <a:endParaRPr lang="fr-FR" sz="2400" dirty="0">
              <a:latin typeface="Arial" panose="020B0604020202020204" pitchFamily="34" charset="0"/>
              <a:cs typeface="Arial" panose="020B0604020202020204" pitchFamily="34" charset="0"/>
            </a:endParaRPr>
          </a:p>
          <a:p>
            <a:pPr algn="just"/>
            <a:r>
              <a:rPr lang="fr-FR" sz="2400" dirty="0">
                <a:latin typeface="Arial" panose="020B0604020202020204" pitchFamily="34" charset="0"/>
                <a:cs typeface="Arial" panose="020B0604020202020204" pitchFamily="34" charset="0"/>
              </a:rPr>
              <a:t>Mais comme la possibilité d’annoter un document ne se limite pas au manuel numérique, il existe des outils externes qui peuvent se charger de cette tâche, tout en gardant une trace des modifications.</a:t>
            </a:r>
          </a:p>
          <a:p>
            <a:pPr algn="just"/>
            <a:endParaRPr lang="fr-FR" sz="2400" dirty="0">
              <a:latin typeface="Arial" panose="020B0604020202020204" pitchFamily="34" charset="0"/>
              <a:cs typeface="Arial" panose="020B0604020202020204" pitchFamily="34" charset="0"/>
            </a:endParaRPr>
          </a:p>
          <a:p>
            <a:pPr algn="just"/>
            <a:endParaRPr lang="fr-FR" sz="2400" dirty="0">
              <a:latin typeface="Arial" panose="020B0604020202020204" pitchFamily="34" charset="0"/>
              <a:cs typeface="Arial" panose="020B0604020202020204" pitchFamily="34" charset="0"/>
            </a:endParaRPr>
          </a:p>
          <a:p>
            <a:pPr marL="285750" indent="-285750" algn="just">
              <a:buFontTx/>
              <a:buChar char="-"/>
            </a:pPr>
            <a:endParaRPr lang="fr-FR" sz="2400" dirty="0">
              <a:latin typeface="Arial" panose="020B060402020202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952EB9EB-D561-433E-A5BC-F047D02B1A8B}"/>
              </a:ext>
            </a:extLst>
          </p:cNvPr>
          <p:cNvSpPr txBox="1"/>
          <p:nvPr/>
        </p:nvSpPr>
        <p:spPr>
          <a:xfrm>
            <a:off x="840929" y="91575"/>
            <a:ext cx="5426486"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Utiliser un manuel numérique au lycée</a:t>
            </a:r>
          </a:p>
        </p:txBody>
      </p:sp>
    </p:spTree>
    <p:custDataLst>
      <p:tags r:id="rId1"/>
    </p:custDataLst>
    <p:extLst>
      <p:ext uri="{BB962C8B-B14F-4D97-AF65-F5344CB8AC3E}">
        <p14:creationId xmlns:p14="http://schemas.microsoft.com/office/powerpoint/2010/main" val="983007322"/>
      </p:ext>
    </p:extLst>
  </p:cSld>
  <p:clrMapOvr>
    <a:masterClrMapping/>
  </p:clrMapOvr>
  <p:transition spd="med" advClick="0" advTm="2000">
    <p:pull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607EAE92-E59F-4C4D-A17B-EA37162E8E00}"/>
              </a:ext>
            </a:extLst>
          </p:cNvPr>
          <p:cNvSpPr/>
          <p:nvPr/>
        </p:nvSpPr>
        <p:spPr>
          <a:xfrm>
            <a:off x="745660" y="5420338"/>
            <a:ext cx="7550558" cy="923330"/>
          </a:xfrm>
          <a:prstGeom prst="rect">
            <a:avLst/>
          </a:prstGeom>
        </p:spPr>
        <p:txBody>
          <a:bodyPr wrap="square">
            <a:spAutoFit/>
          </a:bodyPr>
          <a:lstStyle/>
          <a:p>
            <a:pPr algn="just"/>
            <a:r>
              <a:rPr lang="fr-FR" dirty="0">
                <a:latin typeface="Arial" panose="020B0604020202020204" pitchFamily="34" charset="0"/>
                <a:cs typeface="Arial" panose="020B0604020202020204" pitchFamily="34" charset="0"/>
              </a:rPr>
              <a:t>* Il ne vous a pas échappé que si c’est gratuit, c’est que c’est vous le produit. L’appli vous envoie régulièrement des bandeaux publicitaires (sauf si vous n’êtes pas connecté au </a:t>
            </a:r>
            <a:r>
              <a:rPr lang="fr-FR" dirty="0" err="1">
                <a:latin typeface="Arial" panose="020B0604020202020204" pitchFamily="34" charset="0"/>
                <a:cs typeface="Arial" panose="020B0604020202020204" pitchFamily="34" charset="0"/>
              </a:rPr>
              <a:t>wi-fi</a:t>
            </a:r>
            <a:r>
              <a:rPr lang="fr-FR" dirty="0">
                <a:latin typeface="Arial" panose="020B0604020202020204" pitchFamily="34" charset="0"/>
                <a:cs typeface="Arial" panose="020B0604020202020204" pitchFamily="34" charset="0"/>
              </a:rPr>
              <a:t> bien sûr)</a:t>
            </a:r>
          </a:p>
        </p:txBody>
      </p:sp>
      <p:sp>
        <p:nvSpPr>
          <p:cNvPr id="15" name="ZoneTexte 14">
            <a:extLst>
              <a:ext uri="{FF2B5EF4-FFF2-40B4-BE49-F238E27FC236}">
                <a16:creationId xmlns:a16="http://schemas.microsoft.com/office/drawing/2014/main" id="{952EB9EB-D561-433E-A5BC-F047D02B1A8B}"/>
              </a:ext>
            </a:extLst>
          </p:cNvPr>
          <p:cNvSpPr txBox="1"/>
          <p:nvPr/>
        </p:nvSpPr>
        <p:spPr>
          <a:xfrm>
            <a:off x="840929" y="91575"/>
            <a:ext cx="5426486"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Utiliser un manuel numérique au lycée</a:t>
            </a:r>
          </a:p>
        </p:txBody>
      </p:sp>
      <p:pic>
        <p:nvPicPr>
          <p:cNvPr id="3" name="Image 2">
            <a:extLst>
              <a:ext uri="{FF2B5EF4-FFF2-40B4-BE49-F238E27FC236}">
                <a16:creationId xmlns:a16="http://schemas.microsoft.com/office/drawing/2014/main" id="{27BC6D7A-BCB0-4264-8F83-4A1C86B26A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2554" y="1325903"/>
            <a:ext cx="3825264" cy="3213849"/>
          </a:xfrm>
          <a:prstGeom prst="rect">
            <a:avLst/>
          </a:prstGeom>
        </p:spPr>
      </p:pic>
      <p:sp>
        <p:nvSpPr>
          <p:cNvPr id="5" name="ZoneTexte 4">
            <a:extLst>
              <a:ext uri="{FF2B5EF4-FFF2-40B4-BE49-F238E27FC236}">
                <a16:creationId xmlns:a16="http://schemas.microsoft.com/office/drawing/2014/main" id="{0213716E-76EE-4CA1-941B-D839EF0C784D}"/>
              </a:ext>
            </a:extLst>
          </p:cNvPr>
          <p:cNvSpPr txBox="1"/>
          <p:nvPr/>
        </p:nvSpPr>
        <p:spPr>
          <a:xfrm>
            <a:off x="840929" y="1268760"/>
            <a:ext cx="3442870" cy="3693319"/>
          </a:xfrm>
          <a:prstGeom prst="rect">
            <a:avLst/>
          </a:prstGeom>
          <a:noFill/>
        </p:spPr>
        <p:txBody>
          <a:bodyPr wrap="square" rtlCol="0">
            <a:spAutoFit/>
          </a:bodyPr>
          <a:lstStyle/>
          <a:p>
            <a:r>
              <a:rPr lang="fr-FR" sz="2400" dirty="0">
                <a:latin typeface="Arial" panose="020B0604020202020204" pitchFamily="34" charset="0"/>
                <a:cs typeface="Arial" panose="020B0604020202020204" pitchFamily="34" charset="0"/>
              </a:rPr>
              <a:t>L’application gratuite* Screen Master permet à la fois de faire une capture totale ou partielle de l’écran de la tablette, mais également d’annoter une page Internet et de la capturer</a:t>
            </a:r>
          </a:p>
          <a:p>
            <a:endParaRPr lang="fr-FR" dirty="0"/>
          </a:p>
        </p:txBody>
      </p:sp>
    </p:spTree>
    <p:custDataLst>
      <p:tags r:id="rId1"/>
    </p:custDataLst>
    <p:extLst>
      <p:ext uri="{BB962C8B-B14F-4D97-AF65-F5344CB8AC3E}">
        <p14:creationId xmlns:p14="http://schemas.microsoft.com/office/powerpoint/2010/main" val="862304439"/>
      </p:ext>
    </p:extLst>
  </p:cSld>
  <p:clrMapOvr>
    <a:masterClrMapping/>
  </p:clrMapOvr>
  <p:transition spd="med" advClick="0" advTm="2000">
    <p:pull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607EAE92-E59F-4C4D-A17B-EA37162E8E00}"/>
              </a:ext>
            </a:extLst>
          </p:cNvPr>
          <p:cNvSpPr/>
          <p:nvPr/>
        </p:nvSpPr>
        <p:spPr>
          <a:xfrm>
            <a:off x="758639" y="1337420"/>
            <a:ext cx="7632848" cy="1200329"/>
          </a:xfrm>
          <a:prstGeom prst="rect">
            <a:avLst/>
          </a:prstGeom>
        </p:spPr>
        <p:txBody>
          <a:bodyPr wrap="square">
            <a:spAutoFit/>
          </a:bodyPr>
          <a:lstStyle/>
          <a:p>
            <a:pPr algn="just"/>
            <a:r>
              <a:rPr lang="fr-FR" sz="2400" dirty="0">
                <a:latin typeface="Arial" panose="020B0604020202020204" pitchFamily="34" charset="0"/>
                <a:cs typeface="Arial" panose="020B0604020202020204" pitchFamily="34" charset="0"/>
              </a:rPr>
              <a:t>Ici, une capture partielle du manuel annoté</a:t>
            </a:r>
          </a:p>
          <a:p>
            <a:pPr algn="just"/>
            <a:endParaRPr lang="fr-FR" sz="2400" dirty="0">
              <a:latin typeface="Arial" panose="020B0604020202020204" pitchFamily="34" charset="0"/>
              <a:cs typeface="Arial" panose="020B0604020202020204" pitchFamily="34" charset="0"/>
            </a:endParaRPr>
          </a:p>
          <a:p>
            <a:pPr marL="285750" indent="-285750" algn="just">
              <a:buFontTx/>
              <a:buChar char="-"/>
            </a:pPr>
            <a:endParaRPr lang="fr-FR" sz="2400" dirty="0">
              <a:latin typeface="Arial" panose="020B060402020202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952EB9EB-D561-433E-A5BC-F047D02B1A8B}"/>
              </a:ext>
            </a:extLst>
          </p:cNvPr>
          <p:cNvSpPr txBox="1"/>
          <p:nvPr/>
        </p:nvSpPr>
        <p:spPr>
          <a:xfrm>
            <a:off x="840929" y="91575"/>
            <a:ext cx="5426486"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Utiliser un manuel numérique au lycée</a:t>
            </a:r>
          </a:p>
        </p:txBody>
      </p:sp>
      <p:pic>
        <p:nvPicPr>
          <p:cNvPr id="3" name="Image 2">
            <a:extLst>
              <a:ext uri="{FF2B5EF4-FFF2-40B4-BE49-F238E27FC236}">
                <a16:creationId xmlns:a16="http://schemas.microsoft.com/office/drawing/2014/main" id="{7F75A9DC-CBB4-4853-882D-A8975C28A583}"/>
              </a:ext>
            </a:extLst>
          </p:cNvPr>
          <p:cNvPicPr>
            <a:picLocks noChangeAspect="1"/>
          </p:cNvPicPr>
          <p:nvPr/>
        </p:nvPicPr>
        <p:blipFill rotWithShape="1">
          <a:blip r:embed="rId6">
            <a:extLst>
              <a:ext uri="{28A0092B-C50C-407E-A947-70E740481C1C}">
                <a14:useLocalDpi xmlns:a14="http://schemas.microsoft.com/office/drawing/2010/main" val="0"/>
              </a:ext>
            </a:extLst>
          </a:blip>
          <a:srcRect t="4661" r="1940" b="1395"/>
          <a:stretch/>
        </p:blipFill>
        <p:spPr>
          <a:xfrm>
            <a:off x="1932623" y="1823994"/>
            <a:ext cx="5278753" cy="4051067"/>
          </a:xfrm>
          <a:prstGeom prst="rect">
            <a:avLst/>
          </a:prstGeom>
        </p:spPr>
      </p:pic>
    </p:spTree>
    <p:custDataLst>
      <p:tags r:id="rId1"/>
    </p:custDataLst>
    <p:extLst>
      <p:ext uri="{BB962C8B-B14F-4D97-AF65-F5344CB8AC3E}">
        <p14:creationId xmlns:p14="http://schemas.microsoft.com/office/powerpoint/2010/main" val="3521675091"/>
      </p:ext>
    </p:extLst>
  </p:cSld>
  <p:clrMapOvr>
    <a:masterClrMapping/>
  </p:clrMapOvr>
  <p:transition spd="med" advClick="0" advTm="2000">
    <p:pull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607EAE92-E59F-4C4D-A17B-EA37162E8E00}"/>
              </a:ext>
            </a:extLst>
          </p:cNvPr>
          <p:cNvSpPr/>
          <p:nvPr/>
        </p:nvSpPr>
        <p:spPr>
          <a:xfrm>
            <a:off x="758638" y="1337420"/>
            <a:ext cx="7989825" cy="1200329"/>
          </a:xfrm>
          <a:prstGeom prst="rect">
            <a:avLst/>
          </a:prstGeom>
        </p:spPr>
        <p:txBody>
          <a:bodyPr wrap="square">
            <a:spAutoFit/>
          </a:bodyPr>
          <a:lstStyle/>
          <a:p>
            <a:pPr algn="just"/>
            <a:r>
              <a:rPr lang="fr-FR" sz="2400" dirty="0">
                <a:latin typeface="Arial" panose="020B0604020202020204" pitchFamily="34" charset="0"/>
                <a:cs typeface="Arial" panose="020B0604020202020204" pitchFamily="34" charset="0"/>
              </a:rPr>
              <a:t>Ici, une capture d’un article d’un journal en ligne annoté.</a:t>
            </a:r>
          </a:p>
          <a:p>
            <a:pPr algn="just"/>
            <a:endParaRPr lang="fr-FR" sz="2400" dirty="0">
              <a:latin typeface="Arial" panose="020B0604020202020204" pitchFamily="34" charset="0"/>
              <a:cs typeface="Arial" panose="020B0604020202020204" pitchFamily="34" charset="0"/>
            </a:endParaRPr>
          </a:p>
          <a:p>
            <a:pPr marL="285750" indent="-285750" algn="just">
              <a:buFontTx/>
              <a:buChar char="-"/>
            </a:pPr>
            <a:endParaRPr lang="fr-FR" sz="2400" dirty="0">
              <a:latin typeface="Arial" panose="020B060402020202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952EB9EB-D561-433E-A5BC-F047D02B1A8B}"/>
              </a:ext>
            </a:extLst>
          </p:cNvPr>
          <p:cNvSpPr txBox="1"/>
          <p:nvPr/>
        </p:nvSpPr>
        <p:spPr>
          <a:xfrm>
            <a:off x="840929" y="91575"/>
            <a:ext cx="5426486"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Utiliser un manuel numérique au lycée</a:t>
            </a:r>
          </a:p>
        </p:txBody>
      </p:sp>
      <p:pic>
        <p:nvPicPr>
          <p:cNvPr id="5" name="Image 4">
            <a:extLst>
              <a:ext uri="{FF2B5EF4-FFF2-40B4-BE49-F238E27FC236}">
                <a16:creationId xmlns:a16="http://schemas.microsoft.com/office/drawing/2014/main" id="{6FE557CB-5D32-40B9-A361-7658A6D0B2F0}"/>
              </a:ext>
            </a:extLst>
          </p:cNvPr>
          <p:cNvPicPr>
            <a:picLocks noChangeAspect="1"/>
          </p:cNvPicPr>
          <p:nvPr/>
        </p:nvPicPr>
        <p:blipFill rotWithShape="1">
          <a:blip r:embed="rId6">
            <a:extLst>
              <a:ext uri="{28A0092B-C50C-407E-A947-70E740481C1C}">
                <a14:useLocalDpi xmlns:a14="http://schemas.microsoft.com/office/drawing/2010/main" val="0"/>
              </a:ext>
            </a:extLst>
          </a:blip>
          <a:srcRect l="4570" r="4315" b="22329"/>
          <a:stretch/>
        </p:blipFill>
        <p:spPr>
          <a:xfrm>
            <a:off x="2156105" y="1781667"/>
            <a:ext cx="5110641" cy="4508489"/>
          </a:xfrm>
          <a:prstGeom prst="rect">
            <a:avLst/>
          </a:prstGeom>
        </p:spPr>
      </p:pic>
    </p:spTree>
    <p:custDataLst>
      <p:tags r:id="rId1"/>
    </p:custDataLst>
    <p:extLst>
      <p:ext uri="{BB962C8B-B14F-4D97-AF65-F5344CB8AC3E}">
        <p14:creationId xmlns:p14="http://schemas.microsoft.com/office/powerpoint/2010/main" val="490907958"/>
      </p:ext>
    </p:extLst>
  </p:cSld>
  <p:clrMapOvr>
    <a:masterClrMapping/>
  </p:clrMapOvr>
  <p:transition spd="med" advClick="0" advTm="2000">
    <p:pull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607EAE92-E59F-4C4D-A17B-EA37162E8E00}"/>
              </a:ext>
            </a:extLst>
          </p:cNvPr>
          <p:cNvSpPr/>
          <p:nvPr/>
        </p:nvSpPr>
        <p:spPr>
          <a:xfrm>
            <a:off x="758638" y="1337420"/>
            <a:ext cx="7989825" cy="4524315"/>
          </a:xfrm>
          <a:prstGeom prst="rect">
            <a:avLst/>
          </a:prstGeom>
        </p:spPr>
        <p:txBody>
          <a:bodyPr wrap="square">
            <a:spAutoFit/>
          </a:bodyPr>
          <a:lstStyle/>
          <a:p>
            <a:pPr algn="just"/>
            <a:r>
              <a:rPr lang="fr-FR" sz="2400" dirty="0">
                <a:latin typeface="Arial" panose="020B0604020202020204" pitchFamily="34" charset="0"/>
                <a:cs typeface="Arial" panose="020B0604020202020204" pitchFamily="34" charset="0"/>
              </a:rPr>
              <a:t>L’élève peut ainsi se constituer une bibliothèque de documents annotés, ce qui peut l’aider à mieux s’approprier la démarche d’analyse.</a:t>
            </a:r>
          </a:p>
          <a:p>
            <a:pPr algn="just"/>
            <a:endParaRPr lang="fr-FR" sz="2400" dirty="0">
              <a:latin typeface="Arial" panose="020B0604020202020204" pitchFamily="34" charset="0"/>
              <a:cs typeface="Arial" panose="020B0604020202020204" pitchFamily="34" charset="0"/>
            </a:endParaRPr>
          </a:p>
          <a:p>
            <a:pPr algn="just"/>
            <a:endParaRPr lang="fr-FR" sz="2400" dirty="0">
              <a:latin typeface="Arial" panose="020B0604020202020204" pitchFamily="34" charset="0"/>
              <a:cs typeface="Arial" panose="020B0604020202020204" pitchFamily="34" charset="0"/>
            </a:endParaRPr>
          </a:p>
          <a:p>
            <a:pPr algn="just"/>
            <a:endParaRPr lang="fr-FR" sz="2400" dirty="0">
              <a:latin typeface="Arial" panose="020B0604020202020204" pitchFamily="34" charset="0"/>
              <a:cs typeface="Arial" panose="020B0604020202020204" pitchFamily="34" charset="0"/>
            </a:endParaRPr>
          </a:p>
          <a:p>
            <a:pPr algn="just"/>
            <a:endParaRPr lang="fr-FR" sz="2400" dirty="0">
              <a:latin typeface="Arial" panose="020B0604020202020204" pitchFamily="34" charset="0"/>
              <a:cs typeface="Arial" panose="020B0604020202020204" pitchFamily="34" charset="0"/>
            </a:endParaRPr>
          </a:p>
          <a:p>
            <a:pPr algn="just"/>
            <a:r>
              <a:rPr lang="fr-FR" sz="2400" dirty="0">
                <a:latin typeface="Arial" panose="020B0604020202020204" pitchFamily="34" charset="0"/>
                <a:cs typeface="Arial" panose="020B0604020202020204" pitchFamily="34" charset="0"/>
              </a:rPr>
              <a:t>Attention toutefois, ce système ne permet de revenir sur les notes prises. La capture se fait sous forme d’une image fixe. </a:t>
            </a:r>
          </a:p>
          <a:p>
            <a:pPr algn="just"/>
            <a:endParaRPr lang="fr-FR" sz="2400" dirty="0">
              <a:latin typeface="Arial" panose="020B0604020202020204" pitchFamily="34" charset="0"/>
              <a:cs typeface="Arial" panose="020B0604020202020204" pitchFamily="34" charset="0"/>
            </a:endParaRPr>
          </a:p>
          <a:p>
            <a:pPr marL="285750" indent="-285750" algn="just">
              <a:buFontTx/>
              <a:buChar char="-"/>
            </a:pPr>
            <a:endParaRPr lang="fr-FR" sz="2400" dirty="0">
              <a:latin typeface="Arial" panose="020B060402020202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952EB9EB-D561-433E-A5BC-F047D02B1A8B}"/>
              </a:ext>
            </a:extLst>
          </p:cNvPr>
          <p:cNvSpPr txBox="1"/>
          <p:nvPr/>
        </p:nvSpPr>
        <p:spPr>
          <a:xfrm>
            <a:off x="840929" y="91575"/>
            <a:ext cx="5426486"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Utiliser un manuel numérique au lycée</a:t>
            </a:r>
          </a:p>
        </p:txBody>
      </p:sp>
    </p:spTree>
    <p:custDataLst>
      <p:tags r:id="rId1"/>
    </p:custDataLst>
    <p:extLst>
      <p:ext uri="{BB962C8B-B14F-4D97-AF65-F5344CB8AC3E}">
        <p14:creationId xmlns:p14="http://schemas.microsoft.com/office/powerpoint/2010/main" val="547139020"/>
      </p:ext>
    </p:extLst>
  </p:cSld>
  <p:clrMapOvr>
    <a:masterClrMapping/>
  </p:clrMapOvr>
  <p:transition spd="med" advClick="0" advTm="2000">
    <p:pull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607EAE92-E59F-4C4D-A17B-EA37162E8E00}"/>
              </a:ext>
            </a:extLst>
          </p:cNvPr>
          <p:cNvSpPr/>
          <p:nvPr/>
        </p:nvSpPr>
        <p:spPr>
          <a:xfrm>
            <a:off x="758639" y="1340768"/>
            <a:ext cx="7989825" cy="4524315"/>
          </a:xfrm>
          <a:prstGeom prst="rect">
            <a:avLst/>
          </a:prstGeom>
        </p:spPr>
        <p:txBody>
          <a:bodyPr wrap="square">
            <a:spAutoFit/>
          </a:bodyPr>
          <a:lstStyle/>
          <a:p>
            <a:pPr algn="just"/>
            <a:r>
              <a:rPr lang="fr-FR" sz="2400" dirty="0">
                <a:latin typeface="Arial" panose="020B0604020202020204" pitchFamily="34" charset="0"/>
                <a:cs typeface="Arial" panose="020B0604020202020204" pitchFamily="34" charset="0"/>
              </a:rPr>
              <a:t>Mais la tablettes n’est pas seulement une liseuse. Elle permet bien d’autres utilisations pédagogiques, grâce à ses possibilités d’enregistrement audio et vidéo :</a:t>
            </a:r>
          </a:p>
          <a:p>
            <a:pPr algn="just"/>
            <a:endParaRPr lang="fr-FR" sz="2400" dirty="0">
              <a:latin typeface="Arial" panose="020B0604020202020204" pitchFamily="34" charset="0"/>
              <a:cs typeface="Arial" panose="020B0604020202020204" pitchFamily="34" charset="0"/>
            </a:endParaRPr>
          </a:p>
          <a:p>
            <a:pPr marL="342900" indent="-342900" algn="just">
              <a:buFontTx/>
              <a:buChar char="-"/>
            </a:pPr>
            <a:r>
              <a:rPr lang="fr-FR" sz="2400" dirty="0">
                <a:latin typeface="Arial" panose="020B0604020202020204" pitchFamily="34" charset="0"/>
                <a:cs typeface="Arial" panose="020B0604020202020204" pitchFamily="34" charset="0"/>
              </a:rPr>
              <a:t>Prise de note vocale</a:t>
            </a:r>
          </a:p>
          <a:p>
            <a:pPr marL="342900" indent="-342900" algn="just">
              <a:buFontTx/>
              <a:buChar char="-"/>
            </a:pPr>
            <a:r>
              <a:rPr lang="fr-FR" sz="2400" dirty="0">
                <a:latin typeface="Arial" panose="020B0604020202020204" pitchFamily="34" charset="0"/>
                <a:cs typeface="Arial" panose="020B0604020202020204" pitchFamily="34" charset="0"/>
              </a:rPr>
              <a:t>Capture d’un travail réalisé au tableau</a:t>
            </a:r>
          </a:p>
          <a:p>
            <a:pPr marL="342900" indent="-342900" algn="just">
              <a:buFontTx/>
              <a:buChar char="-"/>
            </a:pPr>
            <a:r>
              <a:rPr lang="fr-FR" sz="2400" dirty="0">
                <a:latin typeface="Arial" panose="020B0604020202020204" pitchFamily="34" charset="0"/>
                <a:cs typeface="Arial" panose="020B0604020202020204" pitchFamily="34" charset="0"/>
              </a:rPr>
              <a:t>Entraînement à l’oral avec le développement d’un regard réflexif</a:t>
            </a:r>
          </a:p>
          <a:p>
            <a:pPr marL="342900" indent="-342900" algn="just">
              <a:buFontTx/>
              <a:buChar char="-"/>
            </a:pPr>
            <a:r>
              <a:rPr lang="fr-FR" sz="2400" dirty="0">
                <a:latin typeface="Arial" panose="020B0604020202020204" pitchFamily="34" charset="0"/>
                <a:cs typeface="Arial" panose="020B0604020202020204" pitchFamily="34" charset="0"/>
              </a:rPr>
              <a:t>Production de documents multimédias (enquêtes, </a:t>
            </a:r>
            <a:r>
              <a:rPr lang="fr-FR" sz="2400" dirty="0" err="1">
                <a:latin typeface="Arial" panose="020B0604020202020204" pitchFamily="34" charset="0"/>
                <a:cs typeface="Arial" panose="020B0604020202020204" pitchFamily="34" charset="0"/>
              </a:rPr>
              <a:t>inteviewes</a:t>
            </a:r>
            <a:r>
              <a:rPr lang="fr-FR" sz="2400" dirty="0">
                <a:latin typeface="Arial" panose="020B0604020202020204" pitchFamily="34" charset="0"/>
                <a:cs typeface="Arial" panose="020B0604020202020204" pitchFamily="34" charset="0"/>
              </a:rPr>
              <a:t>…)</a:t>
            </a:r>
          </a:p>
          <a:p>
            <a:pPr algn="just"/>
            <a:endParaRPr lang="fr-FR" sz="2400" dirty="0">
              <a:latin typeface="Arial" panose="020B0604020202020204" pitchFamily="34" charset="0"/>
              <a:cs typeface="Arial" panose="020B0604020202020204" pitchFamily="34" charset="0"/>
            </a:endParaRPr>
          </a:p>
          <a:p>
            <a:pPr marL="285750" indent="-285750" algn="just">
              <a:buFontTx/>
              <a:buChar char="-"/>
            </a:pPr>
            <a:endParaRPr lang="fr-FR" sz="2400" dirty="0">
              <a:latin typeface="Arial" panose="020B060402020202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952EB9EB-D561-433E-A5BC-F047D02B1A8B}"/>
              </a:ext>
            </a:extLst>
          </p:cNvPr>
          <p:cNvSpPr txBox="1"/>
          <p:nvPr/>
        </p:nvSpPr>
        <p:spPr>
          <a:xfrm>
            <a:off x="840929" y="91575"/>
            <a:ext cx="5426486"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Utiliser un manuel numérique au lycée</a:t>
            </a:r>
          </a:p>
        </p:txBody>
      </p:sp>
    </p:spTree>
    <p:custDataLst>
      <p:tags r:id="rId1"/>
    </p:custDataLst>
    <p:extLst>
      <p:ext uri="{BB962C8B-B14F-4D97-AF65-F5344CB8AC3E}">
        <p14:creationId xmlns:p14="http://schemas.microsoft.com/office/powerpoint/2010/main" val="4071487555"/>
      </p:ext>
    </p:extLst>
  </p:cSld>
  <p:clrMapOvr>
    <a:masterClrMapping/>
  </p:clrMapOvr>
  <p:transition spd="med" advClick="0" advTm="2000">
    <p:pull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840929" y="91575"/>
            <a:ext cx="5426486"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Utiliser un manuel numérique au lycée</a:t>
            </a:r>
          </a:p>
        </p:txBody>
      </p:sp>
      <p:pic>
        <p:nvPicPr>
          <p:cNvPr id="3" name="Image 2">
            <a:extLst>
              <a:ext uri="{FF2B5EF4-FFF2-40B4-BE49-F238E27FC236}">
                <a16:creationId xmlns:a16="http://schemas.microsoft.com/office/drawing/2014/main" id="{D1BAFCE2-4DC4-40D5-B88C-3C3B35DEAFBF}"/>
              </a:ext>
            </a:extLst>
          </p:cNvPr>
          <p:cNvPicPr>
            <a:picLocks noChangeAspect="1"/>
          </p:cNvPicPr>
          <p:nvPr/>
        </p:nvPicPr>
        <p:blipFill>
          <a:blip r:embed="rId6"/>
          <a:stretch>
            <a:fillRect/>
          </a:stretch>
        </p:blipFill>
        <p:spPr>
          <a:xfrm>
            <a:off x="621983" y="987774"/>
            <a:ext cx="8430804" cy="3146496"/>
          </a:xfrm>
          <a:prstGeom prst="rect">
            <a:avLst/>
          </a:prstGeom>
        </p:spPr>
      </p:pic>
    </p:spTree>
    <p:custDataLst>
      <p:tags r:id="rId1"/>
    </p:custDataLst>
    <p:extLst>
      <p:ext uri="{BB962C8B-B14F-4D97-AF65-F5344CB8AC3E}">
        <p14:creationId xmlns:p14="http://schemas.microsoft.com/office/powerpoint/2010/main" val="534102861"/>
      </p:ext>
    </p:extLst>
  </p:cSld>
  <p:clrMapOvr>
    <a:masterClrMapping/>
  </p:clrMapOvr>
  <p:transition spd="med" advClick="0" advTm="2000">
    <p:pull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840929" y="91575"/>
            <a:ext cx="5426486"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Utiliser un manuel numérique au lycée</a:t>
            </a:r>
          </a:p>
        </p:txBody>
      </p:sp>
      <p:pic>
        <p:nvPicPr>
          <p:cNvPr id="3" name="Image 2">
            <a:extLst>
              <a:ext uri="{FF2B5EF4-FFF2-40B4-BE49-F238E27FC236}">
                <a16:creationId xmlns:a16="http://schemas.microsoft.com/office/drawing/2014/main" id="{9C40CFA1-174B-43FA-9CF4-869B5E417FBD}"/>
              </a:ext>
            </a:extLst>
          </p:cNvPr>
          <p:cNvPicPr>
            <a:picLocks noChangeAspect="1"/>
          </p:cNvPicPr>
          <p:nvPr/>
        </p:nvPicPr>
        <p:blipFill>
          <a:blip r:embed="rId6"/>
          <a:stretch>
            <a:fillRect/>
          </a:stretch>
        </p:blipFill>
        <p:spPr>
          <a:xfrm>
            <a:off x="1648517" y="1107847"/>
            <a:ext cx="5717113" cy="4879629"/>
          </a:xfrm>
          <a:prstGeom prst="rect">
            <a:avLst/>
          </a:prstGeom>
        </p:spPr>
      </p:pic>
    </p:spTree>
    <p:custDataLst>
      <p:tags r:id="rId1"/>
    </p:custDataLst>
    <p:extLst>
      <p:ext uri="{BB962C8B-B14F-4D97-AF65-F5344CB8AC3E}">
        <p14:creationId xmlns:p14="http://schemas.microsoft.com/office/powerpoint/2010/main" val="1072539207"/>
      </p:ext>
    </p:extLst>
  </p:cSld>
  <p:clrMapOvr>
    <a:masterClrMapping/>
  </p:clrMapOvr>
  <p:transition spd="med" advClick="0" advTm="2000">
    <p:pull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840929" y="91575"/>
            <a:ext cx="5426486"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Utiliser un manuel numérique au lycée</a:t>
            </a:r>
          </a:p>
        </p:txBody>
      </p:sp>
      <p:pic>
        <p:nvPicPr>
          <p:cNvPr id="2" name="Image 1">
            <a:extLst>
              <a:ext uri="{FF2B5EF4-FFF2-40B4-BE49-F238E27FC236}">
                <a16:creationId xmlns:a16="http://schemas.microsoft.com/office/drawing/2014/main" id="{49FAD330-063E-4684-A05F-23FCA1D0EE3C}"/>
              </a:ext>
            </a:extLst>
          </p:cNvPr>
          <p:cNvPicPr>
            <a:picLocks noChangeAspect="1"/>
          </p:cNvPicPr>
          <p:nvPr/>
        </p:nvPicPr>
        <p:blipFill rotWithShape="1">
          <a:blip r:embed="rId6"/>
          <a:srcRect b="88968"/>
          <a:stretch/>
        </p:blipFill>
        <p:spPr>
          <a:xfrm>
            <a:off x="644590" y="1934067"/>
            <a:ext cx="8218967" cy="419157"/>
          </a:xfrm>
          <a:prstGeom prst="rect">
            <a:avLst/>
          </a:prstGeom>
        </p:spPr>
      </p:pic>
      <p:pic>
        <p:nvPicPr>
          <p:cNvPr id="13" name="Image 12">
            <a:extLst>
              <a:ext uri="{FF2B5EF4-FFF2-40B4-BE49-F238E27FC236}">
                <a16:creationId xmlns:a16="http://schemas.microsoft.com/office/drawing/2014/main" id="{B8581FA2-7E8A-4F8A-ABDE-A7458DC77198}"/>
              </a:ext>
            </a:extLst>
          </p:cNvPr>
          <p:cNvPicPr>
            <a:picLocks noChangeAspect="1"/>
          </p:cNvPicPr>
          <p:nvPr/>
        </p:nvPicPr>
        <p:blipFill rotWithShape="1">
          <a:blip r:embed="rId6"/>
          <a:srcRect t="36905" b="23989"/>
          <a:stretch/>
        </p:blipFill>
        <p:spPr>
          <a:xfrm>
            <a:off x="619944" y="2348880"/>
            <a:ext cx="8218967" cy="1485813"/>
          </a:xfrm>
          <a:prstGeom prst="rect">
            <a:avLst/>
          </a:prstGeom>
        </p:spPr>
      </p:pic>
      <p:sp>
        <p:nvSpPr>
          <p:cNvPr id="5" name="ZoneTexte 4">
            <a:extLst>
              <a:ext uri="{FF2B5EF4-FFF2-40B4-BE49-F238E27FC236}">
                <a16:creationId xmlns:a16="http://schemas.microsoft.com/office/drawing/2014/main" id="{47534390-002B-4638-89A5-9042C278739A}"/>
              </a:ext>
            </a:extLst>
          </p:cNvPr>
          <p:cNvSpPr txBox="1"/>
          <p:nvPr/>
        </p:nvSpPr>
        <p:spPr>
          <a:xfrm>
            <a:off x="840929" y="1039654"/>
            <a:ext cx="6518836" cy="646331"/>
          </a:xfrm>
          <a:prstGeom prst="rect">
            <a:avLst/>
          </a:prstGeom>
          <a:noFill/>
        </p:spPr>
        <p:txBody>
          <a:bodyPr wrap="none" rtlCol="0">
            <a:spAutoFit/>
          </a:bodyPr>
          <a:lstStyle/>
          <a:p>
            <a:r>
              <a:rPr lang="fr-FR" dirty="0"/>
              <a:t>Extraits de la FAQ de la région :</a:t>
            </a:r>
          </a:p>
          <a:p>
            <a:r>
              <a:rPr lang="fr-FR" dirty="0"/>
              <a:t>https://www.atrium-paca.fr/web/manuels-numeriques-411137/faq</a:t>
            </a:r>
          </a:p>
        </p:txBody>
      </p:sp>
      <p:pic>
        <p:nvPicPr>
          <p:cNvPr id="6" name="Image 5">
            <a:extLst>
              <a:ext uri="{FF2B5EF4-FFF2-40B4-BE49-F238E27FC236}">
                <a16:creationId xmlns:a16="http://schemas.microsoft.com/office/drawing/2014/main" id="{0560DF48-BFC1-4DC2-A6BB-5D55ECC3D07E}"/>
              </a:ext>
            </a:extLst>
          </p:cNvPr>
          <p:cNvPicPr>
            <a:picLocks noChangeAspect="1"/>
          </p:cNvPicPr>
          <p:nvPr/>
        </p:nvPicPr>
        <p:blipFill rotWithShape="1">
          <a:blip r:embed="rId7"/>
          <a:srcRect t="38452" b="51469"/>
          <a:stretch/>
        </p:blipFill>
        <p:spPr>
          <a:xfrm>
            <a:off x="611560" y="3835774"/>
            <a:ext cx="8499410" cy="385314"/>
          </a:xfrm>
          <a:prstGeom prst="rect">
            <a:avLst/>
          </a:prstGeom>
        </p:spPr>
      </p:pic>
      <p:pic>
        <p:nvPicPr>
          <p:cNvPr id="15" name="Image 14">
            <a:extLst>
              <a:ext uri="{FF2B5EF4-FFF2-40B4-BE49-F238E27FC236}">
                <a16:creationId xmlns:a16="http://schemas.microsoft.com/office/drawing/2014/main" id="{5DE99DEE-4A47-4627-9528-34B1BAD55F8E}"/>
              </a:ext>
            </a:extLst>
          </p:cNvPr>
          <p:cNvPicPr>
            <a:picLocks noChangeAspect="1"/>
          </p:cNvPicPr>
          <p:nvPr/>
        </p:nvPicPr>
        <p:blipFill rotWithShape="1">
          <a:blip r:embed="rId7"/>
          <a:srcRect t="82088"/>
          <a:stretch/>
        </p:blipFill>
        <p:spPr>
          <a:xfrm>
            <a:off x="539552" y="4249506"/>
            <a:ext cx="8604448" cy="693196"/>
          </a:xfrm>
          <a:prstGeom prst="rect">
            <a:avLst/>
          </a:prstGeom>
        </p:spPr>
      </p:pic>
    </p:spTree>
    <p:custDataLst>
      <p:tags r:id="rId1"/>
    </p:custDataLst>
    <p:extLst>
      <p:ext uri="{BB962C8B-B14F-4D97-AF65-F5344CB8AC3E}">
        <p14:creationId xmlns:p14="http://schemas.microsoft.com/office/powerpoint/2010/main" val="2465700831"/>
      </p:ext>
    </p:extLst>
  </p:cSld>
  <p:clrMapOvr>
    <a:masterClrMapping/>
  </p:clrMapOvr>
  <p:transition spd="med" advClick="0" advTm="2000">
    <p:pull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840929" y="91575"/>
            <a:ext cx="5426486"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Utiliser un manuel numérique au lycée</a:t>
            </a:r>
          </a:p>
        </p:txBody>
      </p:sp>
      <p:pic>
        <p:nvPicPr>
          <p:cNvPr id="3" name="Image 2">
            <a:extLst>
              <a:ext uri="{FF2B5EF4-FFF2-40B4-BE49-F238E27FC236}">
                <a16:creationId xmlns:a16="http://schemas.microsoft.com/office/drawing/2014/main" id="{F8FDA224-3A9B-47A3-980E-CA21C712F57D}"/>
              </a:ext>
            </a:extLst>
          </p:cNvPr>
          <p:cNvPicPr>
            <a:picLocks noChangeAspect="1"/>
          </p:cNvPicPr>
          <p:nvPr/>
        </p:nvPicPr>
        <p:blipFill>
          <a:blip r:embed="rId5"/>
          <a:stretch>
            <a:fillRect/>
          </a:stretch>
        </p:blipFill>
        <p:spPr>
          <a:xfrm>
            <a:off x="679202" y="1209750"/>
            <a:ext cx="8317671" cy="3371378"/>
          </a:xfrm>
          <a:prstGeom prst="rect">
            <a:avLst/>
          </a:prstGeom>
        </p:spPr>
      </p:pic>
      <p:pic>
        <p:nvPicPr>
          <p:cNvPr id="14" name="Image 13">
            <a:extLst>
              <a:ext uri="{FF2B5EF4-FFF2-40B4-BE49-F238E27FC236}">
                <a16:creationId xmlns:a16="http://schemas.microsoft.com/office/drawing/2014/main" id="{C21D404C-0EED-4163-AE68-3E54BB33F814}"/>
              </a:ext>
            </a:extLst>
          </p:cNvPr>
          <p:cNvPicPr>
            <a:picLocks noChangeAspect="1"/>
          </p:cNvPicPr>
          <p:nvPr/>
        </p:nvPicPr>
        <p:blipFill>
          <a:blip r:embed="rId6"/>
          <a:stretch>
            <a:fillRect/>
          </a:stretch>
        </p:blipFill>
        <p:spPr>
          <a:xfrm>
            <a:off x="664188" y="4662862"/>
            <a:ext cx="8190423" cy="1595911"/>
          </a:xfrm>
          <a:prstGeom prst="rect">
            <a:avLst/>
          </a:prstGeom>
        </p:spPr>
      </p:pic>
      <p:pic>
        <p:nvPicPr>
          <p:cNvPr id="8" name="Imag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Tree>
    <p:custDataLst>
      <p:tags r:id="rId1"/>
    </p:custDataLst>
    <p:extLst>
      <p:ext uri="{BB962C8B-B14F-4D97-AF65-F5344CB8AC3E}">
        <p14:creationId xmlns:p14="http://schemas.microsoft.com/office/powerpoint/2010/main" val="1094506834"/>
      </p:ext>
    </p:extLst>
  </p:cSld>
  <p:clrMapOvr>
    <a:masterClrMapping/>
  </p:clrMapOvr>
  <p:transition spd="med" advClick="0" advTm="2000">
    <p:pull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840929" y="91575"/>
            <a:ext cx="5426486"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Utiliser un manuel numérique au lycée</a:t>
            </a:r>
          </a:p>
        </p:txBody>
      </p:sp>
      <p:pic>
        <p:nvPicPr>
          <p:cNvPr id="2" name="Image 1">
            <a:extLst>
              <a:ext uri="{FF2B5EF4-FFF2-40B4-BE49-F238E27FC236}">
                <a16:creationId xmlns:a16="http://schemas.microsoft.com/office/drawing/2014/main" id="{D8E19DF4-A3F9-4FB0-9807-94FDBE49C253}"/>
              </a:ext>
            </a:extLst>
          </p:cNvPr>
          <p:cNvPicPr>
            <a:picLocks noChangeAspect="1"/>
          </p:cNvPicPr>
          <p:nvPr/>
        </p:nvPicPr>
        <p:blipFill>
          <a:blip r:embed="rId6"/>
          <a:stretch>
            <a:fillRect/>
          </a:stretch>
        </p:blipFill>
        <p:spPr>
          <a:xfrm>
            <a:off x="576064" y="1176152"/>
            <a:ext cx="8460432" cy="4019927"/>
          </a:xfrm>
          <a:prstGeom prst="rect">
            <a:avLst/>
          </a:prstGeom>
        </p:spPr>
      </p:pic>
    </p:spTree>
    <p:custDataLst>
      <p:tags r:id="rId1"/>
    </p:custDataLst>
    <p:extLst>
      <p:ext uri="{BB962C8B-B14F-4D97-AF65-F5344CB8AC3E}">
        <p14:creationId xmlns:p14="http://schemas.microsoft.com/office/powerpoint/2010/main" val="4148432294"/>
      </p:ext>
    </p:extLst>
  </p:cSld>
  <p:clrMapOvr>
    <a:masterClrMapping/>
  </p:clrMapOvr>
  <p:transition spd="med" advClick="0" advTm="2000">
    <p:pull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840929" y="91575"/>
            <a:ext cx="5426486"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Utiliser un manuel numérique au lycée</a:t>
            </a:r>
          </a:p>
        </p:txBody>
      </p:sp>
      <p:sp>
        <p:nvSpPr>
          <p:cNvPr id="14" name="Rectangle 13"/>
          <p:cNvSpPr/>
          <p:nvPr/>
        </p:nvSpPr>
        <p:spPr>
          <a:xfrm>
            <a:off x="899592" y="1196752"/>
            <a:ext cx="7632848" cy="4154984"/>
          </a:xfrm>
          <a:prstGeom prst="rect">
            <a:avLst/>
          </a:prstGeom>
        </p:spPr>
        <p:txBody>
          <a:bodyPr wrap="square">
            <a:spAutoFit/>
          </a:bodyPr>
          <a:lstStyle/>
          <a:p>
            <a:pPr algn="just"/>
            <a:r>
              <a:rPr lang="fr-FR" sz="2400" dirty="0">
                <a:latin typeface="Arial" panose="020B0604020202020204" pitchFamily="34" charset="0"/>
                <a:cs typeface="Arial" panose="020B0604020202020204" pitchFamily="34" charset="0"/>
              </a:rPr>
              <a:t>Un manuel numérique reste fondamentalement proche de la version papier. </a:t>
            </a:r>
          </a:p>
          <a:p>
            <a:pPr algn="just"/>
            <a:endParaRPr lang="fr-FR" sz="2400" dirty="0">
              <a:latin typeface="Arial" panose="020B0604020202020204" pitchFamily="34" charset="0"/>
              <a:cs typeface="Arial" panose="020B0604020202020204" pitchFamily="34" charset="0"/>
            </a:endParaRPr>
          </a:p>
          <a:p>
            <a:pPr algn="just"/>
            <a:r>
              <a:rPr lang="fr-FR" sz="2400" dirty="0">
                <a:latin typeface="Arial" panose="020B0604020202020204" pitchFamily="34" charset="0"/>
                <a:cs typeface="Arial" panose="020B0604020202020204" pitchFamily="34" charset="0"/>
              </a:rPr>
              <a:t>Il s’agit le plus souvent d’une numérisation du livre papier, intégré dans un lecteur propriétaire, c’est-à-dire un système fermé développé par l’éditeur pour protéger ses ressources.</a:t>
            </a:r>
          </a:p>
          <a:p>
            <a:pPr algn="just"/>
            <a:endParaRPr lang="fr-FR" sz="2400" dirty="0">
              <a:latin typeface="Arial" panose="020B0604020202020204" pitchFamily="34" charset="0"/>
              <a:cs typeface="Arial" panose="020B0604020202020204" pitchFamily="34" charset="0"/>
            </a:endParaRPr>
          </a:p>
          <a:p>
            <a:pPr algn="just"/>
            <a:r>
              <a:rPr lang="fr-FR" sz="2400" dirty="0">
                <a:latin typeface="Arial" panose="020B0604020202020204" pitchFamily="34" charset="0"/>
                <a:cs typeface="Arial" panose="020B0604020202020204" pitchFamily="34" charset="0"/>
              </a:rPr>
              <a:t>Les lecteurs présentent différentes options, propres à chaque éditeur, mais tous ont adopté des outils d’annotation similaires. </a:t>
            </a:r>
            <a:endParaRPr lang="fr-FR"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132415502"/>
      </p:ext>
    </p:extLst>
  </p:cSld>
  <p:clrMapOvr>
    <a:masterClrMapping/>
  </p:clrMapOvr>
  <p:transition spd="med" advClick="0" advTm="2000">
    <p:pull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840929" y="91575"/>
            <a:ext cx="5426486"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Utiliser un manuel numérique au lycée</a:t>
            </a:r>
          </a:p>
        </p:txBody>
      </p:sp>
      <p:pic>
        <p:nvPicPr>
          <p:cNvPr id="2" name="Image 1">
            <a:extLst>
              <a:ext uri="{FF2B5EF4-FFF2-40B4-BE49-F238E27FC236}">
                <a16:creationId xmlns:a16="http://schemas.microsoft.com/office/drawing/2014/main" id="{4DD3C39C-3C06-4AF8-8C01-74B520A0539E}"/>
              </a:ext>
            </a:extLst>
          </p:cNvPr>
          <p:cNvPicPr>
            <a:picLocks noChangeAspect="1"/>
          </p:cNvPicPr>
          <p:nvPr/>
        </p:nvPicPr>
        <p:blipFill>
          <a:blip r:embed="rId6"/>
          <a:stretch>
            <a:fillRect/>
          </a:stretch>
        </p:blipFill>
        <p:spPr>
          <a:xfrm>
            <a:off x="619944" y="973225"/>
            <a:ext cx="8524056" cy="5069553"/>
          </a:xfrm>
          <a:prstGeom prst="rect">
            <a:avLst/>
          </a:prstGeom>
        </p:spPr>
      </p:pic>
      <p:sp>
        <p:nvSpPr>
          <p:cNvPr id="3" name="Rectangle 2">
            <a:extLst>
              <a:ext uri="{FF2B5EF4-FFF2-40B4-BE49-F238E27FC236}">
                <a16:creationId xmlns:a16="http://schemas.microsoft.com/office/drawing/2014/main" id="{943D5CF7-D7AC-4255-9018-4A68B477B6B9}"/>
              </a:ext>
            </a:extLst>
          </p:cNvPr>
          <p:cNvSpPr/>
          <p:nvPr/>
        </p:nvSpPr>
        <p:spPr>
          <a:xfrm>
            <a:off x="539552" y="1229590"/>
            <a:ext cx="7056784" cy="4835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405C1CA6-CB7F-4978-A594-4FC408298925}"/>
              </a:ext>
            </a:extLst>
          </p:cNvPr>
          <p:cNvSpPr/>
          <p:nvPr/>
        </p:nvSpPr>
        <p:spPr>
          <a:xfrm>
            <a:off x="7553436" y="1545061"/>
            <a:ext cx="1376536" cy="4569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BAFFA8C7-314A-4FD7-8C84-AC98FCF4AFF9}"/>
              </a:ext>
            </a:extLst>
          </p:cNvPr>
          <p:cNvSpPr/>
          <p:nvPr/>
        </p:nvSpPr>
        <p:spPr>
          <a:xfrm>
            <a:off x="840929" y="1607517"/>
            <a:ext cx="7632848" cy="5632311"/>
          </a:xfrm>
          <a:prstGeom prst="rect">
            <a:avLst/>
          </a:prstGeom>
        </p:spPr>
        <p:txBody>
          <a:bodyPr wrap="square">
            <a:spAutoFit/>
          </a:bodyPr>
          <a:lstStyle/>
          <a:p>
            <a:pPr algn="just"/>
            <a:r>
              <a:rPr lang="fr-FR" sz="2400" dirty="0">
                <a:latin typeface="Arial" panose="020B0604020202020204" pitchFamily="34" charset="0"/>
                <a:cs typeface="Arial" panose="020B0604020202020204" pitchFamily="34" charset="0"/>
              </a:rPr>
              <a:t>Ici les outils, encadrent la double page du manuel. </a:t>
            </a:r>
          </a:p>
          <a:p>
            <a:pPr algn="just"/>
            <a:endParaRPr lang="fr-FR" sz="2400" dirty="0">
              <a:latin typeface="Arial" panose="020B0604020202020204" pitchFamily="34" charset="0"/>
              <a:cs typeface="Arial" panose="020B0604020202020204" pitchFamily="34" charset="0"/>
            </a:endParaRPr>
          </a:p>
          <a:p>
            <a:pPr algn="just"/>
            <a:r>
              <a:rPr lang="fr-FR" sz="2400" dirty="0">
                <a:latin typeface="Arial" panose="020B0604020202020204" pitchFamily="34" charset="0"/>
                <a:cs typeface="Arial" panose="020B0604020202020204" pitchFamily="34" charset="0"/>
              </a:rPr>
              <a:t>En haut, les outils d’écriture permettent de choisi :</a:t>
            </a:r>
          </a:p>
          <a:p>
            <a:pPr marL="342900" indent="-342900" algn="just">
              <a:buFontTx/>
              <a:buChar char="-"/>
            </a:pPr>
            <a:r>
              <a:rPr lang="fr-FR" sz="2400" dirty="0">
                <a:latin typeface="Arial" panose="020B0604020202020204" pitchFamily="34" charset="0"/>
                <a:cs typeface="Arial" panose="020B0604020202020204" pitchFamily="34" charset="0"/>
              </a:rPr>
              <a:t>Le stylo</a:t>
            </a:r>
          </a:p>
          <a:p>
            <a:pPr marL="285750" indent="-285750" algn="just">
              <a:buFontTx/>
              <a:buChar char="-"/>
            </a:pPr>
            <a:r>
              <a:rPr lang="fr-FR" sz="2400" dirty="0">
                <a:latin typeface="Arial" panose="020B0604020202020204" pitchFamily="34" charset="0"/>
                <a:cs typeface="Arial" panose="020B0604020202020204" pitchFamily="34" charset="0"/>
              </a:rPr>
              <a:t>Le surligneur</a:t>
            </a:r>
          </a:p>
          <a:p>
            <a:pPr marL="285750" indent="-285750" algn="just">
              <a:buFontTx/>
              <a:buChar char="-"/>
            </a:pPr>
            <a:r>
              <a:rPr lang="fr-FR" sz="2400" dirty="0">
                <a:latin typeface="Arial" panose="020B0604020202020204" pitchFamily="34" charset="0"/>
                <a:cs typeface="Arial" panose="020B0604020202020204" pitchFamily="34" charset="0"/>
              </a:rPr>
              <a:t>Des formes géométriques (rectangle, rond ligne)</a:t>
            </a:r>
          </a:p>
          <a:p>
            <a:pPr marL="285750" indent="-285750" algn="just">
              <a:buFontTx/>
              <a:buChar char="-"/>
            </a:pPr>
            <a:r>
              <a:rPr lang="fr-FR" sz="2400" dirty="0">
                <a:latin typeface="Arial" panose="020B0604020202020204" pitchFamily="34" charset="0"/>
                <a:cs typeface="Arial" panose="020B0604020202020204" pitchFamily="34" charset="0"/>
              </a:rPr>
              <a:t>Une zone de texte.</a:t>
            </a:r>
          </a:p>
          <a:p>
            <a:pPr marL="285750" indent="-285750" algn="just">
              <a:buFontTx/>
              <a:buChar char="-"/>
            </a:pPr>
            <a:endParaRPr lang="fr-FR" sz="2400" dirty="0">
              <a:latin typeface="Arial" panose="020B0604020202020204" pitchFamily="34" charset="0"/>
              <a:cs typeface="Arial" panose="020B0604020202020204" pitchFamily="34" charset="0"/>
            </a:endParaRPr>
          </a:p>
          <a:p>
            <a:pPr algn="just"/>
            <a:r>
              <a:rPr lang="fr-FR" sz="2400" dirty="0">
                <a:latin typeface="Arial" panose="020B0604020202020204" pitchFamily="34" charset="0"/>
                <a:cs typeface="Arial" panose="020B0604020202020204" pitchFamily="34" charset="0"/>
              </a:rPr>
              <a:t>Sur le coté les options permettent de choisir :</a:t>
            </a:r>
          </a:p>
          <a:p>
            <a:pPr marL="342900" indent="-342900" algn="just">
              <a:buFontTx/>
              <a:buChar char="-"/>
            </a:pPr>
            <a:r>
              <a:rPr lang="fr-FR" sz="2400" dirty="0">
                <a:latin typeface="Arial" panose="020B0604020202020204" pitchFamily="34" charset="0"/>
                <a:cs typeface="Arial" panose="020B0604020202020204" pitchFamily="34" charset="0"/>
              </a:rPr>
              <a:t>La couleur</a:t>
            </a:r>
          </a:p>
          <a:p>
            <a:pPr marL="342900" indent="-342900" algn="just">
              <a:buFontTx/>
              <a:buChar char="-"/>
            </a:pPr>
            <a:r>
              <a:rPr lang="fr-FR" sz="2400" dirty="0">
                <a:latin typeface="Arial" panose="020B0604020202020204" pitchFamily="34" charset="0"/>
                <a:cs typeface="Arial" panose="020B0604020202020204" pitchFamily="34" charset="0"/>
              </a:rPr>
              <a:t>La largeur des traits d’écriture et de forme</a:t>
            </a:r>
          </a:p>
          <a:p>
            <a:pPr marL="342900" indent="-342900" algn="just">
              <a:buFontTx/>
              <a:buChar char="-"/>
            </a:pPr>
            <a:r>
              <a:rPr lang="fr-FR" sz="2400" dirty="0">
                <a:latin typeface="Arial" panose="020B0604020202020204" pitchFamily="34" charset="0"/>
                <a:cs typeface="Arial" panose="020B0604020202020204" pitchFamily="34" charset="0"/>
              </a:rPr>
              <a:t>Créer des flèches, des pointillés</a:t>
            </a:r>
          </a:p>
          <a:p>
            <a:pPr algn="just"/>
            <a:endParaRPr lang="fr-FR" sz="2400" dirty="0">
              <a:latin typeface="Arial" panose="020B0604020202020204" pitchFamily="34" charset="0"/>
              <a:cs typeface="Arial" panose="020B0604020202020204" pitchFamily="34" charset="0"/>
            </a:endParaRPr>
          </a:p>
          <a:p>
            <a:pPr algn="just"/>
            <a:endParaRPr lang="fr-FR" sz="2400" dirty="0">
              <a:latin typeface="Arial" panose="020B0604020202020204" pitchFamily="34" charset="0"/>
              <a:cs typeface="Arial" panose="020B0604020202020204" pitchFamily="34" charset="0"/>
            </a:endParaRPr>
          </a:p>
          <a:p>
            <a:pPr marL="285750" indent="-285750" algn="just">
              <a:buFontTx/>
              <a:buChar char="-"/>
            </a:pPr>
            <a:endParaRPr lang="fr-FR" sz="2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301012552"/>
      </p:ext>
    </p:extLst>
  </p:cSld>
  <p:clrMapOvr>
    <a:masterClrMapping/>
  </p:clrMapOvr>
  <p:transition spd="med" advClick="0" advTm="2000">
    <p:pull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a:extLst>
              <a:ext uri="{FF2B5EF4-FFF2-40B4-BE49-F238E27FC236}">
                <a16:creationId xmlns:a16="http://schemas.microsoft.com/office/drawing/2014/main" id="{9AB10582-E18F-4F82-939A-EB390F9DAC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3916" y="1131064"/>
            <a:ext cx="7750706" cy="4407231"/>
          </a:xfrm>
          <a:prstGeom prst="rect">
            <a:avLst/>
          </a:prstGeom>
        </p:spPr>
      </p:pic>
      <p:sp>
        <p:nvSpPr>
          <p:cNvPr id="16" name="ZoneTexte 15">
            <a:extLst>
              <a:ext uri="{FF2B5EF4-FFF2-40B4-BE49-F238E27FC236}">
                <a16:creationId xmlns:a16="http://schemas.microsoft.com/office/drawing/2014/main" id="{AE4B0691-8E41-4CC9-AF66-D6F52093B0D5}"/>
              </a:ext>
            </a:extLst>
          </p:cNvPr>
          <p:cNvSpPr txBox="1"/>
          <p:nvPr/>
        </p:nvSpPr>
        <p:spPr>
          <a:xfrm>
            <a:off x="840929" y="91575"/>
            <a:ext cx="5426486"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Utiliser un manuel numérique au lycée</a:t>
            </a:r>
          </a:p>
        </p:txBody>
      </p:sp>
    </p:spTree>
    <p:custDataLst>
      <p:tags r:id="rId1"/>
    </p:custDataLst>
    <p:extLst>
      <p:ext uri="{BB962C8B-B14F-4D97-AF65-F5344CB8AC3E}">
        <p14:creationId xmlns:p14="http://schemas.microsoft.com/office/powerpoint/2010/main" val="1475853479"/>
      </p:ext>
    </p:extLst>
  </p:cSld>
  <p:clrMapOvr>
    <a:masterClrMapping/>
  </p:clrMapOvr>
  <p:transition spd="med" advClick="0" advTm="2000">
    <p:pull dir="u"/>
  </p:transition>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1.2"/>
  <p:tag name="ISPRING_ULTRA_SCORM_COURSE_ID" val="FB4B596E-50CA-4E3A-B970-5CB2F2110572"/>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E:\Mes Documents\Presentations"/>
  <p:tag name="ISPRING_SCORM_RATE_SLIDES" val="0"/>
  <p:tag name="ISPRING_SCORM_RATE_QUIZZES" val="0"/>
  <p:tag name="ISPRING_SCORM_PASSING_SCORE" val="0.000000"/>
  <p:tag name="ISPRING_CURRENT_PLAYER_ID" val="universal"/>
  <p:tag name="ISPRING_PRESENTATION_TITLE" val="Manuel numérique"/>
  <p:tag name="ISPRING_FIRST_PUBLISH" val="1"/>
  <p:tag name="ISPRING_PLAYERS_CUSTOMIZATION_2" val="UEsDBBQAAgAIAClet0zWo37aRwMAAOEJAAAUAAAAdW5pdmVyc2FsL3BsYXllci54bWytVltP2zAUfi4S/yHyO3ELY1yUghhStYcxIXVse6vc5DTxmtiZ7RDKr9+Jcw9pN6RVapUcn+/zuXw+rnf7ksTOMyjNpZiTmTslDghfBlyEc/L0bXFySW5vjo+8NGY7UA4P5iQTvACwmDgBaF/x1CD4kZloTjoGF5mJkyouFTc75D5H7man0ytyfDRBF6HnJDImvaY0z3OXa0SIUMs4K0i068uEpgo0CAOKlmEQp8Zem7+j8ZtIQc0uBd1Bpub9G1ckDceL5j2S/MyVKqSn0+mM/nz4svQjSNgJF9ow4QNxsJITW8o187cPMshi0IVt4pVBLsGYIghrm3jmms8uhaOVPyelwyoBrVkI2o1FSGjjV3PWBCWmtq6YCFaCPfOQFbmtdOVlW9SS6Egq42emQm9ht5ZMBavG3vH36EjE3iZmOqr4dC8Xy7/lVTLWb1W8j8ZiM8rWMdcRLnUhrXU8Cdrf1Utsja1sn2rZLgom4ij4nXEFgX393pyA6YyUGzYyt3G6OvdxAZ8WzDdS7e4RhtKtZOM2SnFLpbgW1HC4ze7LloLU2W6AmUxBXaqJ98wDkF+ZUrZfN0Zl4NGBscLSPtijZcpVk9qGeJFJ4vN/6E3hN2jNL32oMxbwPxrzGYmamnARwMuCo4+BBGtqAItd2FyTxm6xZxuTztZJ5zD1TO1JwKZgIo5hKgQ8+wEzjLZ2ug8Kiml08TM1wHYW9oIjHkYxfs0ow3B1L03C1HaUobOwFxxLfzsCbcx7gWslc8xQZ2mKA+Bt8d6uNx2hw5YMdNmI0aMj49DzM21kwl+t0ntz0lxbSR84vcdHzr5PDbpLeQO5mB5CDCZBL656LmwOEeBceOaQL3s8J5XVTXGIj8z64mkw4AvTYzFj6ulcGFZpaRnOcTBZWnrV5zhLBz4BbFgWm/tuQv3Lw0IHCY/fG2NcP/CsynzJX8HJeVD8NZidYamdCAq9z8nHy7MOA2oRJ2Nve2vat+NGiroOrkvtW/lr21HfUJVWSpntk5RX9aLElPPgE8oxVDITwUAAtmEVvY5xHt8pYE4MG8xodorHQ6Zz8gEfqpyvzq/alC9mVzXWxvVYblzG8o7rqAq4lR+tDlKTiFfNNXz8A1BLAwQUAAIACAAgbjJQf2Ttp/oEAABiEwAAHQAAAHVuaXZlcnNhbC9jb21tb25fbWVzc2FnZXMubG5nrVjvbts2EP9eoO9ACCiwAV3aDmgwDIkDWmJiIbLkinTSbBgEVmJsIpLo6o+T7NOeZg+2J9mRkh27bSApCWAbIuX73ZF3v7sjj07ushStRVFKlR9bHw7eW0jksUpkvji25uz0l98sVFY8T3iqcnFs5cpCJ6PXr45Sni9qvhDw/PoVQkeZKEsYliM9ehgjmRxbs3FkB9MZ9q8iLzgLorF7Zo1sla14fo88tVA//Xp4ePfh4+HPR+9auT4wdIo9bx8IGaSP73sA+SwMvAjQiBf55DOzRvp3mFwwZ57rE2vUPgyTnoXkwhrp3065eRgSn0XUcx0SuTTyA2b2wiOMONboStVoydcCVQqtpbhF1VKAHytZCFSmMjEvYgUTeS26lDnBFLt+FBLKQtdmbuBbI6qK4v6tgeV1tVQFqCtRIkv+JRWJ0QkRY96vClGCal5BRCH4VEsJ/1QZl/lBt+pL3wuwE+HZLJoSSvEZbC7bLgqQ9uBvZbWEd4lQb0HFbZ4qnqDrQgBgQBFfrVIZN/+UdFVoC2cpv++0IsSXrn8WsSDwaER8ZzNjjUieIKfgerEDUUJMSQgABS9F8QTZyMS6EUc4TYchTNyziQdfpk2YyMUyhW811I4ZgUiYibxLCiKVhBDjlF4GoaM3DVQhjla8LG9VkexF6a4/u4Bd3w6ACDbbAWcaYwMM8SEhexWFiKtuMLASm/hueQVLhQCMmEkGmlJZXVZAm2yVikoYa6VeCo9NSH0R1wr4lQq+bmIftBuydYa5h+e+PYnGzIfHMQG/erzO42VPOSDnD/mxy4YawmQ35jttatGicfAZsgskw2CIRHAOOfB8iMQVobDJhHbJ+PjCPcPGS5D3Nklpk/RirnNMeo94HIOcjqa1VHUJM3pLIDUZj5QHw9RQ8mkOUexi75Hc2qBCOJjRQq4F2FEkouhUBOneJo4m1ae5+0d0il2POD8IPX6PclUhnqx5HgsItphrn97Du0Qm5p0Oe6P/ay3/RrxqU/2btkr4Dvn8Zqg9e4XlEUbwqhLZqupSrTesNf8pVmiKP2pCn6U/TT+1iY9DN3gZz5Qyq9OmAj3bP1vLhvqo04hn7lR/b720JbQpNQQaFl0cocdI+0tNtNqxG+iKmIj+cq5/CjKzpm5BYXPza9Vf2g9aAF+hp2LQCeyxsZxCq5NBFeovewGr3jP/QheM/vKXZExdBlXnUnwpZdWp2fC5d301dH56Yd3pWfeKDXOZByb7ALho+8ESpTID+5MemPMp2exAUyL2VnKp6jQx9E/ljSkTsLd1Jr7vhq8LlZnZlJeb8G/K1MlzrGgWFzZKZwP6qS2De/tnh8BP9xIlOIQ2xsa+rXsfW7M97SkE9NFb4TG6aZ2ARxmv4iWU42tV50lPoOYI5pBTDGDtmqngRXcX1gJ8Y0Yzi9rZ3weB6I4OkijZgv3pq0qUfw0G0cvYYtDm4Cfuqk4ghsf7BphBH6n24LuR63kOZi7E8oscMHlT4jKVwdRBt16gSut6zBi2J1NgEzXkUXUBLeQQhCkOzyEjmsORNZry4gbSKVMqHYRitlqHcTVM+8PdQ12lMhdDZJ9XzPSCmTuLsOOYixigMJyzb5rancBBL25vZFK16A1mT7AP2fobPJHIaihgSMj2okVfJpiDu6e4vtP6759/u+RNgdzkQkg3zfgh2ay/r5fbUWluw47e7VyO/Q9QSwMEFAACAAgAIG4yUBUeYBujAAAAfwEAAC4AAAB1bml2ZXJzYWwvcGxheWJhY2tfYW5kX25hdmlnYXRpb25fc2V0dGluZ3MueG1sdZBBCoMwEEX3nsIbCF2HQNelRagXGHGUQJIJmVHw9k1EbWnTZd77P8OMYhQxfmJd1bWCWegpEEVLnFE173e2DAtevXEghnzCgrznSiY3LFFoIzJ62ZQewXLK//BjeGthPT/iI14w5UJnHOpLqbCZXPKwmGlj3RpQjxHTgC+Yc+iht3jDtSeIw+MM7Bv/1bmbNpsd3mlAHSK5IKr5QFW613H0F1BLAwQUAAIACAAgbjJQr43q8HYDAAAJDgAAJwAAAHVuaXZlcnNhbC9mbGFzaF9wdWJsaXNoaW5nX3NldHRpbmdzLnhtbOVX224bNxB911cQW+QxWjtxmtRYyQh0QYU4kmFt2/jJGC0pLWFetrxIUZ76Nf2wfkmHS0mRaiddJ1ERoA+CdoczZw5nhjPc7OK9FGTJjOVadZLT9klCmCo05WrRSX7Jh09fJcQ6UBSEVqyTKJ2Qi24rq/xMcFtOmXOoagnCKHteuU5SOledp+lqtWpzW5mwqoV3iG/bhZZpZZhlyjGTVgLW+OfWFbPJBqEBAP6kVhuzbqtFSBaR3mrqBSOcInPFw6ZADAXYMkmj2gyKu4XRXtGeFtoQs5h1kh96g/5p//lWJ0L1uWQqxMR2URjE7hwo5YEFiCn/wEjJ+KJEus/OErLi1JX1Yxr0s/Q+So0dtw4BpacxBspt4CVzQMFBfI3+HHvv7FYQRXStQPIixxUS9t9J+vntzzdXg+vL0fjNbT6ZXOajq0iitkkPcbL00FGGhLQ3Bdv5ycA5KErkjTZzEJZl6b5oq8ZDBqFwfIkxYf+gOfdCTH1VaeO6znhW09gX7uh9Aiaba3Ww9/BOZlpgamtSWKVyxugYJNtL9vSOqyFqniZkjnES604yqZgiU1BYYNyB4MUOwPqZddzVhTXcaL82HARBPDwBjLydJh8pxJ0VJRjL9qltV2xIa9H9TXtByVp7IvgdI04TDLGX+FQysp9/Mjda1lKsUEes4OhxydmK0Ys6XhvATzm6QRfSoyUeh0owFz387vkHMmNzbRCXwRIPD8q5jfjtRwFXYO1HUNhyfDK9HPUHt6Nxf/DuSdgg0CWo4pHgWFNMVu4o+LAmSrutHYajAG9ZnRTKab3WZG/tL0/Drqwxz98oGwf4lksv4FvC7wKyB33ElB/Hy2MS/68MGrstYVkf9HB4a2g84hxTEjFxocCWxNWmDTYALEARrcSaQIGd2Ya2seTaW5TEBhGh7ZczjPZYpvXbAtsnejSUmUaQJ6fPnp+9+PHlq5/O2+lff/z59LNGm5l1JSC4i0Or99mpdc92qI0M1UP37EfjfHD9upePfh3lN7f54F1+CFBzut+uszSMkocnSxhV3+1guRlMm+RmPGmiNXnTROs6Tq6rvanViAJ2okU8WdiLBJccM3e0uvqPauOrbx2xuI5TG99z4L72UP1/4hbfdjf1g6t5lj747RBWJFdcYjRDS999cHRfnJ3gZf/BpVYL0Q4/37qtvwFQSwMEFAACAAgAIG4yULThkXBXAwAAQQwAACEAAAB1bml2ZXJzYWwvZmxhc2hfc2tpbl9zZXR0aW5ncy54bWyVV9tO4zAQfecrqu47WUp3C1KoVNoioe0CWljenWbaWnXsyHbK9u93fEnjtAkNREh45hx7LsdjEast5b0dSEUFv+sP+uOLXi9eFlIC12+Q5Yxo6CVEwWN613/4u1j0IwcRTMhX0JrytTKW0tajCEwKrQW/XAqucZ9LLmRGWH/87cH+xJFFnmMJDKsrZ0WWUB3zY3BzP+tE8WcM70ez6W0bYSmynPD9QqzFZUKW27UUBU9NaNfma6Nt9jlIRvn2bESMKv2oIavFNL+aD+aDbpRcglJgQrqdTQaTn2dZjCTADtmPhjfDSUdOddTnjTmi7aii2tJGg9H1aNhGy8ka6kWezmdXs+t2PMfd6135NC5H0PBPn80cxb8H+aXNRV7kX9FILsXaFPSIMzLfWQ4TJMXrh4TZrfnOEkxC5qCzglSMptgGIVMnxe/mawO31dL/GQ6J2NxtKdiLacLR9DAKSRiMV4QpiKNy6ZxqIz6eC4236QAITRXoBVN8IYWCsZaFR1W2CvcHPihPA5A3VIh3wYoMpi7gAFi3V/jp9N4OljC+gy0IUMLOG4MIK2OFfMK6niADY4V8Ne165mx/Aj/2OE4piHviuxmU33Fr1UcvcILLsl7lqvSakxbmmqvgaG8oMZlIYWx19UYzMF2LI2tzIUUnMcWc7OiaaHyYfhtcsrfJqDg6cnipNQsr1lQzaNKbjRFHetgvu+4gR/eEVMm5dU/jxL/rZ0RuQb4JwVS/53l4S7Aw7u08ZZiZii8eyEe+Eh05XGgI97dxtoGFuydd4URrstxkGFJbBnEUlCCOmosc+2Obqs+LLAE5x6ZRKFVTtznchq43DH/1O4UPSOuEFqdj6g1uxwk9iDIweAUAkctNKVm3cJ6sYJoy2EF58QODTbgts1ihRNvUNtELWOlQb97SSZB+TlRCCXF1RwPhHeMS9YkTOjpoXpNE2cxq176cwNXOtZlcjjIj1nCK2bVXUm1j9DdVEHtVKycptHjVRGq/abX2uZMdTDjN7JRAR3B8g8dxmBC5L4t1lmU4sVchmJflsJkqCQ2eNoqZheNBE8V6jgfhG17P8UoChEPQGi+CMf0L9okgMn06QGpzu8Ht2Jgjvmx2puI0znIdR4HJNefQBvwb/3UY/wdQSwMEFAACAAgAIG4yUAFpVjNcAwAAmg0AACYAAAB1bml2ZXJzYWwvaHRtbF9wdWJsaXNoaW5nX3NldHRpbmdzLnhtbO1XzXLTMBC+5yk0ZjgSt/zTcdJhknTIUJJMY3566mwsJdYgS0Y/CeHE0/BgPAkrK0kTWorLEODAIRNrtfvtp93Vrp0cfywEmTNtuJKt6LB5EBEmM0W5nLWi1+nJvacRMRYkBaEka0VSReS43UhKNxHc5GNmLaoagjDSHJW2FeXWlkdxvFgsmtyU2u8q4Szim2amirjUzDBpmY5LAUv8s8uSmWiFUAMAf4WSK7N2o0FIEpBeKeoEI5wic8n9oUC8sIWI4qA1gez9TCsnaUcJpYmeTVrRnU6ve9h9sNYJSF1eMOlDYtoo9GJ7BJRyTwLEmH9iJGd8liPb+w8jsuDU5tVj7PWT+CpKhR1ODh6lozAE0q7gC2aBgoWwDP4s+2jNWhBEdCmh4FmKO8QfvxV104sX56Pe2Wl/8PIiHQ5P0/4okKhs4l2cJN51lCAh5XTGNn4SsBayHHmjzRSEYUm8LVqrcZ9AyCyfY0zYdzSnToixK0ulbdtqxyoa28INvR/AJFMld87u12SiBGa2IoVFWkwYHUCBMRidyIhMMTBi2YqGJZNkDBILilsQPNtYGDcxltuqkE5W2s81B0GwWLDiGXk1ji59hqNkOWjDtrmsd4zPY9Z+q5ygZKkcEfw9I1YRjKkr8ClnZDvhZKpVUUkFGEuM4OhxztmC0eMqQCvAHzk6RxeFQ0ss/1IwGzx8cPwTmbCp0ojLYI6XBeXcBPzmrYBLMOYSFNYc745P+93eRX/Q7b276w8IdA4yuyU4FhErSrsXfFgSqezaDsORgTOsSgrltNqrc7bmr6dhU8eY59+UjR18wwsn4HfCbwKyBb3HlO/Hy20S/1MGtd3mMK8uur+8FTRecY4pCZi4kWG34nLV92oAZiCJkmJJIMNWbHzbmHPlDEpCgwjQ5tcZBnss02o1w9mIHjVluhbkweH9Bw8fPX7y9NlRM/76+cu9G41WQ2okwLsLU6pz45i6YnuidOGrh27Z9wdp7+x5J+2/6afnF2nvXboLUHG62q6T2M+O60eJn03fT5LJ3xsl571xnWwMhnW0hi/raJ2FWTXamlO1KGDvmYW7hN1H8IJjrvZWSX+oGq59seA3lkMooP1Uw78cqmsvzv9Qba82b9w7r9hJfO03QAPlu99T7cY3UEsDBBQAAgAIACBuMlDAeLmksgEAAFIGAAAfAAAAdW5pdmVyc2FsL2h0bWxfc2tpbl9zZXR0aW5ncy5qc42UUU+DMBDH3/cpFnw1izKUzbdtYGLig4m+GR8K3BhZ6TVtN53G7y5lcytw6OgL/fPr/3pXel+DYfV4qTe8G37V7/X8qTmvNbCaURu4bOq8Ry+t7mleZPBSlMALAV4L2f4uPcrfJ4Iy9kRtmuyera12/Dy0X5aMaxeXhIUiNE1oW8rwnQA/KPCzkdohrX1KTp2TjTEoRikKA8KMBKqS1Yx3cV8/boYtGLeg/kGXLIWG6Y0/mUe95MkxmIfRYupyKZaSid0j5jhKWLrOFW5Edog/tsOlVzsJqjrxdV9YXmjzYKBsB46vYz/2+0mpQGs4xJ1GM392S8KcJcDdhMJgEsz+QBvG3YK26G2hC/NLh344DgOXliyHTpUWcXQdjZuYqLw61ewE33MGPkxfMpKzHahzrFBu5BkHKBXmtiJdNLSDRDmyrBD5noumdpCc3ay17fs36pYxSlBlx7/iyg6X6RSjcc2wdc1WxK0t+7rLGa3BkJdbt6I+Un2BUyIVFwlNUotPfaqxG9NuNXb+WuXN1BrUCyKv2qc9FdBVNwH1IJZoBWYMS1dlpVX5vP2383bwwfcPUEsDBBQAAgAIACBuMlAMNXjEEQEAAHMXAAAXAAAAdW5pdmVyc2FsL3VuaXZlcnNhbC5wbmfrDPBz5+WS4mJgYOD19HAJYmBgmcDAwFzEwQYUsf1tqAekGIuD3J0Y1p2TeQnksKQ7+joyMGzs5/6TyArkcxZ4RBYzMPAdBmHG4/krUhgYxDk8XRxDKuLe3tjI2WDAwOD4fb4Rd0rbjQj7ZYJN5R+8/2wFamRQkPAAUSrMnECyIUWBEUhN4FEBiU1qZAGSDkYTQBwPNiEQddKBCaRJEoumbWyXJJwnqXgCUfv27GqwYIEe5eaOahrVNKppVNOoplFNo5pGNY1qGtU0qmlU06imUU2jmkY1jWoa1TSqaVTTqKahq2mJPxtk5HjSudxzP+fM+74Nouh/MsV2H4oy5xOck7r/2EprENfT1c9lnVNCEwBQSwMEFAACAAgAIG4yUNih37tKAAAAawAAABsAAAB1bml2ZXJzYWwvdW5pdmVyc2FsLnBuZy54bWyzsa/IzVEoSy0qzszPs1Uy1DNQsrfj5bIpKEoty0wtV6gAigEFIUBJoRLINUJwyzNTSjJAKkxMEIIZqZnpGSW2ShamFnBBfaCZAFBLAQIAABQAAgAIAClet0zWo37aRwMAAOEJAAAUAAAAAAAAAAEAAAAAAAAAAAB1bml2ZXJzYWwvcGxheWVyLnhtbFBLAQIAABQAAgAIACBuMlB/ZO2n+gQAAGITAAAdAAAAAAAAAAEAAAAAAHkDAAB1bml2ZXJzYWwvY29tbW9uX21lc3NhZ2VzLmxuZ1BLAQIAABQAAgAIACBuMlAVHmAbowAAAH8BAAAuAAAAAAAAAAEAAAAAAK4IAAB1bml2ZXJzYWwvcGxheWJhY2tfYW5kX25hdmlnYXRpb25fc2V0dGluZ3MueG1sUEsBAgAAFAACAAgAIG4yUK+N6vB2AwAACQ4AACcAAAAAAAAAAQAAAAAAnQkAAHVuaXZlcnNhbC9mbGFzaF9wdWJsaXNoaW5nX3NldHRpbmdzLnhtbFBLAQIAABQAAgAIACBuMlC04ZFwVwMAAEEMAAAhAAAAAAAAAAEAAAAAAFgNAAB1bml2ZXJzYWwvZmxhc2hfc2tpbl9zZXR0aW5ncy54bWxQSwECAAAUAAIACAAgbjJQAWlWM1wDAACaDQAAJgAAAAAAAAABAAAAAADuEAAAdW5pdmVyc2FsL2h0bWxfcHVibGlzaGluZ19zZXR0aW5ncy54bWxQSwECAAAUAAIACAAgbjJQwHi5pLIBAABSBgAAHwAAAAAAAAABAAAAAACOFAAAdW5pdmVyc2FsL2h0bWxfc2tpbl9zZXR0aW5ncy5qc1BLAQIAABQAAgAIACBuMlAMNXjEEQEAAHMXAAAXAAAAAAAAAAAAAAAAAH0WAAB1bml2ZXJzYWwvdW5pdmVyc2FsLnBuZ1BLAQIAABQAAgAIACBuMlDYod+7SgAAAGsAAAAbAAAAAAAAAAEAAAAAAMMXAAB1bml2ZXJzYWwvdW5pdmVyc2FsLnBuZy54bWxQSwUGAAAAAAkACQC8AgAARhgAAAAA"/>
</p:tagLst>
</file>

<file path=ppt/tags/tag10.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ADVANCE_TIME" val="2.00"/>
</p:tagLst>
</file>

<file path=ppt/tags/tag11.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ADVANCE_TIME" val="2.00"/>
</p:tagLst>
</file>

<file path=ppt/tags/tag12.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ADVANCE_TIME" val="2.00"/>
</p:tagLst>
</file>

<file path=ppt/tags/tag13.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ADVANCE_TIME" val="2.00"/>
</p:tagLst>
</file>

<file path=ppt/tags/tag14.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ADVANCE_TIME" val="2.00"/>
</p:tagLst>
</file>

<file path=ppt/tags/tag15.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ADVANCE_TIME" val="2.00"/>
</p:tagLst>
</file>

<file path=ppt/tags/tag16.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ADVANCE_TIME" val="2.00"/>
</p:tagLst>
</file>

<file path=ppt/tags/tag17.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ADVANCE_TIME" val="2.00"/>
</p:tagLst>
</file>

<file path=ppt/tags/tag18.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ADVANCE_TIME" val="2.00"/>
</p:tagLst>
</file>

<file path=ppt/tags/tag19.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ADVANCE_TIME" val="2.00"/>
</p:tagLst>
</file>

<file path=ppt/tags/tag2.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ADVANCE_TIME" val="2.00"/>
</p:tagLst>
</file>

<file path=ppt/tags/tag20.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ADVANCE_TIME" val="2.00"/>
</p:tagLst>
</file>

<file path=ppt/tags/tag3.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ADVANCE_TIME" val="2.00"/>
</p:tagLst>
</file>

<file path=ppt/tags/tag4.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ADVANCE_TIME" val="2.00"/>
</p:tagLst>
</file>

<file path=ppt/tags/tag5.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ADVANCE_TIME" val="2.00"/>
</p:tagLst>
</file>

<file path=ppt/tags/tag6.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ADVANCE_TIME" val="2.00"/>
</p:tagLst>
</file>

<file path=ppt/tags/tag7.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ADVANCE_TIME" val="2.00"/>
</p:tagLst>
</file>

<file path=ppt/tags/tag8.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ADVANCE_TIME" val="2.00"/>
</p:tagLst>
</file>

<file path=ppt/tags/tag9.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ADVANCE_TIME" val="2.00"/>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TotalTime>
  <Words>1059</Words>
  <Application>Microsoft Office PowerPoint</Application>
  <PresentationFormat>Affichage à l'écran (4:3)</PresentationFormat>
  <Paragraphs>123</Paragraphs>
  <Slides>19</Slides>
  <Notes>19</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19</vt:i4>
      </vt:variant>
    </vt:vector>
  </HeadingPairs>
  <TitlesOfParts>
    <vt:vector size="22" baseType="lpstr">
      <vt:lpstr>Arial</vt:lpstr>
      <vt:lpstr>Calibri</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Manuel numérique</dc:title>
  <dc:creator>Prof</dc:creator>
  <cp:lastModifiedBy>CHAMAYOU Gilles</cp:lastModifiedBy>
  <cp:revision>41</cp:revision>
  <dcterms:created xsi:type="dcterms:W3CDTF">2017-10-08T19:43:48Z</dcterms:created>
  <dcterms:modified xsi:type="dcterms:W3CDTF">2020-01-18T12:49:12Z</dcterms:modified>
</cp:coreProperties>
</file>