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B18F-909A-4740-B835-DBF655927C03}" type="datetimeFigureOut">
              <a:rPr lang="fr-FR" smtClean="0"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6AFA5-25E2-4A37-AD5B-FD75CA4F20A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r-FR" dirty="0" smtClean="0"/>
              <a:t>Titre du projet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Problématique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Présentation de l’espace d’étude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Carte de votre espace d’étude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Texte de </a:t>
            </a:r>
            <a:r>
              <a:rPr lang="fr-FR" sz="1800" dirty="0"/>
              <a:t>p</a:t>
            </a:r>
            <a:r>
              <a:rPr lang="fr-FR" sz="1800" dirty="0" smtClean="0"/>
              <a:t>résentation </a:t>
            </a:r>
            <a:r>
              <a:rPr lang="fr-FR" sz="1800" dirty="0"/>
              <a:t>générale du site et de la situation de votre espace d’étude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Argumentaire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Argumentation du projet d’intérêt </a:t>
            </a:r>
            <a:r>
              <a:rPr lang="fr-FR" sz="1800" dirty="0" smtClean="0"/>
              <a:t>général (texte)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Diagnostic territorial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980729"/>
            <a:ext cx="8208912" cy="2448271"/>
          </a:xfrm>
        </p:spPr>
        <p:txBody>
          <a:bodyPr>
            <a:normAutofit/>
          </a:bodyPr>
          <a:lstStyle/>
          <a:p>
            <a:r>
              <a:rPr lang="fr-FR" sz="1800" dirty="0" smtClean="0"/>
              <a:t>Photographies de l’espace d’étude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3717032"/>
            <a:ext cx="8219256" cy="2409131"/>
          </a:xfrm>
        </p:spPr>
        <p:txBody>
          <a:bodyPr>
            <a:normAutofit/>
          </a:bodyPr>
          <a:lstStyle/>
          <a:p>
            <a:r>
              <a:rPr lang="fr-FR" sz="1800" dirty="0" smtClean="0"/>
              <a:t>Texte de présentation du diagnostic territorial en fonction de la thématique de travail choisie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Aménagement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Texte de présentation de votre projet d’aménagement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Illustration de votre projet d’aménagement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Titre du projet</vt:lpstr>
      <vt:lpstr>Présentation de l’espace d’étude</vt:lpstr>
      <vt:lpstr>Argumentaire</vt:lpstr>
      <vt:lpstr>Diagnostic territorial</vt:lpstr>
      <vt:lpstr>Aménagement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Jéromine</dc:creator>
  <cp:lastModifiedBy>Jéromine</cp:lastModifiedBy>
  <cp:revision>1</cp:revision>
  <dcterms:created xsi:type="dcterms:W3CDTF">2016-04-22T14:21:45Z</dcterms:created>
  <dcterms:modified xsi:type="dcterms:W3CDTF">2016-04-22T14:38:34Z</dcterms:modified>
</cp:coreProperties>
</file>