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080625" cy="7559675"/>
  <p:notesSz cx="7559675" cy="10691813"/>
  <p:custDataLst>
    <p:tags r:id="rId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433BB7D-1EE5-4C32-8EA3-3BC77FFFC56F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79525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F433397-3E1E-4450-9B64-86764C1ED1F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3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Lucida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20F6-3676-416F-84C1-9B9203586A5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4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B67D-5962-4359-9136-B479FD59D82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6405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64055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2FAE-FC40-473E-B839-EAF15F34012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6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E8B-C5A1-4D74-8927-092FED0C5BC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18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BA5-C7C8-4D90-9A6A-9DA65E2E3EC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65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738" y="2012950"/>
            <a:ext cx="4270375" cy="47958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6513" y="2012950"/>
            <a:ext cx="4270375" cy="47958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CC36-48E5-414C-9B38-5D3CD774B7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40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6BC1-7B49-4D02-90C7-E401D81B0AF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67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9C4B-D594-4344-B70A-C931CDB2DE1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75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D8F-980B-4758-90E9-F1D8D99F2EE8}" type="slidenum"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87" y="65551"/>
            <a:ext cx="9948649" cy="742857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7000" y="6902338"/>
            <a:ext cx="10251450" cy="47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3967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CBDF-566C-4AFF-8BE3-D26B9FBDB6E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32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33D4-F221-4537-A235-B86CDCF46C0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46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9D37-21DE-4F3A-A5E8-366F2D31D72D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1199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4164-1429-4D7C-BFE7-A2F4ADAF4D2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1584000" y="993599"/>
            <a:ext cx="1872000" cy="936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Institutions</a:t>
            </a:r>
          </a:p>
        </p:txBody>
      </p:sp>
      <p:sp>
        <p:nvSpPr>
          <p:cNvPr id="3" name="Forme libre 2"/>
          <p:cNvSpPr/>
          <p:nvPr/>
        </p:nvSpPr>
        <p:spPr>
          <a:xfrm>
            <a:off x="6778080" y="998640"/>
            <a:ext cx="1872000" cy="936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Partenaires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sociaux</a:t>
            </a:r>
          </a:p>
        </p:txBody>
      </p:sp>
      <p:sp>
        <p:nvSpPr>
          <p:cNvPr id="4" name="Forme libre 3"/>
          <p:cNvSpPr/>
          <p:nvPr/>
        </p:nvSpPr>
        <p:spPr>
          <a:xfrm>
            <a:off x="1655999" y="2015999"/>
            <a:ext cx="2664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solidFill>
                <a:srgbClr val="0000FF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solidFill>
                <a:srgbClr val="0000FF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solidFill>
                  <a:srgbClr val="0000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Sources légales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88000" y="2165760"/>
            <a:ext cx="2160000" cy="858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Lois européennes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Constitution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Code du travail</a:t>
            </a:r>
          </a:p>
        </p:txBody>
      </p:sp>
      <p:sp>
        <p:nvSpPr>
          <p:cNvPr id="6" name="Forme libre 5"/>
          <p:cNvSpPr/>
          <p:nvPr/>
        </p:nvSpPr>
        <p:spPr>
          <a:xfrm>
            <a:off x="5446550" y="4608000"/>
            <a:ext cx="2664000" cy="86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solidFill>
                  <a:srgbClr val="0000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Source contractuelle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824848" y="4722122"/>
            <a:ext cx="2232000" cy="432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Contrat de travail</a:t>
            </a:r>
          </a:p>
        </p:txBody>
      </p:sp>
      <p:sp>
        <p:nvSpPr>
          <p:cNvPr id="8" name="Forme libre 7"/>
          <p:cNvSpPr/>
          <p:nvPr/>
        </p:nvSpPr>
        <p:spPr>
          <a:xfrm>
            <a:off x="4363436" y="5853061"/>
            <a:ext cx="1872000" cy="936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Salarié</a:t>
            </a:r>
          </a:p>
        </p:txBody>
      </p:sp>
      <p:sp>
        <p:nvSpPr>
          <p:cNvPr id="9" name="Forme libre 8"/>
          <p:cNvSpPr/>
          <p:nvPr/>
        </p:nvSpPr>
        <p:spPr>
          <a:xfrm>
            <a:off x="6000950" y="2154782"/>
            <a:ext cx="2808000" cy="1034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solidFill>
                  <a:srgbClr val="0000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Sources conventionnelles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92000" y="2233466"/>
            <a:ext cx="2592000" cy="602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Conventions collectives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Accords collectifs</a:t>
            </a:r>
          </a:p>
        </p:txBody>
      </p:sp>
      <p:sp>
        <p:nvSpPr>
          <p:cNvPr id="11" name="Forme libre 10"/>
          <p:cNvSpPr/>
          <p:nvPr/>
        </p:nvSpPr>
        <p:spPr>
          <a:xfrm>
            <a:off x="2383436" y="4608000"/>
            <a:ext cx="2664000" cy="86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solidFill>
                  <a:srgbClr val="0000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Source réglementaire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620859" y="4743975"/>
            <a:ext cx="2232000" cy="399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Règlement intérieur</a:t>
            </a:r>
          </a:p>
        </p:txBody>
      </p:sp>
      <p:sp>
        <p:nvSpPr>
          <p:cNvPr id="13" name="Titre 17"/>
          <p:cNvSpPr txBox="1">
            <a:spLocks/>
          </p:cNvSpPr>
          <p:nvPr/>
        </p:nvSpPr>
        <p:spPr>
          <a:xfrm>
            <a:off x="504359" y="229680"/>
            <a:ext cx="9071640" cy="490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hangingPunct="0"/>
            <a:r>
              <a:rPr lang="fr-FR" sz="280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rPr>
              <a:t>Le cadre juridique de la relation de travail</a:t>
            </a:r>
            <a:endParaRPr lang="fr-FR" sz="28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4248000" y="3384000"/>
            <a:ext cx="1872000" cy="936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20000"/>
            </a:srgbClr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Entreprise</a:t>
            </a:r>
          </a:p>
        </p:txBody>
      </p:sp>
      <p:cxnSp>
        <p:nvCxnSpPr>
          <p:cNvPr id="17" name="Connecteur en arc 16"/>
          <p:cNvCxnSpPr>
            <a:stCxn id="3" idx="3"/>
          </p:cNvCxnSpPr>
          <p:nvPr/>
        </p:nvCxnSpPr>
        <p:spPr>
          <a:xfrm rot="10800000" flipV="1">
            <a:off x="5299436" y="1466640"/>
            <a:ext cx="1478645" cy="1876680"/>
          </a:xfrm>
          <a:prstGeom prst="curvedConnector2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rc 18"/>
          <p:cNvCxnSpPr/>
          <p:nvPr/>
        </p:nvCxnSpPr>
        <p:spPr>
          <a:xfrm rot="10800000" flipH="1" flipV="1">
            <a:off x="3445920" y="1452154"/>
            <a:ext cx="1594080" cy="1917360"/>
          </a:xfrm>
          <a:prstGeom prst="curved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rc 20"/>
          <p:cNvCxnSpPr/>
          <p:nvPr/>
        </p:nvCxnSpPr>
        <p:spPr>
          <a:xfrm rot="10800000" flipH="1" flipV="1">
            <a:off x="4262282" y="3828070"/>
            <a:ext cx="115436" cy="2469061"/>
          </a:xfrm>
          <a:prstGeom prst="curvedConnector3">
            <a:avLst>
              <a:gd name="adj1" fmla="val -2143057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rc 26"/>
          <p:cNvCxnSpPr>
            <a:stCxn id="15" idx="1"/>
            <a:endCxn id="8" idx="1"/>
          </p:cNvCxnSpPr>
          <p:nvPr/>
        </p:nvCxnSpPr>
        <p:spPr>
          <a:xfrm>
            <a:off x="6120000" y="3852000"/>
            <a:ext cx="115436" cy="2469061"/>
          </a:xfrm>
          <a:prstGeom prst="curvedConnector3">
            <a:avLst>
              <a:gd name="adj1" fmla="val 2250900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3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13&quot;&gt;&lt;property id=&quot;20148&quot; value=&quot;5&quot;/&gt;&lt;property id=&quot;20300&quot; value=&quot;Diapositive 1&quot;/&gt;&lt;property id=&quot;20307&quot; value=&quot;257&quot;/&gt;&lt;/object&gt;&lt;object type=&quot;3&quot; unique_id=&quot;10030&quot;&gt;&lt;property id=&quot;20148&quot; value=&quot;5&quot;/&gt;&lt;property id=&quot;20300&quot; value=&quot;Diapositive 2&quot;/&gt;&lt;property id=&quot;20307&quot; value=&quot;258&quot;/&gt;&lt;/object&gt;&lt;object type=&quot;3&quot; unique_id=&quot;10031&quot;&gt;&lt;property id=&quot;20148&quot; value=&quot;5&quot;/&gt;&lt;property id=&quot;20300&quot; value=&quot;Diapositive 3&quot;/&gt;&lt;property id=&quot;20307&quot; value=&quot;259&quot;/&gt;&lt;/object&gt;&lt;object type=&quot;3&quot; unique_id=&quot;10032&quot;&gt;&lt;property id=&quot;20148&quot; value=&quot;5&quot;/&gt;&lt;property id=&quot;20300&quot; value=&quot;Diapositive 4&quot;/&gt;&lt;property id=&quot;20307&quot; value=&quot;260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36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Lucida Sans</vt:lpstr>
      <vt:lpstr>Segoe UI</vt:lpstr>
      <vt:lpstr>Tahoma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cadre juridique de la relation de travail</dc:title>
  <dc:creator>Bernard Leconte</dc:creator>
  <cp:lastModifiedBy>Bernard Leconte</cp:lastModifiedBy>
  <cp:revision>14</cp:revision>
  <dcterms:created xsi:type="dcterms:W3CDTF">2015-09-15T20:48:37Z</dcterms:created>
  <dcterms:modified xsi:type="dcterms:W3CDTF">2015-11-11T17:56:08Z</dcterms:modified>
</cp:coreProperties>
</file>