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6350" y="6264273"/>
            <a:ext cx="998537" cy="593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08775" y="6257912"/>
            <a:ext cx="894122" cy="6000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03875" y="6245223"/>
            <a:ext cx="1104900" cy="596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79950" y="6257924"/>
            <a:ext cx="923925" cy="590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083298"/>
            <a:ext cx="8100364" cy="6921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A1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A1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A1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6350" y="6264273"/>
            <a:ext cx="998537" cy="593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08775" y="6257912"/>
            <a:ext cx="894122" cy="600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03875" y="6245223"/>
            <a:ext cx="1104900" cy="596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79950" y="6257924"/>
            <a:ext cx="923925" cy="590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27582" y="6144101"/>
            <a:ext cx="7272782" cy="586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6350" y="6264273"/>
            <a:ext cx="998537" cy="5937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08775" y="6257912"/>
            <a:ext cx="894122" cy="60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03875" y="6245223"/>
            <a:ext cx="1104900" cy="596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79950" y="6257924"/>
            <a:ext cx="923925" cy="5905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334" y="53085"/>
            <a:ext cx="8771331" cy="36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rgbClr val="A1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2172" y="3127247"/>
            <a:ext cx="7699654" cy="157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82013" y="6176467"/>
            <a:ext cx="3023235" cy="612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pPr marL="189230" marR="184785" algn="ctr">
              <a:lnSpc>
                <a:spcPct val="114999"/>
              </a:lnSpc>
            </a:pPr>
            <a:r>
              <a:rPr spc="-40" dirty="0"/>
              <a:t>R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25" dirty="0"/>
              <a:t>o</a:t>
            </a:r>
            <a:r>
              <a:rPr spc="-35" dirty="0"/>
              <a:t>v</a:t>
            </a:r>
            <a:r>
              <a:rPr dirty="0"/>
              <a:t>at</a:t>
            </a:r>
            <a:r>
              <a:rPr spc="-10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15" dirty="0"/>
              <a:t>de</a:t>
            </a:r>
            <a:r>
              <a:rPr spc="-10" dirty="0"/>
              <a:t>s </a:t>
            </a:r>
            <a:r>
              <a:rPr spc="-5" dirty="0"/>
              <a:t>dip</a:t>
            </a:r>
            <a:r>
              <a:rPr dirty="0"/>
              <a:t>l</a:t>
            </a:r>
            <a:r>
              <a:rPr spc="-5" dirty="0"/>
              <a:t>ôme</a:t>
            </a:r>
            <a:r>
              <a:rPr dirty="0"/>
              <a:t>s </a:t>
            </a:r>
            <a:r>
              <a:rPr spc="-10" dirty="0"/>
              <a:t> </a:t>
            </a:r>
            <a:r>
              <a:rPr spc="-15" dirty="0"/>
              <a:t>d</a:t>
            </a:r>
            <a:r>
              <a:rPr spc="-10" dirty="0"/>
              <a:t>e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i</a:t>
            </a:r>
            <a:r>
              <a:rPr spc="-5" dirty="0"/>
              <a:t>liè</a:t>
            </a:r>
            <a:r>
              <a:rPr spc="-15" dirty="0"/>
              <a:t>r</a:t>
            </a:r>
            <a:r>
              <a:rPr spc="-10" dirty="0"/>
              <a:t>e</a:t>
            </a:r>
            <a:r>
              <a:rPr spc="-5" dirty="0"/>
              <a:t> </a:t>
            </a:r>
            <a:r>
              <a:rPr dirty="0"/>
              <a:t>Ma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10" dirty="0"/>
              <a:t>te</a:t>
            </a:r>
            <a:r>
              <a:rPr spc="-20" dirty="0"/>
              <a:t>n</a:t>
            </a:r>
            <a:r>
              <a:rPr dirty="0"/>
              <a:t>a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0" dirty="0"/>
              <a:t>e</a:t>
            </a:r>
            <a:r>
              <a:rPr dirty="0"/>
              <a:t> </a:t>
            </a:r>
            <a:r>
              <a:rPr spc="-15" dirty="0"/>
              <a:t> de</a:t>
            </a:r>
            <a:r>
              <a:rPr spc="-10" dirty="0"/>
              <a:t>s </a:t>
            </a:r>
            <a:r>
              <a:rPr spc="-50" dirty="0"/>
              <a:t>v</a:t>
            </a:r>
            <a:r>
              <a:rPr spc="-10" dirty="0"/>
              <a:t>éhicules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é</a:t>
            </a:r>
            <a:r>
              <a:rPr sz="1000" spc="-20" dirty="0">
                <a:latin typeface="Comic Sans MS"/>
                <a:cs typeface="Comic Sans MS"/>
              </a:rPr>
              <a:t>m</a:t>
            </a:r>
            <a:r>
              <a:rPr sz="1000" spc="-10" dirty="0">
                <a:latin typeface="Comic Sans MS"/>
                <a:cs typeface="Comic Sans MS"/>
              </a:rPr>
              <a:t>i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re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at</a:t>
            </a:r>
            <a:r>
              <a:rPr sz="1000" spc="-15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o</a:t>
            </a:r>
            <a:r>
              <a:rPr sz="1000" spc="-2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al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du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10" dirty="0">
                <a:latin typeface="Comic Sans MS"/>
                <a:cs typeface="Comic Sans MS"/>
              </a:rPr>
              <a:t>-6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20" dirty="0">
                <a:latin typeface="Comic Sans MS"/>
                <a:cs typeface="Comic Sans MS"/>
              </a:rPr>
              <a:t>é</a:t>
            </a:r>
            <a:r>
              <a:rPr sz="1000" spc="-10" dirty="0">
                <a:latin typeface="Comic Sans MS"/>
                <a:cs typeface="Comic Sans MS"/>
              </a:rPr>
              <a:t>vri</a:t>
            </a:r>
            <a:r>
              <a:rPr sz="1000" spc="-2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2014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LY</a:t>
            </a:r>
            <a:r>
              <a:rPr sz="1000" spc="-15" dirty="0">
                <a:latin typeface="Comic Sans MS"/>
                <a:cs typeface="Comic Sans MS"/>
              </a:rPr>
              <a:t>ON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8255" y="6549338"/>
            <a:ext cx="128270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‹N°›</a:t>
            </a:fld>
            <a:endParaRPr sz="1000">
              <a:latin typeface="Comic Sans MS"/>
              <a:cs typeface="Comic Sans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jpg"/><Relationship Id="rId30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9" Type="http://schemas.openxmlformats.org/officeDocument/2006/relationships/image" Target="../media/image78.png"/><Relationship Id="rId21" Type="http://schemas.openxmlformats.org/officeDocument/2006/relationships/image" Target="../media/image60.png"/><Relationship Id="rId34" Type="http://schemas.openxmlformats.org/officeDocument/2006/relationships/image" Target="../media/image73.png"/><Relationship Id="rId42" Type="http://schemas.openxmlformats.org/officeDocument/2006/relationships/image" Target="../media/image81.png"/><Relationship Id="rId47" Type="http://schemas.openxmlformats.org/officeDocument/2006/relationships/image" Target="../media/image86.png"/><Relationship Id="rId50" Type="http://schemas.openxmlformats.org/officeDocument/2006/relationships/image" Target="../media/image89.png"/><Relationship Id="rId55" Type="http://schemas.openxmlformats.org/officeDocument/2006/relationships/image" Target="../media/image94.png"/><Relationship Id="rId7" Type="http://schemas.openxmlformats.org/officeDocument/2006/relationships/image" Target="../media/image46.png"/><Relationship Id="rId2" Type="http://schemas.openxmlformats.org/officeDocument/2006/relationships/image" Target="../media/image6.jpg"/><Relationship Id="rId16" Type="http://schemas.openxmlformats.org/officeDocument/2006/relationships/image" Target="../media/image55.png"/><Relationship Id="rId29" Type="http://schemas.openxmlformats.org/officeDocument/2006/relationships/image" Target="../media/image68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32" Type="http://schemas.openxmlformats.org/officeDocument/2006/relationships/image" Target="../media/image71.png"/><Relationship Id="rId37" Type="http://schemas.openxmlformats.org/officeDocument/2006/relationships/image" Target="../media/image76.png"/><Relationship Id="rId40" Type="http://schemas.openxmlformats.org/officeDocument/2006/relationships/image" Target="../media/image79.png"/><Relationship Id="rId45" Type="http://schemas.openxmlformats.org/officeDocument/2006/relationships/image" Target="../media/image84.png"/><Relationship Id="rId53" Type="http://schemas.openxmlformats.org/officeDocument/2006/relationships/image" Target="../media/image92.png"/><Relationship Id="rId5" Type="http://schemas.openxmlformats.org/officeDocument/2006/relationships/image" Target="../media/image44.png"/><Relationship Id="rId19" Type="http://schemas.openxmlformats.org/officeDocument/2006/relationships/image" Target="../media/image5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Relationship Id="rId35" Type="http://schemas.openxmlformats.org/officeDocument/2006/relationships/image" Target="../media/image74.png"/><Relationship Id="rId43" Type="http://schemas.openxmlformats.org/officeDocument/2006/relationships/image" Target="../media/image82.png"/><Relationship Id="rId48" Type="http://schemas.openxmlformats.org/officeDocument/2006/relationships/image" Target="../media/image87.png"/><Relationship Id="rId56" Type="http://schemas.openxmlformats.org/officeDocument/2006/relationships/image" Target="../media/image95.png"/><Relationship Id="rId8" Type="http://schemas.openxmlformats.org/officeDocument/2006/relationships/image" Target="../media/image47.png"/><Relationship Id="rId51" Type="http://schemas.openxmlformats.org/officeDocument/2006/relationships/image" Target="../media/image90.png"/><Relationship Id="rId3" Type="http://schemas.openxmlformats.org/officeDocument/2006/relationships/image" Target="../media/image42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33" Type="http://schemas.openxmlformats.org/officeDocument/2006/relationships/image" Target="../media/image72.png"/><Relationship Id="rId38" Type="http://schemas.openxmlformats.org/officeDocument/2006/relationships/image" Target="../media/image77.png"/><Relationship Id="rId46" Type="http://schemas.openxmlformats.org/officeDocument/2006/relationships/image" Target="../media/image85.png"/><Relationship Id="rId20" Type="http://schemas.openxmlformats.org/officeDocument/2006/relationships/image" Target="../media/image59.png"/><Relationship Id="rId41" Type="http://schemas.openxmlformats.org/officeDocument/2006/relationships/image" Target="../media/image80.png"/><Relationship Id="rId54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36" Type="http://schemas.openxmlformats.org/officeDocument/2006/relationships/image" Target="../media/image75.png"/><Relationship Id="rId49" Type="http://schemas.openxmlformats.org/officeDocument/2006/relationships/image" Target="../media/image88.png"/><Relationship Id="rId57" Type="http://schemas.openxmlformats.org/officeDocument/2006/relationships/image" Target="../media/image96.png"/><Relationship Id="rId10" Type="http://schemas.openxmlformats.org/officeDocument/2006/relationships/image" Target="../media/image49.png"/><Relationship Id="rId31" Type="http://schemas.openxmlformats.org/officeDocument/2006/relationships/image" Target="../media/image70.png"/><Relationship Id="rId44" Type="http://schemas.openxmlformats.org/officeDocument/2006/relationships/image" Target="../media/image83.png"/><Relationship Id="rId52" Type="http://schemas.openxmlformats.org/officeDocument/2006/relationships/image" Target="../media/image9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26" Type="http://schemas.openxmlformats.org/officeDocument/2006/relationships/image" Target="../media/image119.png"/><Relationship Id="rId39" Type="http://schemas.openxmlformats.org/officeDocument/2006/relationships/image" Target="../media/image131.png"/><Relationship Id="rId21" Type="http://schemas.openxmlformats.org/officeDocument/2006/relationships/image" Target="../media/image115.png"/><Relationship Id="rId34" Type="http://schemas.openxmlformats.org/officeDocument/2006/relationships/image" Target="../media/image126.png"/><Relationship Id="rId42" Type="http://schemas.openxmlformats.org/officeDocument/2006/relationships/image" Target="../media/image134.png"/><Relationship Id="rId47" Type="http://schemas.openxmlformats.org/officeDocument/2006/relationships/image" Target="../media/image139.png"/><Relationship Id="rId50" Type="http://schemas.openxmlformats.org/officeDocument/2006/relationships/image" Target="../media/image142.png"/><Relationship Id="rId55" Type="http://schemas.openxmlformats.org/officeDocument/2006/relationships/image" Target="../media/image147.png"/><Relationship Id="rId7" Type="http://schemas.openxmlformats.org/officeDocument/2006/relationships/image" Target="../media/image101.png"/><Relationship Id="rId2" Type="http://schemas.openxmlformats.org/officeDocument/2006/relationships/image" Target="../media/image6.jpg"/><Relationship Id="rId16" Type="http://schemas.openxmlformats.org/officeDocument/2006/relationships/image" Target="../media/image110.png"/><Relationship Id="rId29" Type="http://schemas.openxmlformats.org/officeDocument/2006/relationships/image" Target="../media/image121.png"/><Relationship Id="rId11" Type="http://schemas.openxmlformats.org/officeDocument/2006/relationships/image" Target="../media/image105.png"/><Relationship Id="rId24" Type="http://schemas.openxmlformats.org/officeDocument/2006/relationships/image" Target="../media/image118.png"/><Relationship Id="rId32" Type="http://schemas.openxmlformats.org/officeDocument/2006/relationships/image" Target="../media/image124.png"/><Relationship Id="rId37" Type="http://schemas.openxmlformats.org/officeDocument/2006/relationships/image" Target="../media/image129.png"/><Relationship Id="rId40" Type="http://schemas.openxmlformats.org/officeDocument/2006/relationships/image" Target="../media/image132.png"/><Relationship Id="rId45" Type="http://schemas.openxmlformats.org/officeDocument/2006/relationships/image" Target="../media/image137.png"/><Relationship Id="rId53" Type="http://schemas.openxmlformats.org/officeDocument/2006/relationships/image" Target="../media/image145.png"/><Relationship Id="rId58" Type="http://schemas.openxmlformats.org/officeDocument/2006/relationships/hyperlink" Target="S&#233;minaire%2015-10-2014%20CAVAILLON%201.pptx" TargetMode="External"/><Relationship Id="rId5" Type="http://schemas.openxmlformats.org/officeDocument/2006/relationships/image" Target="../media/image99.png"/><Relationship Id="rId19" Type="http://schemas.openxmlformats.org/officeDocument/2006/relationships/image" Target="../media/image113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Relationship Id="rId22" Type="http://schemas.openxmlformats.org/officeDocument/2006/relationships/image" Target="../media/image116.png"/><Relationship Id="rId27" Type="http://schemas.openxmlformats.org/officeDocument/2006/relationships/image" Target="../media/image68.png"/><Relationship Id="rId30" Type="http://schemas.openxmlformats.org/officeDocument/2006/relationships/image" Target="../media/image122.png"/><Relationship Id="rId35" Type="http://schemas.openxmlformats.org/officeDocument/2006/relationships/image" Target="../media/image127.png"/><Relationship Id="rId43" Type="http://schemas.openxmlformats.org/officeDocument/2006/relationships/image" Target="../media/image135.png"/><Relationship Id="rId48" Type="http://schemas.openxmlformats.org/officeDocument/2006/relationships/image" Target="../media/image140.png"/><Relationship Id="rId56" Type="http://schemas.openxmlformats.org/officeDocument/2006/relationships/image" Target="../media/image148.png"/><Relationship Id="rId8" Type="http://schemas.openxmlformats.org/officeDocument/2006/relationships/image" Target="../media/image102.png"/><Relationship Id="rId51" Type="http://schemas.openxmlformats.org/officeDocument/2006/relationships/image" Target="../media/image143.png"/><Relationship Id="rId3" Type="http://schemas.openxmlformats.org/officeDocument/2006/relationships/image" Target="../media/image97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5" Type="http://schemas.openxmlformats.org/officeDocument/2006/relationships/image" Target="../media/image94.png"/><Relationship Id="rId33" Type="http://schemas.openxmlformats.org/officeDocument/2006/relationships/image" Target="../media/image125.png"/><Relationship Id="rId38" Type="http://schemas.openxmlformats.org/officeDocument/2006/relationships/image" Target="../media/image130.png"/><Relationship Id="rId46" Type="http://schemas.openxmlformats.org/officeDocument/2006/relationships/image" Target="../media/image138.png"/><Relationship Id="rId59" Type="http://schemas.openxmlformats.org/officeDocument/2006/relationships/image" Target="../media/image37.png"/><Relationship Id="rId20" Type="http://schemas.openxmlformats.org/officeDocument/2006/relationships/image" Target="../media/image114.png"/><Relationship Id="rId41" Type="http://schemas.openxmlformats.org/officeDocument/2006/relationships/image" Target="../media/image133.png"/><Relationship Id="rId54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5" Type="http://schemas.openxmlformats.org/officeDocument/2006/relationships/image" Target="../media/image109.png"/><Relationship Id="rId23" Type="http://schemas.openxmlformats.org/officeDocument/2006/relationships/image" Target="../media/image117.png"/><Relationship Id="rId28" Type="http://schemas.openxmlformats.org/officeDocument/2006/relationships/image" Target="../media/image120.png"/><Relationship Id="rId36" Type="http://schemas.openxmlformats.org/officeDocument/2006/relationships/image" Target="../media/image128.png"/><Relationship Id="rId49" Type="http://schemas.openxmlformats.org/officeDocument/2006/relationships/image" Target="../media/image141.png"/><Relationship Id="rId57" Type="http://schemas.openxmlformats.org/officeDocument/2006/relationships/image" Target="../media/image149.png"/><Relationship Id="rId10" Type="http://schemas.openxmlformats.org/officeDocument/2006/relationships/image" Target="../media/image104.png"/><Relationship Id="rId31" Type="http://schemas.openxmlformats.org/officeDocument/2006/relationships/image" Target="../media/image123.png"/><Relationship Id="rId44" Type="http://schemas.openxmlformats.org/officeDocument/2006/relationships/image" Target="../media/image136.png"/><Relationship Id="rId52" Type="http://schemas.openxmlformats.org/officeDocument/2006/relationships/image" Target="../media/image1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0920" y="2092325"/>
            <a:ext cx="4315460" cy="134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ct val="100000"/>
              </a:lnSpc>
            </a:pP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Les poi</a:t>
            </a:r>
            <a:r>
              <a:rPr sz="4400" b="1" spc="-15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ts forts</a:t>
            </a:r>
            <a:endParaRPr sz="4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de la rénova</a:t>
            </a:r>
            <a:r>
              <a:rPr sz="4400" b="1" spc="-15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4400" b="1" dirty="0">
                <a:solidFill>
                  <a:srgbClr val="000099"/>
                </a:solidFill>
                <a:latin typeface="Arial"/>
                <a:cs typeface="Arial"/>
              </a:rPr>
              <a:t>ion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81D60167-4931-47E6-BA6A-407CBD079E4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213695" y="6172200"/>
            <a:ext cx="3738387" cy="685800"/>
          </a:xfrm>
          <a:prstGeom prst="rect">
            <a:avLst/>
          </a:prstGeom>
          <a:solidFill>
            <a:srgbClr val="4472C4">
              <a:lumMod val="75000"/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rot="0" vert="horz" wrap="square" lIns="91405" tIns="107960" rIns="91405" bIns="45703" anchor="t" anchorCtr="0">
            <a:noAutofit/>
          </a:bodyPr>
          <a:lstStyle/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Séminaire de présentation du CAP et  du Bac Pro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Maintenance des </a:t>
            </a: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Véhicules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A. DUMAS / CAVAILLON – 15 octobre 2014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1911" y="600455"/>
            <a:ext cx="3688080" cy="5487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5636" y="600455"/>
            <a:ext cx="3688079" cy="5487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57471" y="667512"/>
            <a:ext cx="900684" cy="5786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11954" y="692658"/>
            <a:ext cx="792099" cy="5688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1954" y="692658"/>
            <a:ext cx="792480" cy="5688965"/>
          </a:xfrm>
          <a:custGeom>
            <a:avLst/>
            <a:gdLst/>
            <a:ahLst/>
            <a:cxnLst/>
            <a:rect l="l" t="t" r="r" b="b"/>
            <a:pathLst>
              <a:path w="792479" h="5688965">
                <a:moveTo>
                  <a:pt x="0" y="5292623"/>
                </a:moveTo>
                <a:lnTo>
                  <a:pt x="197993" y="5292623"/>
                </a:lnTo>
                <a:lnTo>
                  <a:pt x="197993" y="0"/>
                </a:lnTo>
                <a:lnTo>
                  <a:pt x="594106" y="0"/>
                </a:lnTo>
                <a:lnTo>
                  <a:pt x="594106" y="5292623"/>
                </a:lnTo>
                <a:lnTo>
                  <a:pt x="792099" y="5292623"/>
                </a:lnTo>
                <a:lnTo>
                  <a:pt x="395986" y="5688672"/>
                </a:lnTo>
                <a:lnTo>
                  <a:pt x="0" y="5292623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42638" y="4333620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2014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2920" y="4591811"/>
            <a:ext cx="589788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5972" y="4653153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76200">
            <a:solidFill>
              <a:srgbClr val="2C2C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78833" y="2245105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0099"/>
                </a:solidFill>
                <a:latin typeface="Arial"/>
                <a:cs typeface="Arial"/>
              </a:rPr>
              <a:t>2001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52925" y="1452626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1997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7944" y="2893186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2004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4415" y="876553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1990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49367" y="1190244"/>
            <a:ext cx="4162043" cy="1516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73267" y="1261872"/>
            <a:ext cx="3073908" cy="14554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96484" y="1214119"/>
            <a:ext cx="4068064" cy="14227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96484" y="1214119"/>
            <a:ext cx="4068445" cy="1423035"/>
          </a:xfrm>
          <a:custGeom>
            <a:avLst/>
            <a:gdLst/>
            <a:ahLst/>
            <a:cxnLst/>
            <a:rect l="l" t="t" r="r" b="b"/>
            <a:pathLst>
              <a:path w="4068445" h="1423035">
                <a:moveTo>
                  <a:pt x="683640" y="282701"/>
                </a:moveTo>
                <a:lnTo>
                  <a:pt x="690268" y="227884"/>
                </a:lnTo>
                <a:lnTo>
                  <a:pt x="709094" y="177875"/>
                </a:lnTo>
                <a:lnTo>
                  <a:pt x="738531" y="134257"/>
                </a:lnTo>
                <a:lnTo>
                  <a:pt x="776992" y="98614"/>
                </a:lnTo>
                <a:lnTo>
                  <a:pt x="822890" y="72532"/>
                </a:lnTo>
                <a:lnTo>
                  <a:pt x="874639" y="57595"/>
                </a:lnTo>
                <a:lnTo>
                  <a:pt x="911605" y="54609"/>
                </a:lnTo>
                <a:lnTo>
                  <a:pt x="1247648" y="54609"/>
                </a:lnTo>
                <a:lnTo>
                  <a:pt x="2093721" y="54609"/>
                </a:lnTo>
                <a:lnTo>
                  <a:pt x="3839971" y="54609"/>
                </a:lnTo>
                <a:lnTo>
                  <a:pt x="3858680" y="55366"/>
                </a:lnTo>
                <a:lnTo>
                  <a:pt x="3912071" y="66237"/>
                </a:lnTo>
                <a:lnTo>
                  <a:pt x="3960126" y="88780"/>
                </a:lnTo>
                <a:lnTo>
                  <a:pt x="4001262" y="121412"/>
                </a:lnTo>
                <a:lnTo>
                  <a:pt x="4033893" y="162547"/>
                </a:lnTo>
                <a:lnTo>
                  <a:pt x="4056436" y="210602"/>
                </a:lnTo>
                <a:lnTo>
                  <a:pt x="4067307" y="263993"/>
                </a:lnTo>
                <a:lnTo>
                  <a:pt x="4068064" y="282701"/>
                </a:lnTo>
                <a:lnTo>
                  <a:pt x="4068064" y="624713"/>
                </a:lnTo>
                <a:lnTo>
                  <a:pt x="4068064" y="1194815"/>
                </a:lnTo>
                <a:lnTo>
                  <a:pt x="4067307" y="1213506"/>
                </a:lnTo>
                <a:lnTo>
                  <a:pt x="4056436" y="1266853"/>
                </a:lnTo>
                <a:lnTo>
                  <a:pt x="4033893" y="1314878"/>
                </a:lnTo>
                <a:lnTo>
                  <a:pt x="4001262" y="1355994"/>
                </a:lnTo>
                <a:lnTo>
                  <a:pt x="3960126" y="1388615"/>
                </a:lnTo>
                <a:lnTo>
                  <a:pt x="3912071" y="1411154"/>
                </a:lnTo>
                <a:lnTo>
                  <a:pt x="3858680" y="1422024"/>
                </a:lnTo>
                <a:lnTo>
                  <a:pt x="3839971" y="1422780"/>
                </a:lnTo>
                <a:lnTo>
                  <a:pt x="2093721" y="1422780"/>
                </a:lnTo>
                <a:lnTo>
                  <a:pt x="1247648" y="1422780"/>
                </a:lnTo>
                <a:lnTo>
                  <a:pt x="911605" y="1422780"/>
                </a:lnTo>
                <a:lnTo>
                  <a:pt x="892915" y="1422024"/>
                </a:lnTo>
                <a:lnTo>
                  <a:pt x="839568" y="1411154"/>
                </a:lnTo>
                <a:lnTo>
                  <a:pt x="791543" y="1388615"/>
                </a:lnTo>
                <a:lnTo>
                  <a:pt x="750427" y="1355994"/>
                </a:lnTo>
                <a:lnTo>
                  <a:pt x="717806" y="1314878"/>
                </a:lnTo>
                <a:lnTo>
                  <a:pt x="695267" y="1266853"/>
                </a:lnTo>
                <a:lnTo>
                  <a:pt x="684397" y="1213506"/>
                </a:lnTo>
                <a:lnTo>
                  <a:pt x="683640" y="1194815"/>
                </a:lnTo>
                <a:lnTo>
                  <a:pt x="683640" y="624713"/>
                </a:lnTo>
                <a:lnTo>
                  <a:pt x="0" y="0"/>
                </a:lnTo>
                <a:lnTo>
                  <a:pt x="683640" y="282701"/>
                </a:lnTo>
                <a:close/>
              </a:path>
            </a:pathLst>
          </a:custGeom>
          <a:ln w="9525">
            <a:solidFill>
              <a:srgbClr val="2E2E9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4215" y="1316736"/>
            <a:ext cx="4230624" cy="12466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695" y="1348739"/>
            <a:ext cx="2752344" cy="12115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1523" y="1340738"/>
            <a:ext cx="4135818" cy="11521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1523" y="1340738"/>
            <a:ext cx="4136390" cy="1152525"/>
          </a:xfrm>
          <a:custGeom>
            <a:avLst/>
            <a:gdLst/>
            <a:ahLst/>
            <a:cxnLst/>
            <a:rect l="l" t="t" r="r" b="b"/>
            <a:pathLst>
              <a:path w="4136390" h="1152525">
                <a:moveTo>
                  <a:pt x="0" y="192024"/>
                </a:moveTo>
                <a:lnTo>
                  <a:pt x="5580" y="145880"/>
                </a:lnTo>
                <a:lnTo>
                  <a:pt x="21432" y="103780"/>
                </a:lnTo>
                <a:lnTo>
                  <a:pt x="46221" y="67059"/>
                </a:lnTo>
                <a:lnTo>
                  <a:pt x="78614" y="37051"/>
                </a:lnTo>
                <a:lnTo>
                  <a:pt x="117277" y="15091"/>
                </a:lnTo>
                <a:lnTo>
                  <a:pt x="160875" y="2513"/>
                </a:lnTo>
                <a:lnTo>
                  <a:pt x="192023" y="0"/>
                </a:lnTo>
                <a:lnTo>
                  <a:pt x="1932241" y="0"/>
                </a:lnTo>
                <a:lnTo>
                  <a:pt x="2760281" y="0"/>
                </a:lnTo>
                <a:lnTo>
                  <a:pt x="3120326" y="0"/>
                </a:lnTo>
                <a:lnTo>
                  <a:pt x="3136074" y="636"/>
                </a:lnTo>
                <a:lnTo>
                  <a:pt x="3181018" y="9790"/>
                </a:lnTo>
                <a:lnTo>
                  <a:pt x="3221473" y="28771"/>
                </a:lnTo>
                <a:lnTo>
                  <a:pt x="3256105" y="56245"/>
                </a:lnTo>
                <a:lnTo>
                  <a:pt x="3283579" y="90877"/>
                </a:lnTo>
                <a:lnTo>
                  <a:pt x="3302560" y="131332"/>
                </a:lnTo>
                <a:lnTo>
                  <a:pt x="3311713" y="176275"/>
                </a:lnTo>
                <a:lnTo>
                  <a:pt x="3312350" y="192024"/>
                </a:lnTo>
                <a:lnTo>
                  <a:pt x="4135818" y="423545"/>
                </a:lnTo>
                <a:lnTo>
                  <a:pt x="3312350" y="480060"/>
                </a:lnTo>
                <a:lnTo>
                  <a:pt x="3312350" y="960120"/>
                </a:lnTo>
                <a:lnTo>
                  <a:pt x="3306769" y="1006263"/>
                </a:lnTo>
                <a:lnTo>
                  <a:pt x="3290915" y="1048363"/>
                </a:lnTo>
                <a:lnTo>
                  <a:pt x="3266124" y="1085084"/>
                </a:lnTo>
                <a:lnTo>
                  <a:pt x="3233730" y="1115092"/>
                </a:lnTo>
                <a:lnTo>
                  <a:pt x="3195067" y="1137052"/>
                </a:lnTo>
                <a:lnTo>
                  <a:pt x="3151472" y="1149630"/>
                </a:lnTo>
                <a:lnTo>
                  <a:pt x="3120326" y="1152144"/>
                </a:lnTo>
                <a:lnTo>
                  <a:pt x="2760281" y="1152144"/>
                </a:lnTo>
                <a:lnTo>
                  <a:pt x="1932241" y="1152144"/>
                </a:lnTo>
                <a:lnTo>
                  <a:pt x="192023" y="1152144"/>
                </a:lnTo>
                <a:lnTo>
                  <a:pt x="176274" y="1151507"/>
                </a:lnTo>
                <a:lnTo>
                  <a:pt x="131327" y="1142353"/>
                </a:lnTo>
                <a:lnTo>
                  <a:pt x="90871" y="1123372"/>
                </a:lnTo>
                <a:lnTo>
                  <a:pt x="56240" y="1095898"/>
                </a:lnTo>
                <a:lnTo>
                  <a:pt x="28768" y="1061266"/>
                </a:lnTo>
                <a:lnTo>
                  <a:pt x="9788" y="1020811"/>
                </a:lnTo>
                <a:lnTo>
                  <a:pt x="636" y="975868"/>
                </a:lnTo>
                <a:lnTo>
                  <a:pt x="0" y="960120"/>
                </a:lnTo>
                <a:lnTo>
                  <a:pt x="0" y="480060"/>
                </a:lnTo>
                <a:lnTo>
                  <a:pt x="0" y="192024"/>
                </a:lnTo>
                <a:close/>
              </a:path>
            </a:pathLst>
          </a:custGeom>
          <a:ln w="9525">
            <a:solidFill>
              <a:srgbClr val="2E2E9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4215" y="4773167"/>
            <a:ext cx="8807196" cy="11750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4076" y="4791455"/>
            <a:ext cx="3560064" cy="11750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523" y="4797171"/>
            <a:ext cx="8713025" cy="1080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1523" y="4797171"/>
            <a:ext cx="8713470" cy="1080135"/>
          </a:xfrm>
          <a:custGeom>
            <a:avLst/>
            <a:gdLst/>
            <a:ahLst/>
            <a:cxnLst/>
            <a:rect l="l" t="t" r="r" b="b"/>
            <a:pathLst>
              <a:path w="8713470" h="1080135">
                <a:moveTo>
                  <a:pt x="0" y="179958"/>
                </a:moveTo>
                <a:lnTo>
                  <a:pt x="5231" y="136695"/>
                </a:lnTo>
                <a:lnTo>
                  <a:pt x="20092" y="97234"/>
                </a:lnTo>
                <a:lnTo>
                  <a:pt x="43333" y="62822"/>
                </a:lnTo>
                <a:lnTo>
                  <a:pt x="73701" y="34706"/>
                </a:lnTo>
                <a:lnTo>
                  <a:pt x="109947" y="14134"/>
                </a:lnTo>
                <a:lnTo>
                  <a:pt x="150820" y="2353"/>
                </a:lnTo>
                <a:lnTo>
                  <a:pt x="180022" y="0"/>
                </a:lnTo>
                <a:lnTo>
                  <a:pt x="5082603" y="0"/>
                </a:lnTo>
                <a:lnTo>
                  <a:pt x="7260780" y="0"/>
                </a:lnTo>
                <a:lnTo>
                  <a:pt x="8532939" y="0"/>
                </a:lnTo>
                <a:lnTo>
                  <a:pt x="8547706" y="596"/>
                </a:lnTo>
                <a:lnTo>
                  <a:pt x="8589853" y="9169"/>
                </a:lnTo>
                <a:lnTo>
                  <a:pt x="8627793" y="26949"/>
                </a:lnTo>
                <a:lnTo>
                  <a:pt x="8660272" y="52689"/>
                </a:lnTo>
                <a:lnTo>
                  <a:pt x="8686040" y="85141"/>
                </a:lnTo>
                <a:lnTo>
                  <a:pt x="8703842" y="123057"/>
                </a:lnTo>
                <a:lnTo>
                  <a:pt x="8712428" y="165192"/>
                </a:lnTo>
                <a:lnTo>
                  <a:pt x="8713025" y="179958"/>
                </a:lnTo>
                <a:lnTo>
                  <a:pt x="8713025" y="519683"/>
                </a:lnTo>
                <a:lnTo>
                  <a:pt x="8713025" y="450087"/>
                </a:lnTo>
                <a:lnTo>
                  <a:pt x="8713025" y="900074"/>
                </a:lnTo>
                <a:lnTo>
                  <a:pt x="8712428" y="914839"/>
                </a:lnTo>
                <a:lnTo>
                  <a:pt x="8703842" y="956977"/>
                </a:lnTo>
                <a:lnTo>
                  <a:pt x="8686040" y="994904"/>
                </a:lnTo>
                <a:lnTo>
                  <a:pt x="8660272" y="1027371"/>
                </a:lnTo>
                <a:lnTo>
                  <a:pt x="8627793" y="1053126"/>
                </a:lnTo>
                <a:lnTo>
                  <a:pt x="8589853" y="1070919"/>
                </a:lnTo>
                <a:lnTo>
                  <a:pt x="8547706" y="1079500"/>
                </a:lnTo>
                <a:lnTo>
                  <a:pt x="8532939" y="1080096"/>
                </a:lnTo>
                <a:lnTo>
                  <a:pt x="7260780" y="1080096"/>
                </a:lnTo>
                <a:lnTo>
                  <a:pt x="5082603" y="1080096"/>
                </a:lnTo>
                <a:lnTo>
                  <a:pt x="180022" y="1080096"/>
                </a:lnTo>
                <a:lnTo>
                  <a:pt x="165257" y="1079500"/>
                </a:lnTo>
                <a:lnTo>
                  <a:pt x="123119" y="1070919"/>
                </a:lnTo>
                <a:lnTo>
                  <a:pt x="85192" y="1053126"/>
                </a:lnTo>
                <a:lnTo>
                  <a:pt x="52725" y="1027371"/>
                </a:lnTo>
                <a:lnTo>
                  <a:pt x="26970" y="994904"/>
                </a:lnTo>
                <a:lnTo>
                  <a:pt x="9177" y="956977"/>
                </a:lnTo>
                <a:lnTo>
                  <a:pt x="596" y="914839"/>
                </a:lnTo>
                <a:lnTo>
                  <a:pt x="0" y="900074"/>
                </a:lnTo>
                <a:lnTo>
                  <a:pt x="0" y="450087"/>
                </a:lnTo>
                <a:lnTo>
                  <a:pt x="0" y="179958"/>
                </a:lnTo>
                <a:close/>
              </a:path>
            </a:pathLst>
          </a:custGeom>
          <a:ln w="9525">
            <a:solidFill>
              <a:srgbClr val="2E2E9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4215" y="2618232"/>
            <a:ext cx="4242816" cy="15285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5363" y="2686811"/>
            <a:ext cx="2892552" cy="14859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523" y="2642361"/>
            <a:ext cx="4148518" cy="143471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1523" y="2642361"/>
            <a:ext cx="4149090" cy="1435100"/>
          </a:xfrm>
          <a:custGeom>
            <a:avLst/>
            <a:gdLst/>
            <a:ahLst/>
            <a:cxnLst/>
            <a:rect l="l" t="t" r="r" b="b"/>
            <a:pathLst>
              <a:path w="4149090" h="1435100">
                <a:moveTo>
                  <a:pt x="0" y="294639"/>
                </a:moveTo>
                <a:lnTo>
                  <a:pt x="6627" y="239822"/>
                </a:lnTo>
                <a:lnTo>
                  <a:pt x="25452" y="189813"/>
                </a:lnTo>
                <a:lnTo>
                  <a:pt x="54891" y="146195"/>
                </a:lnTo>
                <a:lnTo>
                  <a:pt x="93359" y="110552"/>
                </a:lnTo>
                <a:lnTo>
                  <a:pt x="139270" y="84470"/>
                </a:lnTo>
                <a:lnTo>
                  <a:pt x="191041" y="69533"/>
                </a:lnTo>
                <a:lnTo>
                  <a:pt x="228028" y="66548"/>
                </a:lnTo>
                <a:lnTo>
                  <a:pt x="1932241" y="66548"/>
                </a:lnTo>
                <a:lnTo>
                  <a:pt x="2760281" y="66548"/>
                </a:lnTo>
                <a:lnTo>
                  <a:pt x="3084385" y="66548"/>
                </a:lnTo>
                <a:lnTo>
                  <a:pt x="3103076" y="67304"/>
                </a:lnTo>
                <a:lnTo>
                  <a:pt x="3156422" y="78175"/>
                </a:lnTo>
                <a:lnTo>
                  <a:pt x="3204447" y="100718"/>
                </a:lnTo>
                <a:lnTo>
                  <a:pt x="3245564" y="133350"/>
                </a:lnTo>
                <a:lnTo>
                  <a:pt x="3278185" y="174485"/>
                </a:lnTo>
                <a:lnTo>
                  <a:pt x="3300724" y="222540"/>
                </a:lnTo>
                <a:lnTo>
                  <a:pt x="3311594" y="275931"/>
                </a:lnTo>
                <a:lnTo>
                  <a:pt x="3312350" y="294639"/>
                </a:lnTo>
                <a:lnTo>
                  <a:pt x="4148518" y="0"/>
                </a:lnTo>
                <a:lnTo>
                  <a:pt x="3312350" y="636651"/>
                </a:lnTo>
                <a:lnTo>
                  <a:pt x="3312350" y="1206627"/>
                </a:lnTo>
                <a:lnTo>
                  <a:pt x="3305722" y="1261444"/>
                </a:lnTo>
                <a:lnTo>
                  <a:pt x="3286897" y="1311453"/>
                </a:lnTo>
                <a:lnTo>
                  <a:pt x="3257460" y="1355071"/>
                </a:lnTo>
                <a:lnTo>
                  <a:pt x="3218999" y="1390714"/>
                </a:lnTo>
                <a:lnTo>
                  <a:pt x="3173100" y="1416796"/>
                </a:lnTo>
                <a:lnTo>
                  <a:pt x="3121351" y="1431733"/>
                </a:lnTo>
                <a:lnTo>
                  <a:pt x="3084385" y="1434719"/>
                </a:lnTo>
                <a:lnTo>
                  <a:pt x="2760281" y="1434719"/>
                </a:lnTo>
                <a:lnTo>
                  <a:pt x="1932241" y="1434719"/>
                </a:lnTo>
                <a:lnTo>
                  <a:pt x="228028" y="1434719"/>
                </a:lnTo>
                <a:lnTo>
                  <a:pt x="209327" y="1433962"/>
                </a:lnTo>
                <a:lnTo>
                  <a:pt x="155955" y="1423091"/>
                </a:lnTo>
                <a:lnTo>
                  <a:pt x="107914" y="1400548"/>
                </a:lnTo>
                <a:lnTo>
                  <a:pt x="66789" y="1367917"/>
                </a:lnTo>
                <a:lnTo>
                  <a:pt x="34164" y="1326781"/>
                </a:lnTo>
                <a:lnTo>
                  <a:pt x="11625" y="1278726"/>
                </a:lnTo>
                <a:lnTo>
                  <a:pt x="755" y="1225335"/>
                </a:lnTo>
                <a:lnTo>
                  <a:pt x="0" y="1206627"/>
                </a:lnTo>
                <a:lnTo>
                  <a:pt x="0" y="636651"/>
                </a:lnTo>
                <a:lnTo>
                  <a:pt x="0" y="294639"/>
                </a:lnTo>
                <a:close/>
              </a:path>
            </a:pathLst>
          </a:custGeom>
          <a:ln w="9525">
            <a:solidFill>
              <a:srgbClr val="2E2E9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97552" y="2756916"/>
            <a:ext cx="4213859" cy="13182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67171" y="2778251"/>
            <a:ext cx="3005328" cy="130302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45684" y="2780919"/>
            <a:ext cx="4118864" cy="12241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45684" y="2780919"/>
            <a:ext cx="4119245" cy="1224280"/>
          </a:xfrm>
          <a:custGeom>
            <a:avLst/>
            <a:gdLst/>
            <a:ahLst/>
            <a:cxnLst/>
            <a:rect l="l" t="t" r="r" b="b"/>
            <a:pathLst>
              <a:path w="4119245" h="1224279">
                <a:moveTo>
                  <a:pt x="734440" y="204088"/>
                </a:moveTo>
                <a:lnTo>
                  <a:pt x="740368" y="155024"/>
                </a:lnTo>
                <a:lnTo>
                  <a:pt x="757206" y="110271"/>
                </a:lnTo>
                <a:lnTo>
                  <a:pt x="783536" y="71245"/>
                </a:lnTo>
                <a:lnTo>
                  <a:pt x="817944" y="39359"/>
                </a:lnTo>
                <a:lnTo>
                  <a:pt x="859010" y="16029"/>
                </a:lnTo>
                <a:lnTo>
                  <a:pt x="905318" y="2669"/>
                </a:lnTo>
                <a:lnTo>
                  <a:pt x="938402" y="0"/>
                </a:lnTo>
                <a:lnTo>
                  <a:pt x="1298448" y="0"/>
                </a:lnTo>
                <a:lnTo>
                  <a:pt x="2144521" y="0"/>
                </a:lnTo>
                <a:lnTo>
                  <a:pt x="3914774" y="0"/>
                </a:lnTo>
                <a:lnTo>
                  <a:pt x="3931504" y="676"/>
                </a:lnTo>
                <a:lnTo>
                  <a:pt x="3979257" y="10398"/>
                </a:lnTo>
                <a:lnTo>
                  <a:pt x="4022250" y="30562"/>
                </a:lnTo>
                <a:lnTo>
                  <a:pt x="4059062" y="59753"/>
                </a:lnTo>
                <a:lnTo>
                  <a:pt x="4088270" y="96556"/>
                </a:lnTo>
                <a:lnTo>
                  <a:pt x="4108453" y="139557"/>
                </a:lnTo>
                <a:lnTo>
                  <a:pt x="4118186" y="187342"/>
                </a:lnTo>
                <a:lnTo>
                  <a:pt x="4118864" y="204088"/>
                </a:lnTo>
                <a:lnTo>
                  <a:pt x="4118864" y="510031"/>
                </a:lnTo>
                <a:lnTo>
                  <a:pt x="4118864" y="1020063"/>
                </a:lnTo>
                <a:lnTo>
                  <a:pt x="4118186" y="1036810"/>
                </a:lnTo>
                <a:lnTo>
                  <a:pt x="4108453" y="1084595"/>
                </a:lnTo>
                <a:lnTo>
                  <a:pt x="4088270" y="1127596"/>
                </a:lnTo>
                <a:lnTo>
                  <a:pt x="4059062" y="1164399"/>
                </a:lnTo>
                <a:lnTo>
                  <a:pt x="4022250" y="1193590"/>
                </a:lnTo>
                <a:lnTo>
                  <a:pt x="3979257" y="1213754"/>
                </a:lnTo>
                <a:lnTo>
                  <a:pt x="3931504" y="1223476"/>
                </a:lnTo>
                <a:lnTo>
                  <a:pt x="3914774" y="1224152"/>
                </a:lnTo>
                <a:lnTo>
                  <a:pt x="2144521" y="1224152"/>
                </a:lnTo>
                <a:lnTo>
                  <a:pt x="1298448" y="1224152"/>
                </a:lnTo>
                <a:lnTo>
                  <a:pt x="938402" y="1224152"/>
                </a:lnTo>
                <a:lnTo>
                  <a:pt x="921674" y="1223476"/>
                </a:lnTo>
                <a:lnTo>
                  <a:pt x="873933" y="1213754"/>
                </a:lnTo>
                <a:lnTo>
                  <a:pt x="830962" y="1193590"/>
                </a:lnTo>
                <a:lnTo>
                  <a:pt x="794178" y="1164399"/>
                </a:lnTo>
                <a:lnTo>
                  <a:pt x="764998" y="1127596"/>
                </a:lnTo>
                <a:lnTo>
                  <a:pt x="744838" y="1084595"/>
                </a:lnTo>
                <a:lnTo>
                  <a:pt x="735117" y="1036810"/>
                </a:lnTo>
                <a:lnTo>
                  <a:pt x="734440" y="1020063"/>
                </a:lnTo>
                <a:lnTo>
                  <a:pt x="734440" y="510031"/>
                </a:lnTo>
                <a:lnTo>
                  <a:pt x="0" y="409320"/>
                </a:lnTo>
                <a:lnTo>
                  <a:pt x="734440" y="204088"/>
                </a:lnTo>
                <a:close/>
              </a:path>
            </a:pathLst>
          </a:custGeom>
          <a:ln w="9525">
            <a:solidFill>
              <a:srgbClr val="2E2E9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12920" y="3151632"/>
            <a:ext cx="589788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55972" y="3212973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76200">
            <a:solidFill>
              <a:srgbClr val="2C2C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12920" y="2503932"/>
            <a:ext cx="589788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55972" y="2564892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76200">
            <a:solidFill>
              <a:srgbClr val="2C2C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2920" y="1711451"/>
            <a:ext cx="589788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55972" y="1772792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76200">
            <a:solidFill>
              <a:srgbClr val="2C2C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2920" y="1135380"/>
            <a:ext cx="589788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55972" y="1196721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76200">
            <a:solidFill>
              <a:srgbClr val="2C2C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2920" y="3675888"/>
            <a:ext cx="589788" cy="12344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55972" y="3717035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38100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312920" y="3819144"/>
            <a:ext cx="589788" cy="12344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55972" y="3861053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38100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4215" y="4197096"/>
            <a:ext cx="3334512" cy="4541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6595" y="4198620"/>
            <a:ext cx="2516124" cy="5120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1523" y="4221098"/>
            <a:ext cx="3240405" cy="360045"/>
          </a:xfrm>
          <a:custGeom>
            <a:avLst/>
            <a:gdLst/>
            <a:ahLst/>
            <a:cxnLst/>
            <a:rect l="l" t="t" r="r" b="b"/>
            <a:pathLst>
              <a:path w="3240404" h="360045">
                <a:moveTo>
                  <a:pt x="3180397" y="0"/>
                </a:moveTo>
                <a:lnTo>
                  <a:pt x="1890204" y="0"/>
                </a:lnTo>
                <a:lnTo>
                  <a:pt x="50119" y="808"/>
                </a:lnTo>
                <a:lnTo>
                  <a:pt x="14394" y="20972"/>
                </a:lnTo>
                <a:lnTo>
                  <a:pt x="0" y="59943"/>
                </a:lnTo>
                <a:lnTo>
                  <a:pt x="0" y="149987"/>
                </a:lnTo>
                <a:lnTo>
                  <a:pt x="825" y="309954"/>
                </a:lnTo>
                <a:lnTo>
                  <a:pt x="21042" y="345651"/>
                </a:lnTo>
                <a:lnTo>
                  <a:pt x="60007" y="360044"/>
                </a:lnTo>
                <a:lnTo>
                  <a:pt x="2700337" y="360044"/>
                </a:lnTo>
                <a:lnTo>
                  <a:pt x="3190328" y="359225"/>
                </a:lnTo>
                <a:lnTo>
                  <a:pt x="3225988" y="338982"/>
                </a:lnTo>
                <a:lnTo>
                  <a:pt x="3240341" y="299974"/>
                </a:lnTo>
                <a:lnTo>
                  <a:pt x="3240341" y="59943"/>
                </a:lnTo>
                <a:lnTo>
                  <a:pt x="3219385" y="14381"/>
                </a:lnTo>
                <a:lnTo>
                  <a:pt x="3180397" y="0"/>
                </a:lnTo>
                <a:close/>
              </a:path>
            </a:pathLst>
          </a:custGeom>
          <a:solidFill>
            <a:srgbClr val="3B8B9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1523" y="4221098"/>
            <a:ext cx="3240405" cy="360045"/>
          </a:xfrm>
          <a:custGeom>
            <a:avLst/>
            <a:gdLst/>
            <a:ahLst/>
            <a:cxnLst/>
            <a:rect l="l" t="t" r="r" b="b"/>
            <a:pathLst>
              <a:path w="3240404" h="360045">
                <a:moveTo>
                  <a:pt x="0" y="59943"/>
                </a:moveTo>
                <a:lnTo>
                  <a:pt x="14394" y="20972"/>
                </a:lnTo>
                <a:lnTo>
                  <a:pt x="50119" y="808"/>
                </a:lnTo>
                <a:lnTo>
                  <a:pt x="1890204" y="0"/>
                </a:lnTo>
                <a:lnTo>
                  <a:pt x="2700337" y="0"/>
                </a:lnTo>
                <a:lnTo>
                  <a:pt x="3180397" y="0"/>
                </a:lnTo>
                <a:lnTo>
                  <a:pt x="3194798" y="1735"/>
                </a:lnTo>
                <a:lnTo>
                  <a:pt x="3228746" y="24467"/>
                </a:lnTo>
                <a:lnTo>
                  <a:pt x="3240341" y="59943"/>
                </a:lnTo>
                <a:lnTo>
                  <a:pt x="3240341" y="89662"/>
                </a:lnTo>
                <a:lnTo>
                  <a:pt x="3240341" y="149987"/>
                </a:lnTo>
                <a:lnTo>
                  <a:pt x="3240341" y="299974"/>
                </a:lnTo>
                <a:lnTo>
                  <a:pt x="3238609" y="314368"/>
                </a:lnTo>
                <a:lnTo>
                  <a:pt x="3215920" y="348370"/>
                </a:lnTo>
                <a:lnTo>
                  <a:pt x="2700337" y="360044"/>
                </a:lnTo>
                <a:lnTo>
                  <a:pt x="1890204" y="360044"/>
                </a:lnTo>
                <a:lnTo>
                  <a:pt x="60007" y="360044"/>
                </a:lnTo>
                <a:lnTo>
                  <a:pt x="45624" y="358307"/>
                </a:lnTo>
                <a:lnTo>
                  <a:pt x="11669" y="335565"/>
                </a:lnTo>
                <a:lnTo>
                  <a:pt x="0" y="149987"/>
                </a:lnTo>
                <a:lnTo>
                  <a:pt x="0" y="59943"/>
                </a:lnTo>
                <a:close/>
              </a:path>
            </a:pathLst>
          </a:custGeom>
          <a:ln w="9524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87801" y="3691763"/>
            <a:ext cx="1388745" cy="889635"/>
          </a:xfrm>
          <a:custGeom>
            <a:avLst/>
            <a:gdLst/>
            <a:ahLst/>
            <a:cxnLst/>
            <a:rect l="l" t="t" r="r" b="b"/>
            <a:pathLst>
              <a:path w="1388745" h="889635">
                <a:moveTo>
                  <a:pt x="384048" y="601344"/>
                </a:moveTo>
                <a:lnTo>
                  <a:pt x="252095" y="601344"/>
                </a:lnTo>
                <a:lnTo>
                  <a:pt x="42924" y="601609"/>
                </a:lnTo>
                <a:lnTo>
                  <a:pt x="8154" y="622550"/>
                </a:lnTo>
                <a:lnTo>
                  <a:pt x="0" y="649351"/>
                </a:lnTo>
                <a:lnTo>
                  <a:pt x="0" y="721360"/>
                </a:lnTo>
                <a:lnTo>
                  <a:pt x="264" y="846456"/>
                </a:lnTo>
                <a:lnTo>
                  <a:pt x="21205" y="881226"/>
                </a:lnTo>
                <a:lnTo>
                  <a:pt x="48006" y="889381"/>
                </a:lnTo>
                <a:lnTo>
                  <a:pt x="360045" y="889381"/>
                </a:lnTo>
                <a:lnTo>
                  <a:pt x="402866" y="885561"/>
                </a:lnTo>
                <a:lnTo>
                  <a:pt x="429908" y="855630"/>
                </a:lnTo>
                <a:lnTo>
                  <a:pt x="432053" y="841375"/>
                </a:lnTo>
                <a:lnTo>
                  <a:pt x="432053" y="721360"/>
                </a:lnTo>
                <a:lnTo>
                  <a:pt x="527554" y="649351"/>
                </a:lnTo>
                <a:lnTo>
                  <a:pt x="432053" y="649351"/>
                </a:lnTo>
                <a:lnTo>
                  <a:pt x="431789" y="644269"/>
                </a:lnTo>
                <a:lnTo>
                  <a:pt x="428234" y="630532"/>
                </a:lnTo>
                <a:lnTo>
                  <a:pt x="421040" y="618728"/>
                </a:lnTo>
                <a:lnTo>
                  <a:pt x="410848" y="609499"/>
                </a:lnTo>
                <a:lnTo>
                  <a:pt x="398303" y="603490"/>
                </a:lnTo>
                <a:lnTo>
                  <a:pt x="384048" y="601344"/>
                </a:lnTo>
                <a:close/>
              </a:path>
              <a:path w="1388745" h="889635">
                <a:moveTo>
                  <a:pt x="1388745" y="0"/>
                </a:moveTo>
                <a:lnTo>
                  <a:pt x="432053" y="649351"/>
                </a:lnTo>
                <a:lnTo>
                  <a:pt x="527554" y="649351"/>
                </a:lnTo>
                <a:lnTo>
                  <a:pt x="1388745" y="0"/>
                </a:lnTo>
                <a:close/>
              </a:path>
            </a:pathLst>
          </a:custGeom>
          <a:solidFill>
            <a:srgbClr val="3B8B9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87801" y="3691763"/>
            <a:ext cx="1388745" cy="889635"/>
          </a:xfrm>
          <a:custGeom>
            <a:avLst/>
            <a:gdLst/>
            <a:ahLst/>
            <a:cxnLst/>
            <a:rect l="l" t="t" r="r" b="b"/>
            <a:pathLst>
              <a:path w="1388745" h="889635">
                <a:moveTo>
                  <a:pt x="0" y="649351"/>
                </a:moveTo>
                <a:lnTo>
                  <a:pt x="17383" y="612358"/>
                </a:lnTo>
                <a:lnTo>
                  <a:pt x="252095" y="601344"/>
                </a:lnTo>
                <a:lnTo>
                  <a:pt x="360045" y="601344"/>
                </a:lnTo>
                <a:lnTo>
                  <a:pt x="384048" y="601344"/>
                </a:lnTo>
                <a:lnTo>
                  <a:pt x="398303" y="603490"/>
                </a:lnTo>
                <a:lnTo>
                  <a:pt x="428234" y="630532"/>
                </a:lnTo>
                <a:lnTo>
                  <a:pt x="432053" y="649351"/>
                </a:lnTo>
                <a:lnTo>
                  <a:pt x="1388745" y="0"/>
                </a:lnTo>
                <a:lnTo>
                  <a:pt x="432053" y="721360"/>
                </a:lnTo>
                <a:lnTo>
                  <a:pt x="432053" y="841375"/>
                </a:lnTo>
                <a:lnTo>
                  <a:pt x="429908" y="855630"/>
                </a:lnTo>
                <a:lnTo>
                  <a:pt x="402866" y="885561"/>
                </a:lnTo>
                <a:lnTo>
                  <a:pt x="360045" y="889381"/>
                </a:lnTo>
                <a:lnTo>
                  <a:pt x="252095" y="889381"/>
                </a:lnTo>
                <a:lnTo>
                  <a:pt x="48006" y="889381"/>
                </a:lnTo>
                <a:lnTo>
                  <a:pt x="33750" y="887235"/>
                </a:lnTo>
                <a:lnTo>
                  <a:pt x="3819" y="860193"/>
                </a:lnTo>
                <a:lnTo>
                  <a:pt x="0" y="721360"/>
                </a:lnTo>
                <a:lnTo>
                  <a:pt x="0" y="649351"/>
                </a:lnTo>
                <a:close/>
              </a:path>
            </a:pathLst>
          </a:custGeom>
          <a:ln w="9525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18379" y="3911853"/>
            <a:ext cx="1266190" cy="597535"/>
          </a:xfrm>
          <a:custGeom>
            <a:avLst/>
            <a:gdLst/>
            <a:ahLst/>
            <a:cxnLst/>
            <a:rect l="l" t="t" r="r" b="b"/>
            <a:pathLst>
              <a:path w="1266189" h="597535">
                <a:moveTo>
                  <a:pt x="0" y="0"/>
                </a:moveTo>
                <a:lnTo>
                  <a:pt x="833755" y="429260"/>
                </a:lnTo>
                <a:lnTo>
                  <a:pt x="834019" y="554356"/>
                </a:lnTo>
                <a:lnTo>
                  <a:pt x="837574" y="568093"/>
                </a:lnTo>
                <a:lnTo>
                  <a:pt x="844768" y="579897"/>
                </a:lnTo>
                <a:lnTo>
                  <a:pt x="854960" y="589126"/>
                </a:lnTo>
                <a:lnTo>
                  <a:pt x="867505" y="595135"/>
                </a:lnTo>
                <a:lnTo>
                  <a:pt x="881761" y="597281"/>
                </a:lnTo>
                <a:lnTo>
                  <a:pt x="1013714" y="597281"/>
                </a:lnTo>
                <a:lnTo>
                  <a:pt x="1222884" y="597016"/>
                </a:lnTo>
                <a:lnTo>
                  <a:pt x="1257654" y="576075"/>
                </a:lnTo>
                <a:lnTo>
                  <a:pt x="1265809" y="549275"/>
                </a:lnTo>
                <a:lnTo>
                  <a:pt x="1265809" y="357251"/>
                </a:lnTo>
                <a:lnTo>
                  <a:pt x="833755" y="357251"/>
                </a:lnTo>
                <a:lnTo>
                  <a:pt x="0" y="0"/>
                </a:lnTo>
                <a:close/>
              </a:path>
              <a:path w="1266189" h="597535">
                <a:moveTo>
                  <a:pt x="1217803" y="309245"/>
                </a:moveTo>
                <a:lnTo>
                  <a:pt x="905764" y="309245"/>
                </a:lnTo>
                <a:lnTo>
                  <a:pt x="876679" y="309509"/>
                </a:lnTo>
                <a:lnTo>
                  <a:pt x="841909" y="330450"/>
                </a:lnTo>
                <a:lnTo>
                  <a:pt x="833755" y="357251"/>
                </a:lnTo>
                <a:lnTo>
                  <a:pt x="1265809" y="357251"/>
                </a:lnTo>
                <a:lnTo>
                  <a:pt x="1244603" y="317399"/>
                </a:lnTo>
                <a:lnTo>
                  <a:pt x="1217803" y="309245"/>
                </a:lnTo>
                <a:close/>
              </a:path>
            </a:pathLst>
          </a:custGeom>
          <a:solidFill>
            <a:srgbClr val="3B8B9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18379" y="3911853"/>
            <a:ext cx="1266190" cy="597535"/>
          </a:xfrm>
          <a:custGeom>
            <a:avLst/>
            <a:gdLst/>
            <a:ahLst/>
            <a:cxnLst/>
            <a:rect l="l" t="t" r="r" b="b"/>
            <a:pathLst>
              <a:path w="1266189" h="597535">
                <a:moveTo>
                  <a:pt x="833755" y="357251"/>
                </a:moveTo>
                <a:lnTo>
                  <a:pt x="851138" y="320258"/>
                </a:lnTo>
                <a:lnTo>
                  <a:pt x="905764" y="309245"/>
                </a:lnTo>
                <a:lnTo>
                  <a:pt x="1013714" y="309245"/>
                </a:lnTo>
                <a:lnTo>
                  <a:pt x="1217803" y="309245"/>
                </a:lnTo>
                <a:lnTo>
                  <a:pt x="1232058" y="311390"/>
                </a:lnTo>
                <a:lnTo>
                  <a:pt x="1261989" y="338432"/>
                </a:lnTo>
                <a:lnTo>
                  <a:pt x="1265809" y="357251"/>
                </a:lnTo>
                <a:lnTo>
                  <a:pt x="1265809" y="429260"/>
                </a:lnTo>
                <a:lnTo>
                  <a:pt x="1265809" y="549275"/>
                </a:lnTo>
                <a:lnTo>
                  <a:pt x="1263663" y="563530"/>
                </a:lnTo>
                <a:lnTo>
                  <a:pt x="1236621" y="593461"/>
                </a:lnTo>
                <a:lnTo>
                  <a:pt x="1013714" y="597281"/>
                </a:lnTo>
                <a:lnTo>
                  <a:pt x="905764" y="597281"/>
                </a:lnTo>
                <a:lnTo>
                  <a:pt x="881761" y="597281"/>
                </a:lnTo>
                <a:lnTo>
                  <a:pt x="867505" y="595135"/>
                </a:lnTo>
                <a:lnTo>
                  <a:pt x="837574" y="568093"/>
                </a:lnTo>
                <a:lnTo>
                  <a:pt x="833755" y="429260"/>
                </a:lnTo>
                <a:lnTo>
                  <a:pt x="0" y="0"/>
                </a:lnTo>
                <a:lnTo>
                  <a:pt x="833755" y="357251"/>
                </a:lnTo>
                <a:close/>
              </a:path>
            </a:pathLst>
          </a:custGeom>
          <a:ln w="9525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32120" y="4123944"/>
            <a:ext cx="3479291" cy="6720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35167" y="4113276"/>
            <a:ext cx="3040380" cy="75590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80126" y="4149090"/>
            <a:ext cx="3384550" cy="576580"/>
          </a:xfrm>
          <a:custGeom>
            <a:avLst/>
            <a:gdLst/>
            <a:ahLst/>
            <a:cxnLst/>
            <a:rect l="l" t="t" r="r" b="b"/>
            <a:pathLst>
              <a:path w="3384550" h="576579">
                <a:moveTo>
                  <a:pt x="3288410" y="0"/>
                </a:moveTo>
                <a:lnTo>
                  <a:pt x="1974215" y="0"/>
                </a:lnTo>
                <a:lnTo>
                  <a:pt x="85848" y="529"/>
                </a:lnTo>
                <a:lnTo>
                  <a:pt x="46007" y="14003"/>
                </a:lnTo>
                <a:lnTo>
                  <a:pt x="16309" y="42411"/>
                </a:lnTo>
                <a:lnTo>
                  <a:pt x="1099" y="81409"/>
                </a:lnTo>
                <a:lnTo>
                  <a:pt x="0" y="96012"/>
                </a:lnTo>
                <a:lnTo>
                  <a:pt x="0" y="240030"/>
                </a:lnTo>
                <a:lnTo>
                  <a:pt x="529" y="490201"/>
                </a:lnTo>
                <a:lnTo>
                  <a:pt x="14003" y="530008"/>
                </a:lnTo>
                <a:lnTo>
                  <a:pt x="42411" y="559728"/>
                </a:lnTo>
                <a:lnTo>
                  <a:pt x="81409" y="574969"/>
                </a:lnTo>
                <a:lnTo>
                  <a:pt x="96012" y="576072"/>
                </a:lnTo>
                <a:lnTo>
                  <a:pt x="2820289" y="576072"/>
                </a:lnTo>
                <a:lnTo>
                  <a:pt x="3298552" y="575540"/>
                </a:lnTo>
                <a:lnTo>
                  <a:pt x="3338359" y="562038"/>
                </a:lnTo>
                <a:lnTo>
                  <a:pt x="3368079" y="533605"/>
                </a:lnTo>
                <a:lnTo>
                  <a:pt x="3383320" y="494633"/>
                </a:lnTo>
                <a:lnTo>
                  <a:pt x="3384423" y="480060"/>
                </a:lnTo>
                <a:lnTo>
                  <a:pt x="3384423" y="96012"/>
                </a:lnTo>
                <a:lnTo>
                  <a:pt x="3376766" y="58374"/>
                </a:lnTo>
                <a:lnTo>
                  <a:pt x="3352821" y="24813"/>
                </a:lnTo>
                <a:lnTo>
                  <a:pt x="3316874" y="4291"/>
                </a:lnTo>
                <a:lnTo>
                  <a:pt x="3288410" y="0"/>
                </a:lnTo>
                <a:close/>
              </a:path>
            </a:pathLst>
          </a:custGeom>
          <a:solidFill>
            <a:srgbClr val="3B8B9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80126" y="4149090"/>
            <a:ext cx="3384550" cy="576580"/>
          </a:xfrm>
          <a:custGeom>
            <a:avLst/>
            <a:gdLst/>
            <a:ahLst/>
            <a:cxnLst/>
            <a:rect l="l" t="t" r="r" b="b"/>
            <a:pathLst>
              <a:path w="3384550" h="576579">
                <a:moveTo>
                  <a:pt x="0" y="96012"/>
                </a:moveTo>
                <a:lnTo>
                  <a:pt x="9415" y="54448"/>
                </a:lnTo>
                <a:lnTo>
                  <a:pt x="34766" y="22027"/>
                </a:lnTo>
                <a:lnTo>
                  <a:pt x="71709" y="3093"/>
                </a:lnTo>
                <a:lnTo>
                  <a:pt x="1974215" y="0"/>
                </a:lnTo>
                <a:lnTo>
                  <a:pt x="2820289" y="0"/>
                </a:lnTo>
                <a:lnTo>
                  <a:pt x="3288410" y="0"/>
                </a:lnTo>
                <a:lnTo>
                  <a:pt x="3302984" y="1099"/>
                </a:lnTo>
                <a:lnTo>
                  <a:pt x="3341956" y="16309"/>
                </a:lnTo>
                <a:lnTo>
                  <a:pt x="3370389" y="46007"/>
                </a:lnTo>
                <a:lnTo>
                  <a:pt x="3383891" y="85848"/>
                </a:lnTo>
                <a:lnTo>
                  <a:pt x="3384423" y="96012"/>
                </a:lnTo>
                <a:lnTo>
                  <a:pt x="3384423" y="143510"/>
                </a:lnTo>
                <a:lnTo>
                  <a:pt x="3384423" y="240030"/>
                </a:lnTo>
                <a:lnTo>
                  <a:pt x="3384423" y="480060"/>
                </a:lnTo>
                <a:lnTo>
                  <a:pt x="3383320" y="494633"/>
                </a:lnTo>
                <a:lnTo>
                  <a:pt x="3368079" y="533605"/>
                </a:lnTo>
                <a:lnTo>
                  <a:pt x="3338359" y="562038"/>
                </a:lnTo>
                <a:lnTo>
                  <a:pt x="3298552" y="575540"/>
                </a:lnTo>
                <a:lnTo>
                  <a:pt x="2820289" y="576072"/>
                </a:lnTo>
                <a:lnTo>
                  <a:pt x="1974215" y="576072"/>
                </a:lnTo>
                <a:lnTo>
                  <a:pt x="96012" y="576072"/>
                </a:lnTo>
                <a:lnTo>
                  <a:pt x="81409" y="574969"/>
                </a:lnTo>
                <a:lnTo>
                  <a:pt x="42411" y="559728"/>
                </a:lnTo>
                <a:lnTo>
                  <a:pt x="14003" y="530008"/>
                </a:lnTo>
                <a:lnTo>
                  <a:pt x="529" y="490201"/>
                </a:lnTo>
                <a:lnTo>
                  <a:pt x="0" y="240030"/>
                </a:lnTo>
                <a:lnTo>
                  <a:pt x="0" y="96012"/>
                </a:lnTo>
                <a:close/>
              </a:path>
            </a:pathLst>
          </a:custGeom>
          <a:ln w="9525">
            <a:solidFill>
              <a:srgbClr val="3B8B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7504" y="494619"/>
            <a:ext cx="6696709" cy="5402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867400" y="1316735"/>
            <a:ext cx="28956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570"/>
              </a:spcBef>
            </a:pPr>
            <a:r>
              <a:rPr sz="1600" b="1" spc="-10" dirty="0" err="1" smtClean="0">
                <a:solidFill>
                  <a:srgbClr val="FFFFFF"/>
                </a:solidFill>
                <a:latin typeface="Arial"/>
                <a:cs typeface="Arial"/>
              </a:rPr>
              <a:t>Mécanicien</a:t>
            </a:r>
            <a:r>
              <a:rPr sz="16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mai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ance des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éhicules</a:t>
            </a:r>
            <a:endParaRPr sz="16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particuli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industriels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Bateaux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de plai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r>
              <a:rPr sz="12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et de pê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Cy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et mo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6588" y="1424432"/>
            <a:ext cx="2392045" cy="987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Mainte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endParaRPr sz="16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spc="-4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oitures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Particuli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Industriels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Bateaux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de plai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88335" y="4875021"/>
            <a:ext cx="2967990" cy="926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Maintenance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éhicules</a:t>
            </a:r>
            <a:endParaRPr sz="1800" dirty="0">
              <a:latin typeface="Arial"/>
              <a:cs typeface="Arial"/>
            </a:endParaRPr>
          </a:p>
          <a:p>
            <a:pPr marL="69215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14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artic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15" dirty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endParaRPr sz="1400" dirty="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Vé</a:t>
            </a:r>
            <a:r>
              <a:rPr sz="1400" b="1" i="1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4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tra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400" b="1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tier</a:t>
            </a:r>
            <a:endParaRPr sz="1400" dirty="0">
              <a:latin typeface="Arial"/>
              <a:cs typeface="Arial"/>
            </a:endParaRPr>
          </a:p>
          <a:p>
            <a:pPr marL="20320" algn="ctr">
              <a:lnSpc>
                <a:spcPct val="100000"/>
              </a:lnSpc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cycl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7256" y="2763773"/>
            <a:ext cx="2526665" cy="1261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Mainte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éhicules au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iles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4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oitures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Particuli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Industriels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Bateaux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de plai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19698" y="2855214"/>
            <a:ext cx="263779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Mainte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ance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éhicules au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iles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particuli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Véhicules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ind</a:t>
            </a:r>
            <a:r>
              <a:rPr sz="1200" b="1" i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striels</a:t>
            </a:r>
            <a:endParaRPr sz="12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FFFFFF"/>
              </a:buClr>
              <a:buFont typeface="Arial"/>
              <a:buChar char="-"/>
              <a:tabLst>
                <a:tab pos="106045" algn="l"/>
              </a:tabLst>
            </a:pP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b="1" i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74770" y="3397250"/>
            <a:ext cx="5327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B8B92"/>
                </a:solidFill>
                <a:latin typeface="Arial"/>
                <a:cs typeface="Arial"/>
              </a:rPr>
              <a:t>2008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83277" y="3613404"/>
            <a:ext cx="5314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B8B92"/>
                </a:solidFill>
                <a:latin typeface="Arial"/>
                <a:cs typeface="Arial"/>
              </a:rPr>
              <a:t>2009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7878" y="4275201"/>
            <a:ext cx="21570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Mai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ue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87948" y="4189221"/>
            <a:ext cx="262064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Ré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arati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tre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ien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emb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arcati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plaisance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Les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appellations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 fi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ière…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1410716" y="773303"/>
            <a:ext cx="117792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B</a:t>
            </a:r>
            <a:r>
              <a:rPr sz="2400" b="1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b="1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Pro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19100" y="3646932"/>
            <a:ext cx="1659636" cy="25908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6801" y="3671570"/>
            <a:ext cx="1563928" cy="16294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6801" y="3671570"/>
            <a:ext cx="1564005" cy="163195"/>
          </a:xfrm>
          <a:custGeom>
            <a:avLst/>
            <a:gdLst/>
            <a:ahLst/>
            <a:cxnLst/>
            <a:rect l="l" t="t" r="r" b="b"/>
            <a:pathLst>
              <a:path w="1564005" h="163195">
                <a:moveTo>
                  <a:pt x="0" y="50672"/>
                </a:moveTo>
                <a:lnTo>
                  <a:pt x="3644" y="0"/>
                </a:lnTo>
                <a:lnTo>
                  <a:pt x="781977" y="56006"/>
                </a:lnTo>
                <a:lnTo>
                  <a:pt x="1560372" y="0"/>
                </a:lnTo>
                <a:lnTo>
                  <a:pt x="1563928" y="50672"/>
                </a:lnTo>
                <a:lnTo>
                  <a:pt x="1135938" y="81406"/>
                </a:lnTo>
                <a:lnTo>
                  <a:pt x="1563928" y="112267"/>
                </a:lnTo>
                <a:lnTo>
                  <a:pt x="1560372" y="162940"/>
                </a:lnTo>
                <a:lnTo>
                  <a:pt x="781977" y="106933"/>
                </a:lnTo>
                <a:lnTo>
                  <a:pt x="3644" y="162940"/>
                </a:lnTo>
                <a:lnTo>
                  <a:pt x="0" y="112267"/>
                </a:lnTo>
                <a:lnTo>
                  <a:pt x="427951" y="81406"/>
                </a:lnTo>
                <a:lnTo>
                  <a:pt x="0" y="5067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77128" y="2203704"/>
            <a:ext cx="2107692" cy="24231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25260" y="2228723"/>
            <a:ext cx="2011680" cy="14655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25260" y="2228723"/>
            <a:ext cx="2011680" cy="146685"/>
          </a:xfrm>
          <a:custGeom>
            <a:avLst/>
            <a:gdLst/>
            <a:ahLst/>
            <a:cxnLst/>
            <a:rect l="l" t="t" r="r" b="b"/>
            <a:pathLst>
              <a:path w="2011679" h="146685">
                <a:moveTo>
                  <a:pt x="0" y="45592"/>
                </a:moveTo>
                <a:lnTo>
                  <a:pt x="2286" y="0"/>
                </a:lnTo>
                <a:lnTo>
                  <a:pt x="1005839" y="50418"/>
                </a:lnTo>
                <a:lnTo>
                  <a:pt x="2009393" y="0"/>
                </a:lnTo>
                <a:lnTo>
                  <a:pt x="2011680" y="45592"/>
                </a:lnTo>
                <a:lnTo>
                  <a:pt x="1461135" y="73278"/>
                </a:lnTo>
                <a:lnTo>
                  <a:pt x="2011680" y="100964"/>
                </a:lnTo>
                <a:lnTo>
                  <a:pt x="2009393" y="146557"/>
                </a:lnTo>
                <a:lnTo>
                  <a:pt x="1005839" y="96138"/>
                </a:lnTo>
                <a:lnTo>
                  <a:pt x="2286" y="146557"/>
                </a:lnTo>
                <a:lnTo>
                  <a:pt x="0" y="100964"/>
                </a:lnTo>
                <a:lnTo>
                  <a:pt x="550544" y="73278"/>
                </a:lnTo>
                <a:lnTo>
                  <a:pt x="0" y="4559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2</a:t>
            </a:fld>
            <a:endParaRPr sz="1000">
              <a:latin typeface="Comic Sans MS"/>
              <a:cs typeface="Comic Sans MS"/>
            </a:endParaRPr>
          </a:p>
        </p:txBody>
      </p:sp>
      <p:sp>
        <p:nvSpPr>
          <p:cNvPr id="78" name="Zone de texte 2"/>
          <p:cNvSpPr txBox="1">
            <a:spLocks noChangeArrowheads="1"/>
          </p:cNvSpPr>
          <p:nvPr/>
        </p:nvSpPr>
        <p:spPr bwMode="auto">
          <a:xfrm>
            <a:off x="816628" y="6140135"/>
            <a:ext cx="3610019" cy="628007"/>
          </a:xfrm>
          <a:prstGeom prst="rect">
            <a:avLst/>
          </a:prstGeom>
          <a:solidFill>
            <a:srgbClr val="4472C4">
              <a:lumMod val="75000"/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rot="0" vert="horz" wrap="square" lIns="91405" tIns="107960" rIns="91405" bIns="45703" anchor="t" anchorCtr="0">
            <a:noAutofit/>
          </a:bodyPr>
          <a:lstStyle/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Séminaire de présentation du CAP et  du Bac Pro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Maintenance des </a:t>
            </a: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Véhicules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A. DUMAS / CAVAILLON – 15 octobre 2014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9" name="object 69"/>
          <p:cNvSpPr txBox="1"/>
          <p:nvPr/>
        </p:nvSpPr>
        <p:spPr>
          <a:xfrm>
            <a:off x="6562534" y="733043"/>
            <a:ext cx="117792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270" algn="ctr">
              <a:lnSpc>
                <a:spcPct val="100000"/>
              </a:lnSpc>
            </a:pPr>
            <a:r>
              <a:rPr lang="fr-FR" sz="2400" b="1" spc="-5" dirty="0">
                <a:solidFill>
                  <a:srgbClr val="404040"/>
                </a:solidFill>
                <a:latin typeface="Arial"/>
                <a:cs typeface="Arial"/>
              </a:rPr>
              <a:t>CAP</a:t>
            </a:r>
            <a:endParaRPr lang="fr-FR" sz="2400" dirty="0">
              <a:latin typeface="Arial"/>
              <a:cs typeface="Arial"/>
            </a:endParaRPr>
          </a:p>
        </p:txBody>
      </p:sp>
      <p:pic>
        <p:nvPicPr>
          <p:cNvPr id="80" name="Image 79" descr="LOGO ACAD_vect COURRIER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8" y="-72250"/>
            <a:ext cx="873122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6" grpId="0" animBg="1"/>
      <p:bldP spid="20" grpId="0" animBg="1"/>
      <p:bldP spid="24" grpId="0" animBg="1"/>
      <p:bldP spid="28" grpId="0" animBg="1"/>
      <p:bldP spid="32" grpId="0" animBg="1"/>
      <p:bldP spid="48" grpId="0" animBg="1"/>
      <p:bldP spid="56" grpId="0" animBg="1"/>
      <p:bldP spid="64" grpId="0"/>
      <p:bldP spid="65" grpId="0"/>
      <p:bldP spid="68" grpId="0"/>
      <p:bldP spid="69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504" y="44576"/>
            <a:ext cx="8692452" cy="1491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Quelques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définit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on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2437" y="1157479"/>
            <a:ext cx="5312563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0099"/>
                </a:solidFill>
                <a:latin typeface="Comic Sans MS"/>
                <a:cs typeface="Comic Sans MS"/>
              </a:rPr>
              <a:t>Vé</a:t>
            </a:r>
            <a:r>
              <a:rPr sz="2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h</a:t>
            </a:r>
            <a:r>
              <a:rPr sz="2000" b="1" spc="-5" dirty="0">
                <a:solidFill>
                  <a:srgbClr val="000099"/>
                </a:solidFill>
                <a:latin typeface="Comic Sans MS"/>
                <a:cs typeface="Comic Sans MS"/>
              </a:rPr>
              <a:t>ic</a:t>
            </a:r>
            <a:r>
              <a:rPr sz="2000" b="1" spc="5" dirty="0">
                <a:solidFill>
                  <a:srgbClr val="000099"/>
                </a:solidFill>
                <a:latin typeface="Comic Sans MS"/>
                <a:cs typeface="Comic Sans MS"/>
              </a:rPr>
              <a:t>u</a:t>
            </a:r>
            <a:r>
              <a:rPr sz="2000" b="1" dirty="0">
                <a:solidFill>
                  <a:srgbClr val="000099"/>
                </a:solidFill>
                <a:latin typeface="Comic Sans MS"/>
                <a:cs typeface="Comic Sans MS"/>
              </a:rPr>
              <a:t>le</a:t>
            </a:r>
            <a:r>
              <a:rPr sz="2000" b="1" spc="-125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n.</a:t>
            </a:r>
            <a:r>
              <a:rPr sz="2000" spc="-15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m.</a:t>
            </a:r>
            <a:r>
              <a:rPr sz="2000" spc="-5" dirty="0">
                <a:latin typeface="Comic Sans MS"/>
                <a:cs typeface="Comic Sans MS"/>
              </a:rPr>
              <a:t> d</a:t>
            </a:r>
            <a:r>
              <a:rPr sz="2000" dirty="0">
                <a:latin typeface="Comic Sans MS"/>
                <a:cs typeface="Comic Sans MS"/>
              </a:rPr>
              <a:t>u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lat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n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000" i="1" spc="-65" dirty="0">
                <a:latin typeface="Comic Sans MS"/>
                <a:cs typeface="Comic Sans MS"/>
              </a:rPr>
              <a:t>vehiculum</a:t>
            </a:r>
            <a:endParaRPr sz="20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omic Sans MS"/>
                <a:cs typeface="Comic Sans MS"/>
              </a:rPr>
              <a:t>Tout moyen </a:t>
            </a:r>
            <a:r>
              <a:rPr sz="2000" spc="-5" dirty="0">
                <a:latin typeface="Comic Sans MS"/>
                <a:cs typeface="Comic Sans MS"/>
              </a:rPr>
              <a:t>d</a:t>
            </a:r>
            <a:r>
              <a:rPr sz="2000" dirty="0">
                <a:latin typeface="Comic Sans MS"/>
                <a:cs typeface="Comic Sans MS"/>
              </a:rPr>
              <a:t>e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tr</a:t>
            </a:r>
            <a:r>
              <a:rPr sz="2000" spc="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nsport.</a:t>
            </a: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omic Sans MS"/>
                <a:cs typeface="Comic Sans MS"/>
              </a:rPr>
              <a:t>C</a:t>
            </a:r>
            <a:r>
              <a:rPr sz="2000" dirty="0">
                <a:latin typeface="Comic Sans MS"/>
                <a:cs typeface="Comic Sans MS"/>
              </a:rPr>
              <a:t>e</a:t>
            </a:r>
            <a:r>
              <a:rPr sz="2000" spc="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qui</a:t>
            </a:r>
            <a:r>
              <a:rPr sz="2000" spc="-1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s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dirty="0">
                <a:latin typeface="Comic Sans MS"/>
                <a:cs typeface="Comic Sans MS"/>
              </a:rPr>
              <a:t>t à 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rans</a:t>
            </a:r>
            <a:r>
              <a:rPr sz="2000" spc="5" dirty="0">
                <a:latin typeface="Comic Sans MS"/>
                <a:cs typeface="Comic Sans MS"/>
              </a:rPr>
              <a:t>m</a:t>
            </a:r>
            <a:r>
              <a:rPr sz="2000" dirty="0">
                <a:latin typeface="Comic Sans MS"/>
                <a:cs typeface="Comic Sans MS"/>
              </a:rPr>
              <a:t>ettre</a:t>
            </a:r>
            <a:r>
              <a:rPr sz="2000" spc="-3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qu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lque</a:t>
            </a:r>
            <a:r>
              <a:rPr sz="2000" spc="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chos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 smtClean="0">
                <a:latin typeface="Comic Sans MS"/>
                <a:cs typeface="Comic Sans MS"/>
              </a:rPr>
              <a:t>.</a:t>
            </a:r>
            <a:endParaRPr sz="2000" dirty="0"/>
          </a:p>
        </p:txBody>
      </p:sp>
      <p:sp>
        <p:nvSpPr>
          <p:cNvPr id="5" name="object 5"/>
          <p:cNvSpPr/>
          <p:nvPr/>
        </p:nvSpPr>
        <p:spPr>
          <a:xfrm>
            <a:off x="7164323" y="1772792"/>
            <a:ext cx="1530857" cy="1463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3</a:t>
            </a:fld>
            <a:endParaRPr sz="1000">
              <a:latin typeface="Comic Sans MS"/>
              <a:cs typeface="Comic Sans MS"/>
            </a:endParaRPr>
          </a:p>
        </p:txBody>
      </p:sp>
      <p:sp>
        <p:nvSpPr>
          <p:cNvPr id="8" name="Zone de texte 2"/>
          <p:cNvSpPr txBox="1">
            <a:spLocks noChangeArrowheads="1"/>
          </p:cNvSpPr>
          <p:nvPr/>
        </p:nvSpPr>
        <p:spPr bwMode="auto">
          <a:xfrm>
            <a:off x="914400" y="6143625"/>
            <a:ext cx="3615530" cy="714375"/>
          </a:xfrm>
          <a:prstGeom prst="rect">
            <a:avLst/>
          </a:prstGeom>
          <a:solidFill>
            <a:srgbClr val="4472C4">
              <a:lumMod val="75000"/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rot="0" vert="horz" wrap="square" lIns="91405" tIns="107960" rIns="91405" bIns="45703" anchor="t" anchorCtr="0">
            <a:noAutofit/>
          </a:bodyPr>
          <a:lstStyle/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Séminaire de présentation du CAP et  du Bac Pro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Maintenance des </a:t>
            </a: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Véhicules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A. DUMAS / CAVAILLON – 15 octobre 2014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836037"/>
            <a:ext cx="7624952" cy="96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366010"/>
            <a:ext cx="67818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1594" y="4293108"/>
            <a:ext cx="6120765" cy="1800225"/>
          </a:xfrm>
          <a:custGeom>
            <a:avLst/>
            <a:gdLst/>
            <a:ahLst/>
            <a:cxnLst/>
            <a:rect l="l" t="t" r="r" b="b"/>
            <a:pathLst>
              <a:path w="6120765" h="1800225">
                <a:moveTo>
                  <a:pt x="0" y="299974"/>
                </a:moveTo>
                <a:lnTo>
                  <a:pt x="3927" y="251331"/>
                </a:lnTo>
                <a:lnTo>
                  <a:pt x="15299" y="205183"/>
                </a:lnTo>
                <a:lnTo>
                  <a:pt x="33497" y="162146"/>
                </a:lnTo>
                <a:lnTo>
                  <a:pt x="57903" y="122840"/>
                </a:lnTo>
                <a:lnTo>
                  <a:pt x="87899" y="87884"/>
                </a:lnTo>
                <a:lnTo>
                  <a:pt x="122867" y="57895"/>
                </a:lnTo>
                <a:lnTo>
                  <a:pt x="162190" y="33494"/>
                </a:lnTo>
                <a:lnTo>
                  <a:pt x="205248" y="15298"/>
                </a:lnTo>
                <a:lnTo>
                  <a:pt x="251424" y="3927"/>
                </a:lnTo>
                <a:lnTo>
                  <a:pt x="300100" y="0"/>
                </a:lnTo>
                <a:lnTo>
                  <a:pt x="5820663" y="0"/>
                </a:lnTo>
                <a:lnTo>
                  <a:pt x="5869340" y="3927"/>
                </a:lnTo>
                <a:lnTo>
                  <a:pt x="5915516" y="15298"/>
                </a:lnTo>
                <a:lnTo>
                  <a:pt x="5958574" y="33494"/>
                </a:lnTo>
                <a:lnTo>
                  <a:pt x="5997897" y="57895"/>
                </a:lnTo>
                <a:lnTo>
                  <a:pt x="6032865" y="87884"/>
                </a:lnTo>
                <a:lnTo>
                  <a:pt x="6062861" y="122840"/>
                </a:lnTo>
                <a:lnTo>
                  <a:pt x="6087267" y="162146"/>
                </a:lnTo>
                <a:lnTo>
                  <a:pt x="6105465" y="205183"/>
                </a:lnTo>
                <a:lnTo>
                  <a:pt x="6116837" y="251331"/>
                </a:lnTo>
                <a:lnTo>
                  <a:pt x="6120764" y="299974"/>
                </a:lnTo>
                <a:lnTo>
                  <a:pt x="6120764" y="1500149"/>
                </a:lnTo>
                <a:lnTo>
                  <a:pt x="6116837" y="1548817"/>
                </a:lnTo>
                <a:lnTo>
                  <a:pt x="6105465" y="1594985"/>
                </a:lnTo>
                <a:lnTo>
                  <a:pt x="6087267" y="1638035"/>
                </a:lnTo>
                <a:lnTo>
                  <a:pt x="6062861" y="1677349"/>
                </a:lnTo>
                <a:lnTo>
                  <a:pt x="6032865" y="1712309"/>
                </a:lnTo>
                <a:lnTo>
                  <a:pt x="5997897" y="1742298"/>
                </a:lnTo>
                <a:lnTo>
                  <a:pt x="5958574" y="1766697"/>
                </a:lnTo>
                <a:lnTo>
                  <a:pt x="5915516" y="1784891"/>
                </a:lnTo>
                <a:lnTo>
                  <a:pt x="5869340" y="1796260"/>
                </a:lnTo>
                <a:lnTo>
                  <a:pt x="5820663" y="1800186"/>
                </a:lnTo>
                <a:lnTo>
                  <a:pt x="300100" y="1800186"/>
                </a:lnTo>
                <a:lnTo>
                  <a:pt x="251424" y="1796260"/>
                </a:lnTo>
                <a:lnTo>
                  <a:pt x="205248" y="1784891"/>
                </a:lnTo>
                <a:lnTo>
                  <a:pt x="162190" y="1766697"/>
                </a:lnTo>
                <a:lnTo>
                  <a:pt x="122867" y="1742298"/>
                </a:lnTo>
                <a:lnTo>
                  <a:pt x="87899" y="1712309"/>
                </a:lnTo>
                <a:lnTo>
                  <a:pt x="57903" y="1677349"/>
                </a:lnTo>
                <a:lnTo>
                  <a:pt x="33497" y="1638035"/>
                </a:lnTo>
                <a:lnTo>
                  <a:pt x="15299" y="1594985"/>
                </a:lnTo>
                <a:lnTo>
                  <a:pt x="3927" y="1548817"/>
                </a:lnTo>
                <a:lnTo>
                  <a:pt x="0" y="1500149"/>
                </a:lnTo>
                <a:lnTo>
                  <a:pt x="0" y="299974"/>
                </a:lnTo>
                <a:close/>
              </a:path>
            </a:pathLst>
          </a:custGeom>
          <a:ln w="38100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00215" y="980694"/>
            <a:ext cx="2736850" cy="3240405"/>
          </a:xfrm>
          <a:custGeom>
            <a:avLst/>
            <a:gdLst/>
            <a:ahLst/>
            <a:cxnLst/>
            <a:rect l="l" t="t" r="r" b="b"/>
            <a:pathLst>
              <a:path w="2736850" h="3240404">
                <a:moveTo>
                  <a:pt x="0" y="456056"/>
                </a:moveTo>
                <a:lnTo>
                  <a:pt x="5969" y="382090"/>
                </a:lnTo>
                <a:lnTo>
                  <a:pt x="23253" y="311920"/>
                </a:lnTo>
                <a:lnTo>
                  <a:pt x="50910" y="246486"/>
                </a:lnTo>
                <a:lnTo>
                  <a:pt x="88001" y="186729"/>
                </a:lnTo>
                <a:lnTo>
                  <a:pt x="133588" y="133588"/>
                </a:lnTo>
                <a:lnTo>
                  <a:pt x="186729" y="88001"/>
                </a:lnTo>
                <a:lnTo>
                  <a:pt x="246486" y="50910"/>
                </a:lnTo>
                <a:lnTo>
                  <a:pt x="311920" y="23253"/>
                </a:lnTo>
                <a:lnTo>
                  <a:pt x="382090" y="5969"/>
                </a:lnTo>
                <a:lnTo>
                  <a:pt x="456057" y="0"/>
                </a:lnTo>
                <a:lnTo>
                  <a:pt x="2280158" y="0"/>
                </a:lnTo>
                <a:lnTo>
                  <a:pt x="2354159" y="5969"/>
                </a:lnTo>
                <a:lnTo>
                  <a:pt x="2424356" y="23253"/>
                </a:lnTo>
                <a:lnTo>
                  <a:pt x="2489811" y="50910"/>
                </a:lnTo>
                <a:lnTo>
                  <a:pt x="2549584" y="88001"/>
                </a:lnTo>
                <a:lnTo>
                  <a:pt x="2602738" y="133588"/>
                </a:lnTo>
                <a:lnTo>
                  <a:pt x="2648332" y="186729"/>
                </a:lnTo>
                <a:lnTo>
                  <a:pt x="2685428" y="246486"/>
                </a:lnTo>
                <a:lnTo>
                  <a:pt x="2713087" y="311920"/>
                </a:lnTo>
                <a:lnTo>
                  <a:pt x="2730371" y="382090"/>
                </a:lnTo>
                <a:lnTo>
                  <a:pt x="2736341" y="456056"/>
                </a:lnTo>
                <a:lnTo>
                  <a:pt x="2736341" y="2784347"/>
                </a:lnTo>
                <a:lnTo>
                  <a:pt x="2730371" y="2858314"/>
                </a:lnTo>
                <a:lnTo>
                  <a:pt x="2713087" y="2928484"/>
                </a:lnTo>
                <a:lnTo>
                  <a:pt x="2685428" y="2993918"/>
                </a:lnTo>
                <a:lnTo>
                  <a:pt x="2648332" y="3053675"/>
                </a:lnTo>
                <a:lnTo>
                  <a:pt x="2602738" y="3106816"/>
                </a:lnTo>
                <a:lnTo>
                  <a:pt x="2549584" y="3152403"/>
                </a:lnTo>
                <a:lnTo>
                  <a:pt x="2489811" y="3189494"/>
                </a:lnTo>
                <a:lnTo>
                  <a:pt x="2424356" y="3217151"/>
                </a:lnTo>
                <a:lnTo>
                  <a:pt x="2354159" y="3234435"/>
                </a:lnTo>
                <a:lnTo>
                  <a:pt x="2280158" y="3240404"/>
                </a:lnTo>
                <a:lnTo>
                  <a:pt x="456057" y="3240404"/>
                </a:lnTo>
                <a:lnTo>
                  <a:pt x="382090" y="3234435"/>
                </a:lnTo>
                <a:lnTo>
                  <a:pt x="311920" y="3217151"/>
                </a:lnTo>
                <a:lnTo>
                  <a:pt x="246486" y="3189494"/>
                </a:lnTo>
                <a:lnTo>
                  <a:pt x="186729" y="3152403"/>
                </a:lnTo>
                <a:lnTo>
                  <a:pt x="133588" y="3106816"/>
                </a:lnTo>
                <a:lnTo>
                  <a:pt x="88001" y="3053675"/>
                </a:lnTo>
                <a:lnTo>
                  <a:pt x="50910" y="2993918"/>
                </a:lnTo>
                <a:lnTo>
                  <a:pt x="23253" y="2928484"/>
                </a:lnTo>
                <a:lnTo>
                  <a:pt x="5969" y="2858314"/>
                </a:lnTo>
                <a:lnTo>
                  <a:pt x="0" y="2784347"/>
                </a:lnTo>
                <a:lnTo>
                  <a:pt x="0" y="456056"/>
                </a:lnTo>
                <a:close/>
              </a:path>
            </a:pathLst>
          </a:custGeom>
          <a:ln w="38099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4" y="980694"/>
            <a:ext cx="6120765" cy="3240405"/>
          </a:xfrm>
          <a:custGeom>
            <a:avLst/>
            <a:gdLst/>
            <a:ahLst/>
            <a:cxnLst/>
            <a:rect l="l" t="t" r="r" b="b"/>
            <a:pathLst>
              <a:path w="6120765" h="3240404">
                <a:moveTo>
                  <a:pt x="0" y="540130"/>
                </a:moveTo>
                <a:lnTo>
                  <a:pt x="1790" y="495829"/>
                </a:lnTo>
                <a:lnTo>
                  <a:pt x="7068" y="452514"/>
                </a:lnTo>
                <a:lnTo>
                  <a:pt x="15695" y="410325"/>
                </a:lnTo>
                <a:lnTo>
                  <a:pt x="27533" y="369401"/>
                </a:lnTo>
                <a:lnTo>
                  <a:pt x="42441" y="329880"/>
                </a:lnTo>
                <a:lnTo>
                  <a:pt x="60281" y="291902"/>
                </a:lnTo>
                <a:lnTo>
                  <a:pt x="80914" y="255605"/>
                </a:lnTo>
                <a:lnTo>
                  <a:pt x="104201" y="221129"/>
                </a:lnTo>
                <a:lnTo>
                  <a:pt x="130004" y="188612"/>
                </a:lnTo>
                <a:lnTo>
                  <a:pt x="158182" y="158194"/>
                </a:lnTo>
                <a:lnTo>
                  <a:pt x="188597" y="130013"/>
                </a:lnTo>
                <a:lnTo>
                  <a:pt x="221110" y="104209"/>
                </a:lnTo>
                <a:lnTo>
                  <a:pt x="255583" y="80920"/>
                </a:lnTo>
                <a:lnTo>
                  <a:pt x="291875" y="60285"/>
                </a:lnTo>
                <a:lnTo>
                  <a:pt x="329849" y="42443"/>
                </a:lnTo>
                <a:lnTo>
                  <a:pt x="369365" y="27534"/>
                </a:lnTo>
                <a:lnTo>
                  <a:pt x="410283" y="15696"/>
                </a:lnTo>
                <a:lnTo>
                  <a:pt x="452466" y="7068"/>
                </a:lnTo>
                <a:lnTo>
                  <a:pt x="495774" y="1790"/>
                </a:lnTo>
                <a:lnTo>
                  <a:pt x="540068" y="0"/>
                </a:lnTo>
                <a:lnTo>
                  <a:pt x="5580571" y="0"/>
                </a:lnTo>
                <a:lnTo>
                  <a:pt x="5624873" y="1790"/>
                </a:lnTo>
                <a:lnTo>
                  <a:pt x="5668187" y="7068"/>
                </a:lnTo>
                <a:lnTo>
                  <a:pt x="5710376" y="15696"/>
                </a:lnTo>
                <a:lnTo>
                  <a:pt x="5751301" y="27534"/>
                </a:lnTo>
                <a:lnTo>
                  <a:pt x="5790822" y="42443"/>
                </a:lnTo>
                <a:lnTo>
                  <a:pt x="5828800" y="60285"/>
                </a:lnTo>
                <a:lnTo>
                  <a:pt x="5865097" y="80920"/>
                </a:lnTo>
                <a:lnTo>
                  <a:pt x="5899573" y="104209"/>
                </a:lnTo>
                <a:lnTo>
                  <a:pt x="5932090" y="130013"/>
                </a:lnTo>
                <a:lnTo>
                  <a:pt x="5962508" y="158194"/>
                </a:lnTo>
                <a:lnTo>
                  <a:pt x="5990689" y="188612"/>
                </a:lnTo>
                <a:lnTo>
                  <a:pt x="6016493" y="221129"/>
                </a:lnTo>
                <a:lnTo>
                  <a:pt x="6039782" y="255605"/>
                </a:lnTo>
                <a:lnTo>
                  <a:pt x="6060417" y="291902"/>
                </a:lnTo>
                <a:lnTo>
                  <a:pt x="6078258" y="329880"/>
                </a:lnTo>
                <a:lnTo>
                  <a:pt x="6093168" y="369401"/>
                </a:lnTo>
                <a:lnTo>
                  <a:pt x="6105006" y="410325"/>
                </a:lnTo>
                <a:lnTo>
                  <a:pt x="6113633" y="452514"/>
                </a:lnTo>
                <a:lnTo>
                  <a:pt x="6118912" y="495829"/>
                </a:lnTo>
                <a:lnTo>
                  <a:pt x="6120702" y="540130"/>
                </a:lnTo>
                <a:lnTo>
                  <a:pt x="6120702" y="2700273"/>
                </a:lnTo>
                <a:lnTo>
                  <a:pt x="6118912" y="2744575"/>
                </a:lnTo>
                <a:lnTo>
                  <a:pt x="6113633" y="2787890"/>
                </a:lnTo>
                <a:lnTo>
                  <a:pt x="6105006" y="2830079"/>
                </a:lnTo>
                <a:lnTo>
                  <a:pt x="6093168" y="2871003"/>
                </a:lnTo>
                <a:lnTo>
                  <a:pt x="6078258" y="2910524"/>
                </a:lnTo>
                <a:lnTo>
                  <a:pt x="6060417" y="2948502"/>
                </a:lnTo>
                <a:lnTo>
                  <a:pt x="6039782" y="2984799"/>
                </a:lnTo>
                <a:lnTo>
                  <a:pt x="6016493" y="3019275"/>
                </a:lnTo>
                <a:lnTo>
                  <a:pt x="5990689" y="3051792"/>
                </a:lnTo>
                <a:lnTo>
                  <a:pt x="5962508" y="3082210"/>
                </a:lnTo>
                <a:lnTo>
                  <a:pt x="5932090" y="3110391"/>
                </a:lnTo>
                <a:lnTo>
                  <a:pt x="5899573" y="3136195"/>
                </a:lnTo>
                <a:lnTo>
                  <a:pt x="5865097" y="3159484"/>
                </a:lnTo>
                <a:lnTo>
                  <a:pt x="5828800" y="3180119"/>
                </a:lnTo>
                <a:lnTo>
                  <a:pt x="5790822" y="3197961"/>
                </a:lnTo>
                <a:lnTo>
                  <a:pt x="5751301" y="3212870"/>
                </a:lnTo>
                <a:lnTo>
                  <a:pt x="5710376" y="3224708"/>
                </a:lnTo>
                <a:lnTo>
                  <a:pt x="5668187" y="3233336"/>
                </a:lnTo>
                <a:lnTo>
                  <a:pt x="5624873" y="3238614"/>
                </a:lnTo>
                <a:lnTo>
                  <a:pt x="5580571" y="3240404"/>
                </a:lnTo>
                <a:lnTo>
                  <a:pt x="540068" y="3240404"/>
                </a:lnTo>
                <a:lnTo>
                  <a:pt x="495774" y="3238614"/>
                </a:lnTo>
                <a:lnTo>
                  <a:pt x="452466" y="3233336"/>
                </a:lnTo>
                <a:lnTo>
                  <a:pt x="410283" y="3224708"/>
                </a:lnTo>
                <a:lnTo>
                  <a:pt x="369365" y="3212870"/>
                </a:lnTo>
                <a:lnTo>
                  <a:pt x="329849" y="3197961"/>
                </a:lnTo>
                <a:lnTo>
                  <a:pt x="291875" y="3180119"/>
                </a:lnTo>
                <a:lnTo>
                  <a:pt x="255583" y="3159484"/>
                </a:lnTo>
                <a:lnTo>
                  <a:pt x="221110" y="3136195"/>
                </a:lnTo>
                <a:lnTo>
                  <a:pt x="188597" y="3110391"/>
                </a:lnTo>
                <a:lnTo>
                  <a:pt x="158182" y="3082210"/>
                </a:lnTo>
                <a:lnTo>
                  <a:pt x="130004" y="3051792"/>
                </a:lnTo>
                <a:lnTo>
                  <a:pt x="104201" y="3019275"/>
                </a:lnTo>
                <a:lnTo>
                  <a:pt x="80914" y="2984799"/>
                </a:lnTo>
                <a:lnTo>
                  <a:pt x="60281" y="2948502"/>
                </a:lnTo>
                <a:lnTo>
                  <a:pt x="42441" y="2910524"/>
                </a:lnTo>
                <a:lnTo>
                  <a:pt x="27533" y="2871003"/>
                </a:lnTo>
                <a:lnTo>
                  <a:pt x="15695" y="2830079"/>
                </a:lnTo>
                <a:lnTo>
                  <a:pt x="7068" y="2787890"/>
                </a:lnTo>
                <a:lnTo>
                  <a:pt x="1790" y="2744575"/>
                </a:lnTo>
                <a:lnTo>
                  <a:pt x="0" y="2700273"/>
                </a:lnTo>
                <a:lnTo>
                  <a:pt x="0" y="540130"/>
                </a:lnTo>
                <a:close/>
              </a:path>
            </a:pathLst>
          </a:custGeom>
          <a:ln w="38100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/>
              <a:t>La f</a:t>
            </a:r>
            <a:r>
              <a:rPr spc="5" dirty="0"/>
              <a:t>i</a:t>
            </a:r>
            <a:r>
              <a:rPr dirty="0"/>
              <a:t>l</a:t>
            </a:r>
            <a:r>
              <a:rPr spc="5" dirty="0"/>
              <a:t>i</a:t>
            </a:r>
            <a:r>
              <a:rPr dirty="0"/>
              <a:t>ère</a:t>
            </a:r>
            <a:r>
              <a:rPr spc="-35" dirty="0"/>
              <a:t> </a:t>
            </a:r>
            <a:r>
              <a:rPr dirty="0"/>
              <a:t>av</a:t>
            </a:r>
            <a:r>
              <a:rPr spc="-10" dirty="0"/>
              <a:t>a</a:t>
            </a:r>
            <a:r>
              <a:rPr dirty="0"/>
              <a:t>nt la ré</a:t>
            </a:r>
            <a:r>
              <a:rPr spc="-10" dirty="0"/>
              <a:t>n</a:t>
            </a:r>
            <a:r>
              <a:rPr dirty="0"/>
              <a:t>ov</a:t>
            </a:r>
            <a:r>
              <a:rPr spc="-10" dirty="0"/>
              <a:t>a</a:t>
            </a:r>
            <a:r>
              <a:rPr dirty="0"/>
              <a:t>t</a:t>
            </a:r>
            <a:r>
              <a:rPr spc="5" dirty="0"/>
              <a:t>i</a:t>
            </a:r>
            <a:r>
              <a:rPr dirty="0"/>
              <a:t>on</a:t>
            </a:r>
          </a:p>
        </p:txBody>
      </p:sp>
      <p:sp>
        <p:nvSpPr>
          <p:cNvPr id="6" name="object 6"/>
          <p:cNvSpPr/>
          <p:nvPr/>
        </p:nvSpPr>
        <p:spPr>
          <a:xfrm>
            <a:off x="107504" y="494619"/>
            <a:ext cx="6696709" cy="54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8576" y="2968751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8576" y="2770632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8576" y="2574035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8576" y="2375916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8576" y="2179320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7567" y="1982723"/>
            <a:ext cx="1518920" cy="0"/>
          </a:xfrm>
          <a:custGeom>
            <a:avLst/>
            <a:gdLst/>
            <a:ahLst/>
            <a:cxnLst/>
            <a:rect l="l" t="t" r="r" b="b"/>
            <a:pathLst>
              <a:path w="1518920">
                <a:moveTo>
                  <a:pt x="0" y="0"/>
                </a:moveTo>
                <a:lnTo>
                  <a:pt x="15184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8576" y="1982723"/>
            <a:ext cx="2117725" cy="0"/>
          </a:xfrm>
          <a:custGeom>
            <a:avLst/>
            <a:gdLst/>
            <a:ahLst/>
            <a:cxnLst/>
            <a:rect l="l" t="t" r="r" b="b"/>
            <a:pathLst>
              <a:path w="2117725">
                <a:moveTo>
                  <a:pt x="0" y="0"/>
                </a:moveTo>
                <a:lnTo>
                  <a:pt x="211721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8576" y="1784604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72836" y="1588008"/>
            <a:ext cx="763270" cy="0"/>
          </a:xfrm>
          <a:custGeom>
            <a:avLst/>
            <a:gdLst/>
            <a:ahLst/>
            <a:cxnLst/>
            <a:rect l="l" t="t" r="r" b="b"/>
            <a:pathLst>
              <a:path w="763270">
                <a:moveTo>
                  <a:pt x="0" y="0"/>
                </a:moveTo>
                <a:lnTo>
                  <a:pt x="76314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8576" y="1588008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5">
                <a:moveTo>
                  <a:pt x="0" y="0"/>
                </a:moveTo>
                <a:lnTo>
                  <a:pt x="1430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2836" y="1389888"/>
            <a:ext cx="763270" cy="0"/>
          </a:xfrm>
          <a:custGeom>
            <a:avLst/>
            <a:gdLst/>
            <a:ahLst/>
            <a:cxnLst/>
            <a:rect l="l" t="t" r="r" b="b"/>
            <a:pathLst>
              <a:path w="763270">
                <a:moveTo>
                  <a:pt x="0" y="0"/>
                </a:moveTo>
                <a:lnTo>
                  <a:pt x="76314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576" y="1389888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5">
                <a:moveTo>
                  <a:pt x="0" y="0"/>
                </a:moveTo>
                <a:lnTo>
                  <a:pt x="1430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8576" y="1193291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9263" y="1339596"/>
            <a:ext cx="371856" cy="1834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3995" y="1997964"/>
            <a:ext cx="370331" cy="1176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38728" y="2221992"/>
            <a:ext cx="370332" cy="952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23459" y="2346960"/>
            <a:ext cx="370332" cy="8275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5775" y="2891027"/>
            <a:ext cx="370331" cy="283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8983" y="2968751"/>
            <a:ext cx="371856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23715" y="2990088"/>
            <a:ext cx="370332" cy="1844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8447" y="3017520"/>
            <a:ext cx="370332" cy="156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40763" y="2941320"/>
            <a:ext cx="370331" cy="2331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25495" y="3014472"/>
            <a:ext cx="370331" cy="1600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08703" y="3049523"/>
            <a:ext cx="371855" cy="1249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93435" y="3061716"/>
            <a:ext cx="371856" cy="1127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2316" y="1359027"/>
            <a:ext cx="285432" cy="18064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96795" y="2017585"/>
            <a:ext cx="285432" cy="11478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81272" y="2242121"/>
            <a:ext cx="285432" cy="92335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5751" y="2366606"/>
            <a:ext cx="285432" cy="7988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97813" y="2910166"/>
            <a:ext cx="285432" cy="25530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82164" y="2989084"/>
            <a:ext cx="285432" cy="17639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66641" y="3010001"/>
            <a:ext cx="285432" cy="15547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51120" y="3037624"/>
            <a:ext cx="285432" cy="1278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83182" y="2960484"/>
            <a:ext cx="285432" cy="20499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67660" y="3034868"/>
            <a:ext cx="285432" cy="13060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52138" y="3069784"/>
            <a:ext cx="285432" cy="9569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36615" y="3081820"/>
            <a:ext cx="285432" cy="8365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576" y="1193291"/>
            <a:ext cx="0" cy="2821305"/>
          </a:xfrm>
          <a:custGeom>
            <a:avLst/>
            <a:gdLst/>
            <a:ahLst/>
            <a:cxnLst/>
            <a:rect l="l" t="t" r="r" b="b"/>
            <a:pathLst>
              <a:path h="2821304">
                <a:moveTo>
                  <a:pt x="0" y="0"/>
                </a:moveTo>
                <a:lnTo>
                  <a:pt x="0" y="2820924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576" y="3165348"/>
            <a:ext cx="5137785" cy="0"/>
          </a:xfrm>
          <a:custGeom>
            <a:avLst/>
            <a:gdLst/>
            <a:ahLst/>
            <a:cxnLst/>
            <a:rect l="l" t="t" r="r" b="b"/>
            <a:pathLst>
              <a:path w="5137785">
                <a:moveTo>
                  <a:pt x="0" y="0"/>
                </a:moveTo>
                <a:lnTo>
                  <a:pt x="51374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83307" y="3165348"/>
            <a:ext cx="0" cy="848994"/>
          </a:xfrm>
          <a:custGeom>
            <a:avLst/>
            <a:gdLst/>
            <a:ahLst/>
            <a:cxnLst/>
            <a:rect l="l" t="t" r="r" b="b"/>
            <a:pathLst>
              <a:path h="848995">
                <a:moveTo>
                  <a:pt x="0" y="0"/>
                </a:moveTo>
                <a:lnTo>
                  <a:pt x="0" y="848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8040" y="3165348"/>
            <a:ext cx="0" cy="848994"/>
          </a:xfrm>
          <a:custGeom>
            <a:avLst/>
            <a:gdLst/>
            <a:ahLst/>
            <a:cxnLst/>
            <a:rect l="l" t="t" r="r" b="b"/>
            <a:pathLst>
              <a:path h="848995">
                <a:moveTo>
                  <a:pt x="0" y="0"/>
                </a:moveTo>
                <a:lnTo>
                  <a:pt x="0" y="848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51247" y="3165348"/>
            <a:ext cx="0" cy="848994"/>
          </a:xfrm>
          <a:custGeom>
            <a:avLst/>
            <a:gdLst/>
            <a:ahLst/>
            <a:cxnLst/>
            <a:rect l="l" t="t" r="r" b="b"/>
            <a:pathLst>
              <a:path h="848995">
                <a:moveTo>
                  <a:pt x="0" y="0"/>
                </a:moveTo>
                <a:lnTo>
                  <a:pt x="0" y="848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35979" y="3165348"/>
            <a:ext cx="0" cy="848994"/>
          </a:xfrm>
          <a:custGeom>
            <a:avLst/>
            <a:gdLst/>
            <a:ahLst/>
            <a:cxnLst/>
            <a:rect l="l" t="t" r="r" b="b"/>
            <a:pathLst>
              <a:path h="848995">
                <a:moveTo>
                  <a:pt x="0" y="0"/>
                </a:moveTo>
                <a:lnTo>
                  <a:pt x="0" y="848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919683" y="3167126"/>
            <a:ext cx="104266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pré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46502" y="3167126"/>
            <a:ext cx="95694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pré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88816" y="3167126"/>
            <a:ext cx="104266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pré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73548" y="3167126"/>
            <a:ext cx="104266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pré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006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43840" y="3374135"/>
            <a:ext cx="5692140" cy="0"/>
          </a:xfrm>
          <a:custGeom>
            <a:avLst/>
            <a:gdLst/>
            <a:ahLst/>
            <a:cxnLst/>
            <a:rect l="l" t="t" r="r" b="b"/>
            <a:pathLst>
              <a:path w="5692140">
                <a:moveTo>
                  <a:pt x="0" y="0"/>
                </a:moveTo>
                <a:lnTo>
                  <a:pt x="5692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3840" y="3374135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719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0855" y="3439102"/>
            <a:ext cx="76638" cy="7663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88416" y="3374771"/>
            <a:ext cx="2298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VP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58316" y="3378072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9</a:t>
            </a:r>
            <a:r>
              <a:rPr sz="1200" b="1" spc="-10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56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43048" y="3378072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-10" dirty="0">
                <a:latin typeface="Arial"/>
                <a:cs typeface="Arial"/>
              </a:rPr>
              <a:t>8</a:t>
            </a:r>
            <a:r>
              <a:rPr sz="1200" b="1" dirty="0"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27779" y="3378072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6</a:t>
            </a:r>
            <a:r>
              <a:rPr sz="1200" b="1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12511" y="3378072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49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43840" y="3587496"/>
            <a:ext cx="5692140" cy="0"/>
          </a:xfrm>
          <a:custGeom>
            <a:avLst/>
            <a:gdLst/>
            <a:ahLst/>
            <a:cxnLst/>
            <a:rect l="l" t="t" r="r" b="b"/>
            <a:pathLst>
              <a:path w="5692140">
                <a:moveTo>
                  <a:pt x="0" y="0"/>
                </a:moveTo>
                <a:lnTo>
                  <a:pt x="5692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855" y="3652208"/>
            <a:ext cx="76638" cy="7663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88416" y="3588130"/>
            <a:ext cx="17081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VI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58316" y="3591179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85466" y="359117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-10" dirty="0">
                <a:latin typeface="Arial"/>
                <a:cs typeface="Arial"/>
              </a:rPr>
              <a:t>9</a:t>
            </a:r>
            <a:r>
              <a:rPr sz="1200" b="1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70197" y="359117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-10" dirty="0">
                <a:latin typeface="Arial"/>
                <a:cs typeface="Arial"/>
              </a:rPr>
              <a:t>8</a:t>
            </a:r>
            <a:r>
              <a:rPr sz="1200" b="1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54929" y="359117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43840" y="3800855"/>
            <a:ext cx="5692140" cy="0"/>
          </a:xfrm>
          <a:custGeom>
            <a:avLst/>
            <a:gdLst/>
            <a:ahLst/>
            <a:cxnLst/>
            <a:rect l="l" t="t" r="r" b="b"/>
            <a:pathLst>
              <a:path w="5692140">
                <a:moveTo>
                  <a:pt x="0" y="0"/>
                </a:moveTo>
                <a:lnTo>
                  <a:pt x="5692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3840" y="3800855"/>
            <a:ext cx="5692140" cy="213360"/>
          </a:xfrm>
          <a:custGeom>
            <a:avLst/>
            <a:gdLst/>
            <a:ahLst/>
            <a:cxnLst/>
            <a:rect l="l" t="t" r="r" b="b"/>
            <a:pathLst>
              <a:path w="5692140" h="213360">
                <a:moveTo>
                  <a:pt x="0" y="0"/>
                </a:moveTo>
                <a:lnTo>
                  <a:pt x="0" y="213360"/>
                </a:lnTo>
                <a:lnTo>
                  <a:pt x="5692140" y="21336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0855" y="3865441"/>
            <a:ext cx="76638" cy="7663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88416" y="3801109"/>
            <a:ext cx="3898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258316" y="3804539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585466" y="380453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-10" dirty="0">
                <a:latin typeface="Arial"/>
                <a:cs typeface="Arial"/>
              </a:rPr>
              <a:t>6</a:t>
            </a:r>
            <a:r>
              <a:rPr sz="1200" b="1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870197" y="380453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8</a:t>
            </a:r>
            <a:r>
              <a:rPr sz="1200" b="1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54929" y="3804539"/>
            <a:ext cx="2794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3903" y="1302765"/>
            <a:ext cx="307975" cy="193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Arial"/>
                <a:cs typeface="Arial"/>
              </a:rPr>
              <a:t>9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000" b="1" spc="-10" dirty="0">
                <a:latin typeface="Arial"/>
                <a:cs typeface="Arial"/>
              </a:rPr>
              <a:t>8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000" b="1" spc="-10" dirty="0">
                <a:latin typeface="Arial"/>
                <a:cs typeface="Arial"/>
              </a:rPr>
              <a:t>7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000" b="1" spc="-10" dirty="0">
                <a:latin typeface="Arial"/>
                <a:cs typeface="Arial"/>
              </a:rPr>
              <a:t>6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000" b="1" spc="-10" dirty="0">
                <a:latin typeface="Arial"/>
                <a:cs typeface="Arial"/>
              </a:rPr>
              <a:t>5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000" b="1" spc="-10" dirty="0">
                <a:latin typeface="Arial"/>
                <a:cs typeface="Arial"/>
              </a:rPr>
              <a:t>4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000" b="1" spc="-10" dirty="0">
                <a:latin typeface="Arial"/>
                <a:cs typeface="Arial"/>
              </a:rPr>
              <a:t>3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000" b="1" spc="-10" dirty="0">
                <a:latin typeface="Arial"/>
                <a:cs typeface="Arial"/>
              </a:rPr>
              <a:t>1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355"/>
              </a:spcBef>
            </a:pPr>
            <a:r>
              <a:rPr sz="1000" b="1" spc="-1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3189" y="1105280"/>
            <a:ext cx="37782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1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</a:t>
            </a:r>
            <a:r>
              <a:rPr sz="1000" b="1" spc="-1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229230" y="1268768"/>
            <a:ext cx="2943860" cy="339090"/>
          </a:xfrm>
          <a:custGeom>
            <a:avLst/>
            <a:gdLst/>
            <a:ahLst/>
            <a:cxnLst/>
            <a:rect l="l" t="t" r="r" b="b"/>
            <a:pathLst>
              <a:path w="2943860" h="339090">
                <a:moveTo>
                  <a:pt x="0" y="338543"/>
                </a:moveTo>
                <a:lnTo>
                  <a:pt x="2943606" y="338543"/>
                </a:lnTo>
                <a:lnTo>
                  <a:pt x="2943606" y="0"/>
                </a:lnTo>
                <a:lnTo>
                  <a:pt x="0" y="0"/>
                </a:lnTo>
                <a:lnTo>
                  <a:pt x="0" y="3385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323592" y="1309878"/>
            <a:ext cx="27559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Réparti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ion</a:t>
            </a:r>
            <a:r>
              <a:rPr sz="1600" b="1" spc="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da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les</a:t>
            </a:r>
            <a:r>
              <a:rPr sz="16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000099"/>
                </a:solidFill>
                <a:latin typeface="Arial"/>
                <a:cs typeface="Arial"/>
              </a:rPr>
              <a:t>ti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554607" y="586994"/>
            <a:ext cx="596963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ndidats au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ba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calauréat</a:t>
            </a:r>
            <a:r>
              <a:rPr sz="2400" b="1" spc="20" dirty="0">
                <a:solidFill>
                  <a:srgbClr val="A1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professionn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735579" y="4498847"/>
            <a:ext cx="4320540" cy="16764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773167" y="4403978"/>
            <a:ext cx="58419" cy="117475"/>
          </a:xfrm>
          <a:custGeom>
            <a:avLst/>
            <a:gdLst/>
            <a:ahLst/>
            <a:cxnLst/>
            <a:rect l="l" t="t" r="r" b="b"/>
            <a:pathLst>
              <a:path w="58420" h="117475">
                <a:moveTo>
                  <a:pt x="58166" y="116967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406644" y="5187441"/>
            <a:ext cx="705485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295" marR="6350" indent="-189230">
              <a:lnSpc>
                <a:spcPts val="1380"/>
              </a:lnSpc>
            </a:pPr>
            <a:r>
              <a:rPr sz="1200" b="1" dirty="0">
                <a:latin typeface="Arial"/>
                <a:cs typeface="Arial"/>
              </a:rPr>
              <a:t>Scolair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66%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00882" y="4272660"/>
            <a:ext cx="2284730" cy="690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3414" marR="6350" indent="-129539">
              <a:lnSpc>
                <a:spcPts val="1380"/>
              </a:lnSpc>
            </a:pP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res 2%</a:t>
            </a:r>
            <a:endParaRPr sz="1200">
              <a:latin typeface="Arial"/>
              <a:cs typeface="Arial"/>
            </a:endParaRPr>
          </a:p>
          <a:p>
            <a:pPr marR="1546860" algn="ctr">
              <a:lnSpc>
                <a:spcPts val="1180"/>
              </a:lnSpc>
            </a:pP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ppren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marR="1543685" algn="ctr">
              <a:lnSpc>
                <a:spcPts val="1410"/>
              </a:lnSpc>
            </a:pPr>
            <a:r>
              <a:rPr sz="1200" b="1" dirty="0"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714743" y="3287267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714743" y="3086100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714743" y="2886455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714743" y="2685288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714743" y="2484120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14743" y="2284476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14743" y="2083307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714743" y="1882139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14743" y="1680972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14743" y="1481327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74180" y="1973579"/>
            <a:ext cx="172211" cy="152247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162800" y="1819655"/>
            <a:ext cx="172211" cy="16764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51419" y="1738883"/>
            <a:ext cx="172211" cy="175717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40040" y="1705355"/>
            <a:ext cx="172211" cy="17907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61047" y="1969007"/>
            <a:ext cx="172211" cy="152704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249668" y="1833372"/>
            <a:ext cx="172211" cy="16626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38288" y="1769364"/>
            <a:ext cx="172211" cy="172669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26907" y="1860804"/>
            <a:ext cx="172211" cy="163525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947916" y="1866900"/>
            <a:ext cx="170688" cy="162915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36535" y="1764792"/>
            <a:ext cx="170688" cy="173126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725156" y="1722120"/>
            <a:ext cx="170688" cy="177393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113776" y="1616963"/>
            <a:ext cx="170688" cy="1879092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17486" y="1993264"/>
            <a:ext cx="86359" cy="149466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06106" y="1839341"/>
            <a:ext cx="86359" cy="164858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594727" y="1759330"/>
            <a:ext cx="86359" cy="172859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983346" y="1725422"/>
            <a:ext cx="86359" cy="176250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903846" y="1989327"/>
            <a:ext cx="86362" cy="149860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92467" y="1853183"/>
            <a:ext cx="86362" cy="163474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681086" y="1788795"/>
            <a:ext cx="86362" cy="1699132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69706" y="1880107"/>
            <a:ext cx="86362" cy="160782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990206" y="1886204"/>
            <a:ext cx="86359" cy="160172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378827" y="1783714"/>
            <a:ext cx="86359" cy="1704213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767446" y="1741297"/>
            <a:ext cx="86359" cy="174663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156067" y="1636776"/>
            <a:ext cx="86359" cy="185115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52843" y="1481327"/>
            <a:ext cx="0" cy="2045335"/>
          </a:xfrm>
          <a:custGeom>
            <a:avLst/>
            <a:gdLst/>
            <a:ahLst/>
            <a:cxnLst/>
            <a:rect l="l" t="t" r="r" b="b"/>
            <a:pathLst>
              <a:path h="2045335">
                <a:moveTo>
                  <a:pt x="0" y="0"/>
                </a:moveTo>
                <a:lnTo>
                  <a:pt x="0" y="20452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14743" y="3488435"/>
            <a:ext cx="1592580" cy="0"/>
          </a:xfrm>
          <a:custGeom>
            <a:avLst/>
            <a:gdLst/>
            <a:ahLst/>
            <a:cxnLst/>
            <a:rect l="l" t="t" r="r" b="b"/>
            <a:pathLst>
              <a:path w="1592579">
                <a:moveTo>
                  <a:pt x="0" y="0"/>
                </a:moveTo>
                <a:lnTo>
                  <a:pt x="15925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41464" y="348843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530083" y="348843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18704" y="348843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07323" y="348843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6377685" y="1594230"/>
            <a:ext cx="280035" cy="1971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9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5" dirty="0">
                <a:latin typeface="Arial"/>
                <a:cs typeface="Arial"/>
              </a:rPr>
              <a:t>7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6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5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4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5" dirty="0">
                <a:latin typeface="Arial"/>
                <a:cs typeface="Arial"/>
              </a:rPr>
              <a:t>3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2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68580" algn="ctr">
              <a:lnSpc>
                <a:spcPct val="100000"/>
              </a:lnSpc>
              <a:spcBef>
                <a:spcPts val="380"/>
              </a:spcBef>
            </a:pPr>
            <a:r>
              <a:rPr sz="1000" spc="-15" dirty="0"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307073" y="1393316"/>
            <a:ext cx="34988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8513698" y="2281751"/>
            <a:ext cx="76638" cy="7663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513698" y="2526607"/>
            <a:ext cx="76638" cy="7663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513698" y="2771336"/>
            <a:ext cx="76638" cy="7663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794118" y="3552570"/>
            <a:ext cx="1598295" cy="532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12</a:t>
            </a:r>
            <a:r>
              <a:rPr sz="1000" b="1" dirty="0">
                <a:latin typeface="Arial"/>
                <a:cs typeface="Arial"/>
              </a:rPr>
              <a:t>  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11</a:t>
            </a:r>
            <a:r>
              <a:rPr sz="1000" b="1" dirty="0">
                <a:latin typeface="Arial"/>
                <a:cs typeface="Arial"/>
              </a:rPr>
              <a:t>   </a:t>
            </a: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10</a:t>
            </a:r>
            <a:r>
              <a:rPr sz="1000" b="1" dirty="0">
                <a:latin typeface="Arial"/>
                <a:cs typeface="Arial"/>
              </a:rPr>
              <a:t>   </a:t>
            </a: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5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06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 marL="276225">
              <a:lnSpc>
                <a:spcPct val="100000"/>
              </a:lnSpc>
            </a:pPr>
            <a:r>
              <a:rPr sz="1600" b="1" spc="-15" dirty="0">
                <a:solidFill>
                  <a:srgbClr val="000099"/>
                </a:solidFill>
                <a:latin typeface="Arial"/>
                <a:cs typeface="Arial"/>
              </a:rPr>
              <a:t>%</a:t>
            </a:r>
            <a:r>
              <a:rPr sz="16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de</a:t>
            </a:r>
            <a:r>
              <a:rPr sz="16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réussite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8612885" y="2217420"/>
            <a:ext cx="389890" cy="683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VP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200" b="1" dirty="0">
                <a:latin typeface="Arial"/>
                <a:cs typeface="Arial"/>
              </a:rPr>
              <a:t>VI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995932" y="5415178"/>
            <a:ext cx="177165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530225">
              <a:lnSpc>
                <a:spcPct val="100000"/>
              </a:lnSpc>
            </a:pP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Stat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ts</a:t>
            </a:r>
            <a:r>
              <a:rPr sz="1600" b="1" spc="-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p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ion</a:t>
            </a:r>
            <a:r>
              <a:rPr sz="1600" b="1" spc="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99"/>
                </a:solidFill>
                <a:latin typeface="Arial"/>
                <a:cs typeface="Arial"/>
              </a:rPr>
              <a:t>VP</a:t>
            </a:r>
            <a:r>
              <a:rPr sz="1600" b="1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en</a:t>
            </a:r>
            <a:r>
              <a:rPr sz="16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532369" y="5699658"/>
            <a:ext cx="139636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omic Sans MS"/>
                <a:cs typeface="Comic Sans MS"/>
              </a:rPr>
              <a:t>S</a:t>
            </a:r>
            <a:r>
              <a:rPr sz="1400" dirty="0">
                <a:latin typeface="Comic Sans MS"/>
                <a:cs typeface="Comic Sans MS"/>
              </a:rPr>
              <a:t>ource</a:t>
            </a:r>
            <a:r>
              <a:rPr sz="1400" spc="-15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D</a:t>
            </a:r>
            <a:r>
              <a:rPr sz="1400" dirty="0">
                <a:latin typeface="Comic Sans MS"/>
                <a:cs typeface="Comic Sans MS"/>
              </a:rPr>
              <a:t>GES</a:t>
            </a:r>
            <a:r>
              <a:rPr sz="1400" spc="-10" dirty="0">
                <a:latin typeface="Comic Sans MS"/>
                <a:cs typeface="Comic Sans MS"/>
              </a:rPr>
              <a:t>C</a:t>
            </a:r>
            <a:r>
              <a:rPr sz="1400" dirty="0">
                <a:latin typeface="Comic Sans MS"/>
                <a:cs typeface="Comic Sans MS"/>
              </a:rPr>
              <a:t>O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1066800" y="1671827"/>
            <a:ext cx="1892808" cy="31394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87589" y="1728597"/>
            <a:ext cx="1729105" cy="194945"/>
          </a:xfrm>
          <a:custGeom>
            <a:avLst/>
            <a:gdLst/>
            <a:ahLst/>
            <a:cxnLst/>
            <a:rect l="l" t="t" r="r" b="b"/>
            <a:pathLst>
              <a:path w="1729105" h="194944">
                <a:moveTo>
                  <a:pt x="36513" y="40941"/>
                </a:moveTo>
                <a:lnTo>
                  <a:pt x="25219" y="46322"/>
                </a:lnTo>
                <a:lnTo>
                  <a:pt x="35486" y="53518"/>
                </a:lnTo>
                <a:lnTo>
                  <a:pt x="1727695" y="194563"/>
                </a:lnTo>
                <a:lnTo>
                  <a:pt x="1728711" y="181863"/>
                </a:lnTo>
                <a:lnTo>
                  <a:pt x="36513" y="40941"/>
                </a:lnTo>
                <a:close/>
              </a:path>
              <a:path w="1729105" h="194944">
                <a:moveTo>
                  <a:pt x="92570" y="0"/>
                </a:moveTo>
                <a:lnTo>
                  <a:pt x="0" y="44195"/>
                </a:lnTo>
                <a:lnTo>
                  <a:pt x="84061" y="103124"/>
                </a:lnTo>
                <a:lnTo>
                  <a:pt x="87998" y="102362"/>
                </a:lnTo>
                <a:lnTo>
                  <a:pt x="35486" y="53518"/>
                </a:lnTo>
                <a:lnTo>
                  <a:pt x="12014" y="51562"/>
                </a:lnTo>
                <a:lnTo>
                  <a:pt x="13068" y="38988"/>
                </a:lnTo>
                <a:lnTo>
                  <a:pt x="40611" y="38988"/>
                </a:lnTo>
                <a:lnTo>
                  <a:pt x="94983" y="13080"/>
                </a:lnTo>
                <a:lnTo>
                  <a:pt x="98031" y="11556"/>
                </a:lnTo>
                <a:lnTo>
                  <a:pt x="99428" y="7747"/>
                </a:lnTo>
                <a:lnTo>
                  <a:pt x="96380" y="1397"/>
                </a:lnTo>
                <a:lnTo>
                  <a:pt x="92570" y="0"/>
                </a:lnTo>
                <a:close/>
              </a:path>
              <a:path w="1729105" h="194944">
                <a:moveTo>
                  <a:pt x="13068" y="38988"/>
                </a:moveTo>
                <a:lnTo>
                  <a:pt x="12014" y="51562"/>
                </a:lnTo>
                <a:lnTo>
                  <a:pt x="35486" y="53518"/>
                </a:lnTo>
                <a:lnTo>
                  <a:pt x="31970" y="51053"/>
                </a:lnTo>
                <a:lnTo>
                  <a:pt x="15290" y="51053"/>
                </a:lnTo>
                <a:lnTo>
                  <a:pt x="16205" y="40004"/>
                </a:lnTo>
                <a:lnTo>
                  <a:pt x="25268" y="40004"/>
                </a:lnTo>
                <a:lnTo>
                  <a:pt x="13068" y="38988"/>
                </a:lnTo>
                <a:close/>
              </a:path>
              <a:path w="1729105" h="194944">
                <a:moveTo>
                  <a:pt x="16205" y="40004"/>
                </a:moveTo>
                <a:lnTo>
                  <a:pt x="15290" y="51053"/>
                </a:lnTo>
                <a:lnTo>
                  <a:pt x="25219" y="46322"/>
                </a:lnTo>
                <a:lnTo>
                  <a:pt x="16205" y="40004"/>
                </a:lnTo>
                <a:close/>
              </a:path>
              <a:path w="1729105" h="194944">
                <a:moveTo>
                  <a:pt x="25219" y="46322"/>
                </a:moveTo>
                <a:lnTo>
                  <a:pt x="15290" y="51053"/>
                </a:lnTo>
                <a:lnTo>
                  <a:pt x="31970" y="51053"/>
                </a:lnTo>
                <a:lnTo>
                  <a:pt x="25219" y="46322"/>
                </a:lnTo>
                <a:close/>
              </a:path>
              <a:path w="1729105" h="194944">
                <a:moveTo>
                  <a:pt x="25268" y="40004"/>
                </a:moveTo>
                <a:lnTo>
                  <a:pt x="16205" y="40004"/>
                </a:lnTo>
                <a:lnTo>
                  <a:pt x="25219" y="46322"/>
                </a:lnTo>
                <a:lnTo>
                  <a:pt x="36513" y="40941"/>
                </a:lnTo>
                <a:lnTo>
                  <a:pt x="25268" y="40004"/>
                </a:lnTo>
                <a:close/>
              </a:path>
              <a:path w="1729105" h="194944">
                <a:moveTo>
                  <a:pt x="40611" y="38988"/>
                </a:moveTo>
                <a:lnTo>
                  <a:pt x="13068" y="38988"/>
                </a:lnTo>
                <a:lnTo>
                  <a:pt x="36513" y="40941"/>
                </a:lnTo>
                <a:lnTo>
                  <a:pt x="40611" y="389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90572" y="1888235"/>
            <a:ext cx="670560" cy="45720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11729" y="1911350"/>
            <a:ext cx="507365" cy="294640"/>
          </a:xfrm>
          <a:custGeom>
            <a:avLst/>
            <a:gdLst/>
            <a:ahLst/>
            <a:cxnLst/>
            <a:rect l="l" t="t" r="r" b="b"/>
            <a:pathLst>
              <a:path w="507364" h="294639">
                <a:moveTo>
                  <a:pt x="55244" y="203580"/>
                </a:moveTo>
                <a:lnTo>
                  <a:pt x="51307" y="204724"/>
                </a:lnTo>
                <a:lnTo>
                  <a:pt x="49530" y="207645"/>
                </a:lnTo>
                <a:lnTo>
                  <a:pt x="0" y="293497"/>
                </a:lnTo>
                <a:lnTo>
                  <a:pt x="99059" y="294386"/>
                </a:lnTo>
                <a:lnTo>
                  <a:pt x="102615" y="294386"/>
                </a:lnTo>
                <a:lnTo>
                  <a:pt x="104342" y="292735"/>
                </a:lnTo>
                <a:lnTo>
                  <a:pt x="14096" y="292735"/>
                </a:lnTo>
                <a:lnTo>
                  <a:pt x="7746" y="281813"/>
                </a:lnTo>
                <a:lnTo>
                  <a:pt x="28098" y="270182"/>
                </a:lnTo>
                <a:lnTo>
                  <a:pt x="60578" y="213995"/>
                </a:lnTo>
                <a:lnTo>
                  <a:pt x="62356" y="211074"/>
                </a:lnTo>
                <a:lnTo>
                  <a:pt x="61213" y="207137"/>
                </a:lnTo>
                <a:lnTo>
                  <a:pt x="58165" y="205359"/>
                </a:lnTo>
                <a:lnTo>
                  <a:pt x="55244" y="203580"/>
                </a:lnTo>
                <a:close/>
              </a:path>
              <a:path w="507364" h="294639">
                <a:moveTo>
                  <a:pt x="28098" y="270182"/>
                </a:moveTo>
                <a:lnTo>
                  <a:pt x="7746" y="281813"/>
                </a:lnTo>
                <a:lnTo>
                  <a:pt x="14096" y="292735"/>
                </a:lnTo>
                <a:lnTo>
                  <a:pt x="18099" y="290449"/>
                </a:lnTo>
                <a:lnTo>
                  <a:pt x="16382" y="290449"/>
                </a:lnTo>
                <a:lnTo>
                  <a:pt x="11049" y="280924"/>
                </a:lnTo>
                <a:lnTo>
                  <a:pt x="21889" y="280924"/>
                </a:lnTo>
                <a:lnTo>
                  <a:pt x="28098" y="270182"/>
                </a:lnTo>
                <a:close/>
              </a:path>
              <a:path w="507364" h="294639">
                <a:moveTo>
                  <a:pt x="34420" y="281126"/>
                </a:moveTo>
                <a:lnTo>
                  <a:pt x="14096" y="292735"/>
                </a:lnTo>
                <a:lnTo>
                  <a:pt x="104342" y="292735"/>
                </a:lnTo>
                <a:lnTo>
                  <a:pt x="105537" y="291591"/>
                </a:lnTo>
                <a:lnTo>
                  <a:pt x="105537" y="284607"/>
                </a:lnTo>
                <a:lnTo>
                  <a:pt x="102743" y="281686"/>
                </a:lnTo>
                <a:lnTo>
                  <a:pt x="99187" y="281686"/>
                </a:lnTo>
                <a:lnTo>
                  <a:pt x="34420" y="281126"/>
                </a:lnTo>
                <a:close/>
              </a:path>
              <a:path w="507364" h="294639">
                <a:moveTo>
                  <a:pt x="11049" y="280924"/>
                </a:moveTo>
                <a:lnTo>
                  <a:pt x="16382" y="290449"/>
                </a:lnTo>
                <a:lnTo>
                  <a:pt x="21835" y="281017"/>
                </a:lnTo>
                <a:lnTo>
                  <a:pt x="11049" y="280924"/>
                </a:lnTo>
                <a:close/>
              </a:path>
              <a:path w="507364" h="294639">
                <a:moveTo>
                  <a:pt x="21835" y="281017"/>
                </a:moveTo>
                <a:lnTo>
                  <a:pt x="16382" y="290449"/>
                </a:lnTo>
                <a:lnTo>
                  <a:pt x="18099" y="290449"/>
                </a:lnTo>
                <a:lnTo>
                  <a:pt x="34420" y="281126"/>
                </a:lnTo>
                <a:lnTo>
                  <a:pt x="21835" y="281017"/>
                </a:lnTo>
                <a:close/>
              </a:path>
              <a:path w="507364" h="294639">
                <a:moveTo>
                  <a:pt x="500888" y="0"/>
                </a:moveTo>
                <a:lnTo>
                  <a:pt x="28098" y="270182"/>
                </a:lnTo>
                <a:lnTo>
                  <a:pt x="21835" y="281017"/>
                </a:lnTo>
                <a:lnTo>
                  <a:pt x="34420" y="281126"/>
                </a:lnTo>
                <a:lnTo>
                  <a:pt x="507238" y="11049"/>
                </a:lnTo>
                <a:lnTo>
                  <a:pt x="500888" y="0"/>
                </a:lnTo>
                <a:close/>
              </a:path>
              <a:path w="507364" h="294639">
                <a:moveTo>
                  <a:pt x="21889" y="280924"/>
                </a:moveTo>
                <a:lnTo>
                  <a:pt x="11049" y="280924"/>
                </a:lnTo>
                <a:lnTo>
                  <a:pt x="21835" y="28101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15792" y="1772780"/>
            <a:ext cx="1501775" cy="277495"/>
          </a:xfrm>
          <a:custGeom>
            <a:avLst/>
            <a:gdLst/>
            <a:ahLst/>
            <a:cxnLst/>
            <a:rect l="l" t="t" r="r" b="b"/>
            <a:pathLst>
              <a:path w="1501775" h="277494">
                <a:moveTo>
                  <a:pt x="0" y="276999"/>
                </a:moveTo>
                <a:lnTo>
                  <a:pt x="1501775" y="276999"/>
                </a:lnTo>
                <a:lnTo>
                  <a:pt x="1501775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915792" y="1772780"/>
            <a:ext cx="1501775" cy="277495"/>
          </a:xfrm>
          <a:custGeom>
            <a:avLst/>
            <a:gdLst/>
            <a:ahLst/>
            <a:cxnLst/>
            <a:rect l="l" t="t" r="r" b="b"/>
            <a:pathLst>
              <a:path w="1501775" h="277494">
                <a:moveTo>
                  <a:pt x="0" y="276999"/>
                </a:moveTo>
                <a:lnTo>
                  <a:pt x="1501775" y="276999"/>
                </a:lnTo>
                <a:lnTo>
                  <a:pt x="1501775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001772" y="1814448"/>
            <a:ext cx="132905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Bac</a:t>
            </a:r>
            <a:r>
              <a:rPr sz="12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pro</a:t>
            </a: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et 4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ans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4</a:t>
            </a:fld>
            <a:endParaRPr sz="1000">
              <a:latin typeface="Comic Sans MS"/>
              <a:cs typeface="Comic Sans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211195" y="3085465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5" name="Zone de texte 2"/>
          <p:cNvSpPr txBox="1">
            <a:spLocks noChangeArrowheads="1"/>
          </p:cNvSpPr>
          <p:nvPr/>
        </p:nvSpPr>
        <p:spPr bwMode="auto">
          <a:xfrm>
            <a:off x="890530" y="6175247"/>
            <a:ext cx="3690098" cy="685920"/>
          </a:xfrm>
          <a:prstGeom prst="rect">
            <a:avLst/>
          </a:prstGeom>
          <a:solidFill>
            <a:srgbClr val="4472C4">
              <a:lumMod val="75000"/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rot="0" vert="horz" wrap="square" lIns="91405" tIns="107960" rIns="91405" bIns="45703" anchor="t" anchorCtr="0">
            <a:noAutofit/>
          </a:bodyPr>
          <a:lstStyle/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Séminaire de présentation du CAP et  du Bac Pro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Maintenance des </a:t>
            </a: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Véhicules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A. DUMAS / CAVAILLON – 15 octobre 2014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1594" y="4293108"/>
            <a:ext cx="6120765" cy="1800225"/>
          </a:xfrm>
          <a:custGeom>
            <a:avLst/>
            <a:gdLst/>
            <a:ahLst/>
            <a:cxnLst/>
            <a:rect l="l" t="t" r="r" b="b"/>
            <a:pathLst>
              <a:path w="6120765" h="1800225">
                <a:moveTo>
                  <a:pt x="0" y="299974"/>
                </a:moveTo>
                <a:lnTo>
                  <a:pt x="3927" y="251331"/>
                </a:lnTo>
                <a:lnTo>
                  <a:pt x="15299" y="205183"/>
                </a:lnTo>
                <a:lnTo>
                  <a:pt x="33497" y="162146"/>
                </a:lnTo>
                <a:lnTo>
                  <a:pt x="57903" y="122840"/>
                </a:lnTo>
                <a:lnTo>
                  <a:pt x="87899" y="87884"/>
                </a:lnTo>
                <a:lnTo>
                  <a:pt x="122867" y="57895"/>
                </a:lnTo>
                <a:lnTo>
                  <a:pt x="162190" y="33494"/>
                </a:lnTo>
                <a:lnTo>
                  <a:pt x="205248" y="15298"/>
                </a:lnTo>
                <a:lnTo>
                  <a:pt x="251424" y="3927"/>
                </a:lnTo>
                <a:lnTo>
                  <a:pt x="300100" y="0"/>
                </a:lnTo>
                <a:lnTo>
                  <a:pt x="5820663" y="0"/>
                </a:lnTo>
                <a:lnTo>
                  <a:pt x="5869340" y="3927"/>
                </a:lnTo>
                <a:lnTo>
                  <a:pt x="5915516" y="15298"/>
                </a:lnTo>
                <a:lnTo>
                  <a:pt x="5958574" y="33494"/>
                </a:lnTo>
                <a:lnTo>
                  <a:pt x="5997897" y="57895"/>
                </a:lnTo>
                <a:lnTo>
                  <a:pt x="6032865" y="87884"/>
                </a:lnTo>
                <a:lnTo>
                  <a:pt x="6062861" y="122840"/>
                </a:lnTo>
                <a:lnTo>
                  <a:pt x="6087267" y="162146"/>
                </a:lnTo>
                <a:lnTo>
                  <a:pt x="6105465" y="205183"/>
                </a:lnTo>
                <a:lnTo>
                  <a:pt x="6116837" y="251331"/>
                </a:lnTo>
                <a:lnTo>
                  <a:pt x="6120764" y="299974"/>
                </a:lnTo>
                <a:lnTo>
                  <a:pt x="6120764" y="1500149"/>
                </a:lnTo>
                <a:lnTo>
                  <a:pt x="6116837" y="1548817"/>
                </a:lnTo>
                <a:lnTo>
                  <a:pt x="6105465" y="1594985"/>
                </a:lnTo>
                <a:lnTo>
                  <a:pt x="6087267" y="1638035"/>
                </a:lnTo>
                <a:lnTo>
                  <a:pt x="6062861" y="1677349"/>
                </a:lnTo>
                <a:lnTo>
                  <a:pt x="6032865" y="1712309"/>
                </a:lnTo>
                <a:lnTo>
                  <a:pt x="5997897" y="1742298"/>
                </a:lnTo>
                <a:lnTo>
                  <a:pt x="5958574" y="1766697"/>
                </a:lnTo>
                <a:lnTo>
                  <a:pt x="5915516" y="1784891"/>
                </a:lnTo>
                <a:lnTo>
                  <a:pt x="5869340" y="1796260"/>
                </a:lnTo>
                <a:lnTo>
                  <a:pt x="5820663" y="1800186"/>
                </a:lnTo>
                <a:lnTo>
                  <a:pt x="300100" y="1800186"/>
                </a:lnTo>
                <a:lnTo>
                  <a:pt x="251424" y="1796260"/>
                </a:lnTo>
                <a:lnTo>
                  <a:pt x="205248" y="1784891"/>
                </a:lnTo>
                <a:lnTo>
                  <a:pt x="162190" y="1766697"/>
                </a:lnTo>
                <a:lnTo>
                  <a:pt x="122867" y="1742298"/>
                </a:lnTo>
                <a:lnTo>
                  <a:pt x="87899" y="1712309"/>
                </a:lnTo>
                <a:lnTo>
                  <a:pt x="57903" y="1677349"/>
                </a:lnTo>
                <a:lnTo>
                  <a:pt x="33497" y="1638035"/>
                </a:lnTo>
                <a:lnTo>
                  <a:pt x="15299" y="1594985"/>
                </a:lnTo>
                <a:lnTo>
                  <a:pt x="3927" y="1548817"/>
                </a:lnTo>
                <a:lnTo>
                  <a:pt x="0" y="1500149"/>
                </a:lnTo>
                <a:lnTo>
                  <a:pt x="0" y="299974"/>
                </a:lnTo>
                <a:close/>
              </a:path>
            </a:pathLst>
          </a:custGeom>
          <a:ln w="38100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00215" y="980694"/>
            <a:ext cx="2736850" cy="3240405"/>
          </a:xfrm>
          <a:custGeom>
            <a:avLst/>
            <a:gdLst/>
            <a:ahLst/>
            <a:cxnLst/>
            <a:rect l="l" t="t" r="r" b="b"/>
            <a:pathLst>
              <a:path w="2736850" h="3240404">
                <a:moveTo>
                  <a:pt x="0" y="456056"/>
                </a:moveTo>
                <a:lnTo>
                  <a:pt x="5969" y="382090"/>
                </a:lnTo>
                <a:lnTo>
                  <a:pt x="23253" y="311920"/>
                </a:lnTo>
                <a:lnTo>
                  <a:pt x="50910" y="246486"/>
                </a:lnTo>
                <a:lnTo>
                  <a:pt x="88001" y="186729"/>
                </a:lnTo>
                <a:lnTo>
                  <a:pt x="133588" y="133588"/>
                </a:lnTo>
                <a:lnTo>
                  <a:pt x="186729" y="88001"/>
                </a:lnTo>
                <a:lnTo>
                  <a:pt x="246486" y="50910"/>
                </a:lnTo>
                <a:lnTo>
                  <a:pt x="311920" y="23253"/>
                </a:lnTo>
                <a:lnTo>
                  <a:pt x="382090" y="5969"/>
                </a:lnTo>
                <a:lnTo>
                  <a:pt x="456057" y="0"/>
                </a:lnTo>
                <a:lnTo>
                  <a:pt x="2280158" y="0"/>
                </a:lnTo>
                <a:lnTo>
                  <a:pt x="2354159" y="5969"/>
                </a:lnTo>
                <a:lnTo>
                  <a:pt x="2424356" y="23253"/>
                </a:lnTo>
                <a:lnTo>
                  <a:pt x="2489811" y="50910"/>
                </a:lnTo>
                <a:lnTo>
                  <a:pt x="2549584" y="88001"/>
                </a:lnTo>
                <a:lnTo>
                  <a:pt x="2602738" y="133588"/>
                </a:lnTo>
                <a:lnTo>
                  <a:pt x="2648332" y="186729"/>
                </a:lnTo>
                <a:lnTo>
                  <a:pt x="2685428" y="246486"/>
                </a:lnTo>
                <a:lnTo>
                  <a:pt x="2713087" y="311920"/>
                </a:lnTo>
                <a:lnTo>
                  <a:pt x="2730371" y="382090"/>
                </a:lnTo>
                <a:lnTo>
                  <a:pt x="2736341" y="456056"/>
                </a:lnTo>
                <a:lnTo>
                  <a:pt x="2736341" y="2784347"/>
                </a:lnTo>
                <a:lnTo>
                  <a:pt x="2730371" y="2858314"/>
                </a:lnTo>
                <a:lnTo>
                  <a:pt x="2713087" y="2928484"/>
                </a:lnTo>
                <a:lnTo>
                  <a:pt x="2685428" y="2993918"/>
                </a:lnTo>
                <a:lnTo>
                  <a:pt x="2648332" y="3053675"/>
                </a:lnTo>
                <a:lnTo>
                  <a:pt x="2602738" y="3106816"/>
                </a:lnTo>
                <a:lnTo>
                  <a:pt x="2549584" y="3152403"/>
                </a:lnTo>
                <a:lnTo>
                  <a:pt x="2489811" y="3189494"/>
                </a:lnTo>
                <a:lnTo>
                  <a:pt x="2424356" y="3217151"/>
                </a:lnTo>
                <a:lnTo>
                  <a:pt x="2354159" y="3234435"/>
                </a:lnTo>
                <a:lnTo>
                  <a:pt x="2280158" y="3240404"/>
                </a:lnTo>
                <a:lnTo>
                  <a:pt x="456057" y="3240404"/>
                </a:lnTo>
                <a:lnTo>
                  <a:pt x="382090" y="3234435"/>
                </a:lnTo>
                <a:lnTo>
                  <a:pt x="311920" y="3217151"/>
                </a:lnTo>
                <a:lnTo>
                  <a:pt x="246486" y="3189494"/>
                </a:lnTo>
                <a:lnTo>
                  <a:pt x="186729" y="3152403"/>
                </a:lnTo>
                <a:lnTo>
                  <a:pt x="133588" y="3106816"/>
                </a:lnTo>
                <a:lnTo>
                  <a:pt x="88001" y="3053675"/>
                </a:lnTo>
                <a:lnTo>
                  <a:pt x="50910" y="2993918"/>
                </a:lnTo>
                <a:lnTo>
                  <a:pt x="23253" y="2928484"/>
                </a:lnTo>
                <a:lnTo>
                  <a:pt x="5969" y="2858314"/>
                </a:lnTo>
                <a:lnTo>
                  <a:pt x="0" y="2784347"/>
                </a:lnTo>
                <a:lnTo>
                  <a:pt x="0" y="456056"/>
                </a:lnTo>
                <a:close/>
              </a:path>
            </a:pathLst>
          </a:custGeom>
          <a:ln w="38099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4" y="980694"/>
            <a:ext cx="6120765" cy="3240405"/>
          </a:xfrm>
          <a:custGeom>
            <a:avLst/>
            <a:gdLst/>
            <a:ahLst/>
            <a:cxnLst/>
            <a:rect l="l" t="t" r="r" b="b"/>
            <a:pathLst>
              <a:path w="6120765" h="3240404">
                <a:moveTo>
                  <a:pt x="0" y="540130"/>
                </a:moveTo>
                <a:lnTo>
                  <a:pt x="1790" y="495829"/>
                </a:lnTo>
                <a:lnTo>
                  <a:pt x="7068" y="452514"/>
                </a:lnTo>
                <a:lnTo>
                  <a:pt x="15695" y="410325"/>
                </a:lnTo>
                <a:lnTo>
                  <a:pt x="27533" y="369401"/>
                </a:lnTo>
                <a:lnTo>
                  <a:pt x="42441" y="329880"/>
                </a:lnTo>
                <a:lnTo>
                  <a:pt x="60281" y="291902"/>
                </a:lnTo>
                <a:lnTo>
                  <a:pt x="80914" y="255605"/>
                </a:lnTo>
                <a:lnTo>
                  <a:pt x="104201" y="221129"/>
                </a:lnTo>
                <a:lnTo>
                  <a:pt x="130004" y="188612"/>
                </a:lnTo>
                <a:lnTo>
                  <a:pt x="158182" y="158194"/>
                </a:lnTo>
                <a:lnTo>
                  <a:pt x="188597" y="130013"/>
                </a:lnTo>
                <a:lnTo>
                  <a:pt x="221110" y="104209"/>
                </a:lnTo>
                <a:lnTo>
                  <a:pt x="255583" y="80920"/>
                </a:lnTo>
                <a:lnTo>
                  <a:pt x="291875" y="60285"/>
                </a:lnTo>
                <a:lnTo>
                  <a:pt x="329849" y="42443"/>
                </a:lnTo>
                <a:lnTo>
                  <a:pt x="369365" y="27534"/>
                </a:lnTo>
                <a:lnTo>
                  <a:pt x="410283" y="15696"/>
                </a:lnTo>
                <a:lnTo>
                  <a:pt x="452466" y="7068"/>
                </a:lnTo>
                <a:lnTo>
                  <a:pt x="495774" y="1790"/>
                </a:lnTo>
                <a:lnTo>
                  <a:pt x="540068" y="0"/>
                </a:lnTo>
                <a:lnTo>
                  <a:pt x="5580571" y="0"/>
                </a:lnTo>
                <a:lnTo>
                  <a:pt x="5624873" y="1790"/>
                </a:lnTo>
                <a:lnTo>
                  <a:pt x="5668187" y="7068"/>
                </a:lnTo>
                <a:lnTo>
                  <a:pt x="5710376" y="15696"/>
                </a:lnTo>
                <a:lnTo>
                  <a:pt x="5751301" y="27534"/>
                </a:lnTo>
                <a:lnTo>
                  <a:pt x="5790822" y="42443"/>
                </a:lnTo>
                <a:lnTo>
                  <a:pt x="5828800" y="60285"/>
                </a:lnTo>
                <a:lnTo>
                  <a:pt x="5865097" y="80920"/>
                </a:lnTo>
                <a:lnTo>
                  <a:pt x="5899573" y="104209"/>
                </a:lnTo>
                <a:lnTo>
                  <a:pt x="5932090" y="130013"/>
                </a:lnTo>
                <a:lnTo>
                  <a:pt x="5962508" y="158194"/>
                </a:lnTo>
                <a:lnTo>
                  <a:pt x="5990689" y="188612"/>
                </a:lnTo>
                <a:lnTo>
                  <a:pt x="6016493" y="221129"/>
                </a:lnTo>
                <a:lnTo>
                  <a:pt x="6039782" y="255605"/>
                </a:lnTo>
                <a:lnTo>
                  <a:pt x="6060417" y="291902"/>
                </a:lnTo>
                <a:lnTo>
                  <a:pt x="6078258" y="329880"/>
                </a:lnTo>
                <a:lnTo>
                  <a:pt x="6093168" y="369401"/>
                </a:lnTo>
                <a:lnTo>
                  <a:pt x="6105006" y="410325"/>
                </a:lnTo>
                <a:lnTo>
                  <a:pt x="6113633" y="452514"/>
                </a:lnTo>
                <a:lnTo>
                  <a:pt x="6118912" y="495829"/>
                </a:lnTo>
                <a:lnTo>
                  <a:pt x="6120702" y="540130"/>
                </a:lnTo>
                <a:lnTo>
                  <a:pt x="6120702" y="2700273"/>
                </a:lnTo>
                <a:lnTo>
                  <a:pt x="6118912" y="2744575"/>
                </a:lnTo>
                <a:lnTo>
                  <a:pt x="6113633" y="2787890"/>
                </a:lnTo>
                <a:lnTo>
                  <a:pt x="6105006" y="2830079"/>
                </a:lnTo>
                <a:lnTo>
                  <a:pt x="6093168" y="2871003"/>
                </a:lnTo>
                <a:lnTo>
                  <a:pt x="6078258" y="2910524"/>
                </a:lnTo>
                <a:lnTo>
                  <a:pt x="6060417" y="2948502"/>
                </a:lnTo>
                <a:lnTo>
                  <a:pt x="6039782" y="2984799"/>
                </a:lnTo>
                <a:lnTo>
                  <a:pt x="6016493" y="3019275"/>
                </a:lnTo>
                <a:lnTo>
                  <a:pt x="5990689" y="3051792"/>
                </a:lnTo>
                <a:lnTo>
                  <a:pt x="5962508" y="3082210"/>
                </a:lnTo>
                <a:lnTo>
                  <a:pt x="5932090" y="3110391"/>
                </a:lnTo>
                <a:lnTo>
                  <a:pt x="5899573" y="3136195"/>
                </a:lnTo>
                <a:lnTo>
                  <a:pt x="5865097" y="3159484"/>
                </a:lnTo>
                <a:lnTo>
                  <a:pt x="5828800" y="3180119"/>
                </a:lnTo>
                <a:lnTo>
                  <a:pt x="5790822" y="3197961"/>
                </a:lnTo>
                <a:lnTo>
                  <a:pt x="5751301" y="3212870"/>
                </a:lnTo>
                <a:lnTo>
                  <a:pt x="5710376" y="3224708"/>
                </a:lnTo>
                <a:lnTo>
                  <a:pt x="5668187" y="3233336"/>
                </a:lnTo>
                <a:lnTo>
                  <a:pt x="5624873" y="3238614"/>
                </a:lnTo>
                <a:lnTo>
                  <a:pt x="5580571" y="3240404"/>
                </a:lnTo>
                <a:lnTo>
                  <a:pt x="540068" y="3240404"/>
                </a:lnTo>
                <a:lnTo>
                  <a:pt x="495774" y="3238614"/>
                </a:lnTo>
                <a:lnTo>
                  <a:pt x="452466" y="3233336"/>
                </a:lnTo>
                <a:lnTo>
                  <a:pt x="410283" y="3224708"/>
                </a:lnTo>
                <a:lnTo>
                  <a:pt x="369365" y="3212870"/>
                </a:lnTo>
                <a:lnTo>
                  <a:pt x="329849" y="3197961"/>
                </a:lnTo>
                <a:lnTo>
                  <a:pt x="291875" y="3180119"/>
                </a:lnTo>
                <a:lnTo>
                  <a:pt x="255583" y="3159484"/>
                </a:lnTo>
                <a:lnTo>
                  <a:pt x="221110" y="3136195"/>
                </a:lnTo>
                <a:lnTo>
                  <a:pt x="188597" y="3110391"/>
                </a:lnTo>
                <a:lnTo>
                  <a:pt x="158182" y="3082210"/>
                </a:lnTo>
                <a:lnTo>
                  <a:pt x="130004" y="3051792"/>
                </a:lnTo>
                <a:lnTo>
                  <a:pt x="104201" y="3019275"/>
                </a:lnTo>
                <a:lnTo>
                  <a:pt x="80914" y="2984799"/>
                </a:lnTo>
                <a:lnTo>
                  <a:pt x="60281" y="2948502"/>
                </a:lnTo>
                <a:lnTo>
                  <a:pt x="42441" y="2910524"/>
                </a:lnTo>
                <a:lnTo>
                  <a:pt x="27533" y="2871003"/>
                </a:lnTo>
                <a:lnTo>
                  <a:pt x="15695" y="2830079"/>
                </a:lnTo>
                <a:lnTo>
                  <a:pt x="7068" y="2787890"/>
                </a:lnTo>
                <a:lnTo>
                  <a:pt x="1790" y="2744575"/>
                </a:lnTo>
                <a:lnTo>
                  <a:pt x="0" y="2700273"/>
                </a:lnTo>
                <a:lnTo>
                  <a:pt x="0" y="540130"/>
                </a:lnTo>
                <a:close/>
              </a:path>
            </a:pathLst>
          </a:custGeom>
          <a:ln w="38100">
            <a:solidFill>
              <a:srgbClr val="BADFE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/>
              <a:t>La f</a:t>
            </a:r>
            <a:r>
              <a:rPr spc="5" dirty="0"/>
              <a:t>i</a:t>
            </a:r>
            <a:r>
              <a:rPr dirty="0"/>
              <a:t>l</a:t>
            </a:r>
            <a:r>
              <a:rPr spc="5" dirty="0"/>
              <a:t>i</a:t>
            </a:r>
            <a:r>
              <a:rPr dirty="0"/>
              <a:t>ère</a:t>
            </a:r>
            <a:r>
              <a:rPr spc="-35" dirty="0"/>
              <a:t> </a:t>
            </a:r>
            <a:r>
              <a:rPr dirty="0"/>
              <a:t>av</a:t>
            </a:r>
            <a:r>
              <a:rPr spc="-10" dirty="0"/>
              <a:t>a</a:t>
            </a:r>
            <a:r>
              <a:rPr dirty="0"/>
              <a:t>nt la ré</a:t>
            </a:r>
            <a:r>
              <a:rPr spc="-10" dirty="0"/>
              <a:t>n</a:t>
            </a:r>
            <a:r>
              <a:rPr dirty="0"/>
              <a:t>ov</a:t>
            </a:r>
            <a:r>
              <a:rPr spc="-10" dirty="0"/>
              <a:t>a</a:t>
            </a:r>
            <a:r>
              <a:rPr dirty="0"/>
              <a:t>t</a:t>
            </a:r>
            <a:r>
              <a:rPr spc="5" dirty="0"/>
              <a:t>i</a:t>
            </a:r>
            <a:r>
              <a:rPr dirty="0"/>
              <a:t>on</a:t>
            </a:r>
          </a:p>
        </p:txBody>
      </p:sp>
      <p:sp>
        <p:nvSpPr>
          <p:cNvPr id="6" name="object 6"/>
          <p:cNvSpPr/>
          <p:nvPr/>
        </p:nvSpPr>
        <p:spPr>
          <a:xfrm>
            <a:off x="107504" y="494619"/>
            <a:ext cx="6696709" cy="54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00577" y="514858"/>
            <a:ext cx="266446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ndidats au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A100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A10000"/>
                </a:solidFill>
                <a:latin typeface="Arial"/>
                <a:cs typeface="Arial"/>
              </a:rPr>
              <a:t>P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5932" y="5415178"/>
            <a:ext cx="177165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530225">
              <a:lnSpc>
                <a:spcPct val="100000"/>
              </a:lnSpc>
            </a:pP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Stat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ts</a:t>
            </a:r>
            <a:r>
              <a:rPr sz="1600" b="1" spc="-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p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ion</a:t>
            </a:r>
            <a:r>
              <a:rPr sz="1600" b="1" spc="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99"/>
                </a:solidFill>
                <a:latin typeface="Arial"/>
                <a:cs typeface="Arial"/>
              </a:rPr>
              <a:t>VP</a:t>
            </a:r>
            <a:r>
              <a:rPr sz="1600" b="1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en</a:t>
            </a:r>
            <a:r>
              <a:rPr sz="16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50975" y="2892551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0975" y="2554223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0975" y="2215895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3876" y="187756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0975" y="1877567"/>
            <a:ext cx="2181225" cy="0"/>
          </a:xfrm>
          <a:custGeom>
            <a:avLst/>
            <a:gdLst/>
            <a:ahLst/>
            <a:cxnLst/>
            <a:rect l="l" t="t" r="r" b="b"/>
            <a:pathLst>
              <a:path w="2181225">
                <a:moveTo>
                  <a:pt x="0" y="0"/>
                </a:moveTo>
                <a:lnTo>
                  <a:pt x="21808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0975" y="1539239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0975" y="1202436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15567" y="1409700"/>
            <a:ext cx="362712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65248" y="1394460"/>
            <a:ext cx="362712" cy="1844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3403" y="2468879"/>
            <a:ext cx="362712" cy="769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61559" y="2430779"/>
            <a:ext cx="362712" cy="807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92936" y="2983992"/>
            <a:ext cx="362712" cy="2545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42616" y="2993135"/>
            <a:ext cx="362712" cy="2453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0771" y="3128772"/>
            <a:ext cx="362712" cy="1097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38928" y="3133344"/>
            <a:ext cx="362712" cy="1051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0304" y="2977895"/>
            <a:ext cx="362712" cy="2606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19983" y="2976372"/>
            <a:ext cx="362711" cy="2621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68140" y="3096767"/>
            <a:ext cx="362712" cy="1417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16296" y="3102864"/>
            <a:ext cx="362712" cy="1356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722" y="1429003"/>
            <a:ext cx="277431" cy="180073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07157" y="1414144"/>
            <a:ext cx="277431" cy="18155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55695" y="2489212"/>
            <a:ext cx="277431" cy="7405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04104" y="2450668"/>
            <a:ext cx="277431" cy="7790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36116" y="3003740"/>
            <a:ext cx="277431" cy="2259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84652" y="3012694"/>
            <a:ext cx="277431" cy="21704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33063" y="3148601"/>
            <a:ext cx="277431" cy="8113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1472" y="3152490"/>
            <a:ext cx="277431" cy="7724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13610" y="2997314"/>
            <a:ext cx="277431" cy="23242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2020" y="2996298"/>
            <a:ext cx="277431" cy="23343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10558" y="3116148"/>
            <a:ext cx="277431" cy="11358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58967" y="3121894"/>
            <a:ext cx="277431" cy="10784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50975" y="1202436"/>
            <a:ext cx="0" cy="2883535"/>
          </a:xfrm>
          <a:custGeom>
            <a:avLst/>
            <a:gdLst/>
            <a:ahLst/>
            <a:cxnLst/>
            <a:rect l="l" t="t" r="r" b="b"/>
            <a:pathLst>
              <a:path h="2883535">
                <a:moveTo>
                  <a:pt x="0" y="0"/>
                </a:moveTo>
                <a:lnTo>
                  <a:pt x="0" y="2883408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255" y="3511112"/>
            <a:ext cx="76638" cy="7663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3255" y="3724218"/>
            <a:ext cx="76638" cy="7663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3255" y="3937450"/>
            <a:ext cx="76638" cy="7663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25411" y="3305555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25411" y="3049523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25411" y="2795016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25411" y="2538983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25411" y="2284476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25411" y="2029967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25411" y="1773935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725411" y="1519427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25411" y="1264919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92468" y="1705355"/>
            <a:ext cx="179831" cy="186385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16140" y="1749551"/>
            <a:ext cx="179831" cy="181965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39811" y="1898904"/>
            <a:ext cx="179831" cy="167030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63483" y="2721864"/>
            <a:ext cx="179831" cy="84734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6956" y="1828800"/>
            <a:ext cx="179831" cy="174040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10628" y="1697735"/>
            <a:ext cx="179831" cy="187147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734300" y="2228088"/>
            <a:ext cx="179831" cy="134112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57971" y="2369820"/>
            <a:ext cx="179831" cy="119938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81443" y="1583436"/>
            <a:ext cx="178307" cy="198577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405116" y="1798320"/>
            <a:ext cx="179831" cy="177088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28788" y="1790700"/>
            <a:ext cx="179831" cy="177850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52459" y="2587751"/>
            <a:ext cx="179831" cy="98145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35013" y="1725041"/>
            <a:ext cx="94204" cy="183489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58939" y="1768982"/>
            <a:ext cx="94204" cy="179095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82865" y="1919097"/>
            <a:ext cx="94204" cy="164083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06791" y="2742260"/>
            <a:ext cx="94204" cy="81767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29246" y="1849120"/>
            <a:ext cx="94204" cy="171081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353172" y="1717420"/>
            <a:ext cx="94204" cy="184251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777098" y="2247519"/>
            <a:ext cx="94204" cy="131241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201025" y="2389047"/>
            <a:ext cx="94204" cy="117088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23481" y="1602994"/>
            <a:ext cx="94204" cy="1956942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47406" y="1817623"/>
            <a:ext cx="94204" cy="174231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71332" y="1811020"/>
            <a:ext cx="94204" cy="174891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95258" y="2607691"/>
            <a:ext cx="94204" cy="952246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65035" y="1264919"/>
            <a:ext cx="0" cy="2333625"/>
          </a:xfrm>
          <a:custGeom>
            <a:avLst/>
            <a:gdLst/>
            <a:ahLst/>
            <a:cxnLst/>
            <a:rect l="l" t="t" r="r" b="b"/>
            <a:pathLst>
              <a:path h="2333625">
                <a:moveTo>
                  <a:pt x="0" y="0"/>
                </a:moveTo>
                <a:lnTo>
                  <a:pt x="0" y="2333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725411" y="3560064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188707" y="356006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612380" y="356006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36052" y="356006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459723" y="356006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0</a:t>
            </a:r>
          </a:p>
          <a:p>
            <a:pPr>
              <a:lnSpc>
                <a:spcPts val="1200"/>
              </a:lnSpc>
            </a:pPr>
            <a:endParaRPr dirty="0"/>
          </a:p>
          <a:p>
            <a:pPr>
              <a:lnSpc>
                <a:spcPts val="1200"/>
              </a:lnSpc>
              <a:spcBef>
                <a:spcPts val="78"/>
              </a:spcBef>
            </a:pPr>
            <a:endParaRPr dirty="0"/>
          </a:p>
          <a:p>
            <a:pPr marR="6350" algn="r">
              <a:lnSpc>
                <a:spcPct val="100000"/>
              </a:lnSpc>
              <a:tabLst>
                <a:tab pos="423545" algn="l"/>
                <a:tab pos="847725" algn="l"/>
                <a:tab pos="1271270" algn="l"/>
              </a:tabLst>
            </a:pPr>
            <a:r>
              <a:rPr sz="1000" b="0" spc="-10" dirty="0">
                <a:latin typeface="Arial"/>
                <a:cs typeface="Arial"/>
              </a:rPr>
              <a:t>2</a:t>
            </a:r>
            <a:r>
              <a:rPr sz="1000" b="0" spc="-5" dirty="0">
                <a:latin typeface="Arial"/>
                <a:cs typeface="Arial"/>
              </a:rPr>
              <a:t>0</a:t>
            </a:r>
            <a:r>
              <a:rPr sz="1000" b="0" spc="-10" dirty="0">
                <a:latin typeface="Arial"/>
                <a:cs typeface="Arial"/>
              </a:rPr>
              <a:t>12</a:t>
            </a:r>
            <a:r>
              <a:rPr sz="1000" b="0" dirty="0">
                <a:latin typeface="Arial"/>
                <a:cs typeface="Arial"/>
              </a:rPr>
              <a:t>	</a:t>
            </a:r>
            <a:r>
              <a:rPr sz="1000" b="0" spc="-10" dirty="0">
                <a:latin typeface="Arial"/>
                <a:cs typeface="Arial"/>
              </a:rPr>
              <a:t>2</a:t>
            </a:r>
            <a:r>
              <a:rPr sz="1000" b="0" spc="-5" dirty="0">
                <a:latin typeface="Arial"/>
                <a:cs typeface="Arial"/>
              </a:rPr>
              <a:t>0</a:t>
            </a:r>
            <a:r>
              <a:rPr sz="1000" b="0" spc="-10" dirty="0">
                <a:latin typeface="Arial"/>
                <a:cs typeface="Arial"/>
              </a:rPr>
              <a:t>11</a:t>
            </a:r>
            <a:r>
              <a:rPr sz="1000" b="0" dirty="0">
                <a:latin typeface="Arial"/>
                <a:cs typeface="Arial"/>
              </a:rPr>
              <a:t>	</a:t>
            </a:r>
            <a:r>
              <a:rPr sz="1000" b="0" spc="-10" dirty="0">
                <a:latin typeface="Arial"/>
                <a:cs typeface="Arial"/>
              </a:rPr>
              <a:t>2</a:t>
            </a:r>
            <a:r>
              <a:rPr sz="1000" b="0" spc="-5" dirty="0">
                <a:latin typeface="Arial"/>
                <a:cs typeface="Arial"/>
              </a:rPr>
              <a:t>0</a:t>
            </a:r>
            <a:r>
              <a:rPr sz="1000" b="0" spc="-10" dirty="0">
                <a:latin typeface="Arial"/>
                <a:cs typeface="Arial"/>
              </a:rPr>
              <a:t>10</a:t>
            </a:r>
            <a:r>
              <a:rPr sz="1000" b="0" dirty="0">
                <a:latin typeface="Arial"/>
                <a:cs typeface="Arial"/>
              </a:rPr>
              <a:t>	</a:t>
            </a:r>
            <a:r>
              <a:rPr sz="1000" b="0" spc="-10" dirty="0">
                <a:latin typeface="Arial"/>
                <a:cs typeface="Arial"/>
              </a:rPr>
              <a:t>2</a:t>
            </a:r>
            <a:r>
              <a:rPr sz="1000" b="0" spc="-5" dirty="0">
                <a:latin typeface="Arial"/>
                <a:cs typeface="Arial"/>
              </a:rPr>
              <a:t>0</a:t>
            </a:r>
            <a:r>
              <a:rPr sz="1000" b="0" spc="-10" dirty="0">
                <a:latin typeface="Arial"/>
                <a:cs typeface="Arial"/>
              </a:rPr>
              <a:t>06</a:t>
            </a:r>
            <a:endParaRPr sz="10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420"/>
              </a:spcBef>
            </a:pPr>
            <a:r>
              <a:rPr sz="1600" spc="-15" dirty="0">
                <a:solidFill>
                  <a:srgbClr val="000099"/>
                </a:solidFill>
              </a:rPr>
              <a:t>%</a:t>
            </a:r>
            <a:r>
              <a:rPr sz="1600" spc="5" dirty="0">
                <a:solidFill>
                  <a:srgbClr val="000099"/>
                </a:solidFill>
              </a:rPr>
              <a:t> </a:t>
            </a:r>
            <a:r>
              <a:rPr sz="1600" spc="-10" dirty="0">
                <a:solidFill>
                  <a:srgbClr val="000099"/>
                </a:solidFill>
              </a:rPr>
              <a:t>de</a:t>
            </a:r>
            <a:r>
              <a:rPr sz="1600" spc="5" dirty="0">
                <a:solidFill>
                  <a:srgbClr val="000099"/>
                </a:solidFill>
              </a:rPr>
              <a:t> </a:t>
            </a:r>
            <a:r>
              <a:rPr sz="1600" spc="-10" dirty="0">
                <a:solidFill>
                  <a:srgbClr val="000099"/>
                </a:solidFill>
              </a:rPr>
              <a:t>réussite</a:t>
            </a:r>
            <a:endParaRPr sz="1600"/>
          </a:p>
          <a:p>
            <a:pPr>
              <a:lnSpc>
                <a:spcPts val="2000"/>
              </a:lnSpc>
              <a:spcBef>
                <a:spcPts val="32"/>
              </a:spcBef>
            </a:pPr>
            <a:endParaRPr sz="2000"/>
          </a:p>
          <a:p>
            <a:pPr marR="525145" algn="ctr">
              <a:lnSpc>
                <a:spcPts val="1410"/>
              </a:lnSpc>
            </a:pPr>
            <a:r>
              <a:rPr spc="-40" dirty="0"/>
              <a:t>A</a:t>
            </a:r>
            <a:r>
              <a:rPr dirty="0"/>
              <a:t>u</a:t>
            </a:r>
            <a:r>
              <a:rPr spc="-5" dirty="0"/>
              <a:t>t</a:t>
            </a:r>
            <a:r>
              <a:rPr dirty="0"/>
              <a:t>res</a:t>
            </a:r>
          </a:p>
          <a:p>
            <a:pPr marR="522605" algn="ctr">
              <a:lnSpc>
                <a:spcPts val="1410"/>
              </a:lnSpc>
            </a:pPr>
            <a:r>
              <a:rPr dirty="0"/>
              <a:t>10%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3081654" y="1237615"/>
            <a:ext cx="27559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Réparti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ion</a:t>
            </a:r>
            <a:r>
              <a:rPr sz="1600" b="1" spc="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da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les</a:t>
            </a:r>
            <a:r>
              <a:rPr sz="16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000099"/>
                </a:solidFill>
                <a:latin typeface="Arial"/>
                <a:cs typeface="Arial"/>
              </a:rPr>
              <a:t>ti</a:t>
            </a:r>
            <a:r>
              <a:rPr sz="1600" b="1" spc="-2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99"/>
                </a:solidFill>
                <a:latin typeface="Arial"/>
                <a:cs typeface="Arial"/>
              </a:rPr>
              <a:t>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67664" y="2788920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7664" y="2450846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67664" y="2112898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7664" y="1774571"/>
            <a:ext cx="36449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82930" y="1436496"/>
            <a:ext cx="44958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2930" y="1098169"/>
            <a:ext cx="44958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389370" y="1177290"/>
            <a:ext cx="279400" cy="194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9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6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4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2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000" spc="-10" dirty="0">
                <a:latin typeface="Arial"/>
                <a:cs typeface="Arial"/>
              </a:rPr>
              <a:t>8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7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00" spc="-10" dirty="0">
                <a:latin typeface="Arial"/>
                <a:cs typeface="Arial"/>
              </a:rPr>
              <a:t>7</a:t>
            </a:r>
            <a:r>
              <a:rPr sz="1000" spc="-5" dirty="0">
                <a:latin typeface="Arial"/>
                <a:cs typeface="Arial"/>
              </a:rPr>
              <a:t>6</a:t>
            </a:r>
            <a:r>
              <a:rPr sz="1000" spc="-1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660256" y="2244233"/>
            <a:ext cx="63864" cy="6386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60256" y="2461022"/>
            <a:ext cx="63864" cy="63864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740267" y="2124760"/>
            <a:ext cx="19621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42300"/>
              </a:lnSpc>
            </a:pPr>
            <a:r>
              <a:rPr sz="1000" spc="-5" dirty="0">
                <a:latin typeface="Arial"/>
                <a:cs typeface="Arial"/>
              </a:rPr>
              <a:t>VP VI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8660256" y="2677684"/>
            <a:ext cx="63864" cy="6386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8740267" y="2622930"/>
            <a:ext cx="30797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oto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523488" y="4572000"/>
            <a:ext cx="3249167" cy="167487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14671" y="4475988"/>
            <a:ext cx="158115" cy="140335"/>
          </a:xfrm>
          <a:custGeom>
            <a:avLst/>
            <a:gdLst/>
            <a:ahLst/>
            <a:cxnLst/>
            <a:rect l="l" t="t" r="r" b="b"/>
            <a:pathLst>
              <a:path w="158114" h="140335">
                <a:moveTo>
                  <a:pt x="157733" y="139826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58284" y="447598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56387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747384" y="5183123"/>
            <a:ext cx="705485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025" marR="6350" indent="-187960">
              <a:lnSpc>
                <a:spcPts val="1380"/>
              </a:lnSpc>
            </a:pPr>
            <a:r>
              <a:rPr sz="1200" b="1" dirty="0">
                <a:latin typeface="Arial"/>
                <a:cs typeface="Arial"/>
              </a:rPr>
              <a:t>Scolair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55%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835400" y="5116322"/>
            <a:ext cx="731520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6350" indent="-201295">
              <a:lnSpc>
                <a:spcPts val="1380"/>
              </a:lnSpc>
            </a:pP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ppren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is 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532369" y="5699658"/>
            <a:ext cx="139636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omic Sans MS"/>
                <a:cs typeface="Comic Sans MS"/>
              </a:rPr>
              <a:t>S</a:t>
            </a:r>
            <a:r>
              <a:rPr sz="1400" dirty="0">
                <a:latin typeface="Comic Sans MS"/>
                <a:cs typeface="Comic Sans MS"/>
              </a:rPr>
              <a:t>ource</a:t>
            </a:r>
            <a:r>
              <a:rPr sz="1400" spc="-15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D</a:t>
            </a:r>
            <a:r>
              <a:rPr sz="1400" dirty="0">
                <a:latin typeface="Comic Sans MS"/>
                <a:cs typeface="Comic Sans MS"/>
              </a:rPr>
              <a:t>GES</a:t>
            </a:r>
            <a:r>
              <a:rPr sz="1400" spc="-10" dirty="0">
                <a:latin typeface="Comic Sans MS"/>
                <a:cs typeface="Comic Sans MS"/>
              </a:rPr>
              <a:t>C</a:t>
            </a:r>
            <a:r>
              <a:rPr sz="1400" dirty="0">
                <a:latin typeface="Comic Sans MS"/>
                <a:cs typeface="Comic Sans MS"/>
              </a:rPr>
              <a:t>O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292352" y="1671827"/>
            <a:ext cx="1892808" cy="31394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414017" y="1728597"/>
            <a:ext cx="1729105" cy="194945"/>
          </a:xfrm>
          <a:custGeom>
            <a:avLst/>
            <a:gdLst/>
            <a:ahLst/>
            <a:cxnLst/>
            <a:rect l="l" t="t" r="r" b="b"/>
            <a:pathLst>
              <a:path w="1729105" h="194944">
                <a:moveTo>
                  <a:pt x="36453" y="40935"/>
                </a:moveTo>
                <a:lnTo>
                  <a:pt x="25146" y="46328"/>
                </a:lnTo>
                <a:lnTo>
                  <a:pt x="35398" y="53517"/>
                </a:lnTo>
                <a:lnTo>
                  <a:pt x="1727708" y="194563"/>
                </a:lnTo>
                <a:lnTo>
                  <a:pt x="1728724" y="181863"/>
                </a:lnTo>
                <a:lnTo>
                  <a:pt x="36453" y="40935"/>
                </a:lnTo>
                <a:close/>
              </a:path>
              <a:path w="1729105" h="194944">
                <a:moveTo>
                  <a:pt x="92582" y="0"/>
                </a:moveTo>
                <a:lnTo>
                  <a:pt x="0" y="44195"/>
                </a:lnTo>
                <a:lnTo>
                  <a:pt x="81153" y="101091"/>
                </a:lnTo>
                <a:lnTo>
                  <a:pt x="83947" y="103124"/>
                </a:lnTo>
                <a:lnTo>
                  <a:pt x="88010" y="102362"/>
                </a:lnTo>
                <a:lnTo>
                  <a:pt x="89915" y="99567"/>
                </a:lnTo>
                <a:lnTo>
                  <a:pt x="91947" y="96647"/>
                </a:lnTo>
                <a:lnTo>
                  <a:pt x="91312" y="92710"/>
                </a:lnTo>
                <a:lnTo>
                  <a:pt x="35398" y="53517"/>
                </a:lnTo>
                <a:lnTo>
                  <a:pt x="11937" y="51562"/>
                </a:lnTo>
                <a:lnTo>
                  <a:pt x="13081" y="38988"/>
                </a:lnTo>
                <a:lnTo>
                  <a:pt x="40533" y="38988"/>
                </a:lnTo>
                <a:lnTo>
                  <a:pt x="98043" y="11556"/>
                </a:lnTo>
                <a:lnTo>
                  <a:pt x="99440" y="7747"/>
                </a:lnTo>
                <a:lnTo>
                  <a:pt x="96393" y="1397"/>
                </a:lnTo>
                <a:lnTo>
                  <a:pt x="92582" y="0"/>
                </a:lnTo>
                <a:close/>
              </a:path>
              <a:path w="1729105" h="194944">
                <a:moveTo>
                  <a:pt x="13081" y="38988"/>
                </a:moveTo>
                <a:lnTo>
                  <a:pt x="11937" y="51562"/>
                </a:lnTo>
                <a:lnTo>
                  <a:pt x="35398" y="53517"/>
                </a:lnTo>
                <a:lnTo>
                  <a:pt x="31885" y="51053"/>
                </a:lnTo>
                <a:lnTo>
                  <a:pt x="15240" y="51053"/>
                </a:lnTo>
                <a:lnTo>
                  <a:pt x="16128" y="40004"/>
                </a:lnTo>
                <a:lnTo>
                  <a:pt x="25281" y="40004"/>
                </a:lnTo>
                <a:lnTo>
                  <a:pt x="13081" y="38988"/>
                </a:lnTo>
                <a:close/>
              </a:path>
              <a:path w="1729105" h="194944">
                <a:moveTo>
                  <a:pt x="16128" y="40004"/>
                </a:moveTo>
                <a:lnTo>
                  <a:pt x="15240" y="51053"/>
                </a:lnTo>
                <a:lnTo>
                  <a:pt x="25146" y="46328"/>
                </a:lnTo>
                <a:lnTo>
                  <a:pt x="16128" y="40004"/>
                </a:lnTo>
                <a:close/>
              </a:path>
              <a:path w="1729105" h="194944">
                <a:moveTo>
                  <a:pt x="25146" y="46328"/>
                </a:moveTo>
                <a:lnTo>
                  <a:pt x="15240" y="51053"/>
                </a:lnTo>
                <a:lnTo>
                  <a:pt x="31885" y="51053"/>
                </a:lnTo>
                <a:lnTo>
                  <a:pt x="25146" y="46328"/>
                </a:lnTo>
                <a:close/>
              </a:path>
              <a:path w="1729105" h="194944">
                <a:moveTo>
                  <a:pt x="25281" y="40004"/>
                </a:moveTo>
                <a:lnTo>
                  <a:pt x="16128" y="40004"/>
                </a:lnTo>
                <a:lnTo>
                  <a:pt x="25146" y="46328"/>
                </a:lnTo>
                <a:lnTo>
                  <a:pt x="36453" y="40935"/>
                </a:lnTo>
                <a:lnTo>
                  <a:pt x="25281" y="40004"/>
                </a:lnTo>
                <a:close/>
              </a:path>
              <a:path w="1729105" h="194944">
                <a:moveTo>
                  <a:pt x="40533" y="38988"/>
                </a:moveTo>
                <a:lnTo>
                  <a:pt x="13081" y="38988"/>
                </a:lnTo>
                <a:lnTo>
                  <a:pt x="36453" y="40935"/>
                </a:lnTo>
                <a:lnTo>
                  <a:pt x="40533" y="389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17648" y="1888235"/>
            <a:ext cx="670560" cy="45720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38170" y="1911350"/>
            <a:ext cx="507365" cy="294640"/>
          </a:xfrm>
          <a:custGeom>
            <a:avLst/>
            <a:gdLst/>
            <a:ahLst/>
            <a:cxnLst/>
            <a:rect l="l" t="t" r="r" b="b"/>
            <a:pathLst>
              <a:path w="507364" h="294639">
                <a:moveTo>
                  <a:pt x="55118" y="203580"/>
                </a:moveTo>
                <a:lnTo>
                  <a:pt x="51308" y="204724"/>
                </a:lnTo>
                <a:lnTo>
                  <a:pt x="49530" y="207645"/>
                </a:lnTo>
                <a:lnTo>
                  <a:pt x="0" y="293497"/>
                </a:lnTo>
                <a:lnTo>
                  <a:pt x="99060" y="294386"/>
                </a:lnTo>
                <a:lnTo>
                  <a:pt x="102616" y="294386"/>
                </a:lnTo>
                <a:lnTo>
                  <a:pt x="104267" y="292735"/>
                </a:lnTo>
                <a:lnTo>
                  <a:pt x="14097" y="292735"/>
                </a:lnTo>
                <a:lnTo>
                  <a:pt x="7747" y="281813"/>
                </a:lnTo>
                <a:lnTo>
                  <a:pt x="28048" y="270211"/>
                </a:lnTo>
                <a:lnTo>
                  <a:pt x="60452" y="213995"/>
                </a:lnTo>
                <a:lnTo>
                  <a:pt x="62230" y="211074"/>
                </a:lnTo>
                <a:lnTo>
                  <a:pt x="61214" y="207137"/>
                </a:lnTo>
                <a:lnTo>
                  <a:pt x="55118" y="203580"/>
                </a:lnTo>
                <a:close/>
              </a:path>
              <a:path w="507364" h="294639">
                <a:moveTo>
                  <a:pt x="28048" y="270211"/>
                </a:moveTo>
                <a:lnTo>
                  <a:pt x="7747" y="281813"/>
                </a:lnTo>
                <a:lnTo>
                  <a:pt x="14097" y="292735"/>
                </a:lnTo>
                <a:lnTo>
                  <a:pt x="18099" y="290449"/>
                </a:lnTo>
                <a:lnTo>
                  <a:pt x="16383" y="290449"/>
                </a:lnTo>
                <a:lnTo>
                  <a:pt x="10922" y="280924"/>
                </a:lnTo>
                <a:lnTo>
                  <a:pt x="21873" y="280924"/>
                </a:lnTo>
                <a:lnTo>
                  <a:pt x="28048" y="270211"/>
                </a:lnTo>
                <a:close/>
              </a:path>
              <a:path w="507364" h="294639">
                <a:moveTo>
                  <a:pt x="34419" y="281126"/>
                </a:moveTo>
                <a:lnTo>
                  <a:pt x="14097" y="292735"/>
                </a:lnTo>
                <a:lnTo>
                  <a:pt x="104267" y="292735"/>
                </a:lnTo>
                <a:lnTo>
                  <a:pt x="105410" y="291591"/>
                </a:lnTo>
                <a:lnTo>
                  <a:pt x="105537" y="284607"/>
                </a:lnTo>
                <a:lnTo>
                  <a:pt x="102616" y="281686"/>
                </a:lnTo>
                <a:lnTo>
                  <a:pt x="99187" y="281686"/>
                </a:lnTo>
                <a:lnTo>
                  <a:pt x="34419" y="281126"/>
                </a:lnTo>
                <a:close/>
              </a:path>
              <a:path w="507364" h="294639">
                <a:moveTo>
                  <a:pt x="10922" y="280924"/>
                </a:moveTo>
                <a:lnTo>
                  <a:pt x="16383" y="290449"/>
                </a:lnTo>
                <a:lnTo>
                  <a:pt x="21819" y="281018"/>
                </a:lnTo>
                <a:lnTo>
                  <a:pt x="10922" y="280924"/>
                </a:lnTo>
                <a:close/>
              </a:path>
              <a:path w="507364" h="294639">
                <a:moveTo>
                  <a:pt x="21819" y="281018"/>
                </a:moveTo>
                <a:lnTo>
                  <a:pt x="16383" y="290449"/>
                </a:lnTo>
                <a:lnTo>
                  <a:pt x="18099" y="290449"/>
                </a:lnTo>
                <a:lnTo>
                  <a:pt x="34419" y="281126"/>
                </a:lnTo>
                <a:lnTo>
                  <a:pt x="21819" y="281018"/>
                </a:lnTo>
                <a:close/>
              </a:path>
              <a:path w="507364" h="294639">
                <a:moveTo>
                  <a:pt x="500888" y="0"/>
                </a:moveTo>
                <a:lnTo>
                  <a:pt x="28048" y="270211"/>
                </a:lnTo>
                <a:lnTo>
                  <a:pt x="21819" y="281018"/>
                </a:lnTo>
                <a:lnTo>
                  <a:pt x="34419" y="281126"/>
                </a:lnTo>
                <a:lnTo>
                  <a:pt x="507238" y="11049"/>
                </a:lnTo>
                <a:lnTo>
                  <a:pt x="500888" y="0"/>
                </a:lnTo>
                <a:close/>
              </a:path>
              <a:path w="507364" h="294639">
                <a:moveTo>
                  <a:pt x="21873" y="280924"/>
                </a:moveTo>
                <a:lnTo>
                  <a:pt x="10922" y="280924"/>
                </a:lnTo>
                <a:lnTo>
                  <a:pt x="21819" y="28101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1820" y="1772780"/>
            <a:ext cx="1972310" cy="277495"/>
          </a:xfrm>
          <a:custGeom>
            <a:avLst/>
            <a:gdLst/>
            <a:ahLst/>
            <a:cxnLst/>
            <a:rect l="l" t="t" r="r" b="b"/>
            <a:pathLst>
              <a:path w="1972310" h="277494">
                <a:moveTo>
                  <a:pt x="0" y="276999"/>
                </a:moveTo>
                <a:lnTo>
                  <a:pt x="1972056" y="276999"/>
                </a:lnTo>
                <a:lnTo>
                  <a:pt x="1972056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31820" y="1772780"/>
            <a:ext cx="1972310" cy="277495"/>
          </a:xfrm>
          <a:custGeom>
            <a:avLst/>
            <a:gdLst/>
            <a:ahLst/>
            <a:cxnLst/>
            <a:rect l="l" t="t" r="r" b="b"/>
            <a:pathLst>
              <a:path w="1972310" h="277494">
                <a:moveTo>
                  <a:pt x="0" y="276999"/>
                </a:moveTo>
                <a:lnTo>
                  <a:pt x="1972056" y="276999"/>
                </a:lnTo>
                <a:lnTo>
                  <a:pt x="1972056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3218814" y="1814448"/>
            <a:ext cx="17983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Diplômes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intermédiair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b="1" spc="-10" dirty="0">
                <a:solidFill>
                  <a:srgbClr val="000099"/>
                </a:solidFill>
                <a:latin typeface="Comic Sans MS"/>
                <a:cs typeface="Comic Sans MS"/>
              </a:rPr>
              <a:t>5</a:t>
            </a:fld>
            <a:endParaRPr sz="1000" dirty="0">
              <a:latin typeface="Comic Sans MS"/>
              <a:cs typeface="Comic Sans MS"/>
            </a:endParaRPr>
          </a:p>
        </p:txBody>
      </p: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391668" y="3235451"/>
          <a:ext cx="6294747" cy="883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735"/>
                <a:gridCol w="1248155"/>
                <a:gridCol w="1248156"/>
                <a:gridCol w="1249679"/>
                <a:gridCol w="1248156"/>
                <a:gridCol w="745866"/>
              </a:tblGrid>
              <a:tr h="214884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pré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144">
                      <a:solidFill>
                        <a:srgbClr val="8585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pré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144">
                      <a:solidFill>
                        <a:srgbClr val="8585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pré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144">
                      <a:solidFill>
                        <a:srgbClr val="8585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pré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006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144">
                      <a:solidFill>
                        <a:srgbClr val="8585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  <a:lnR w="9143">
                      <a:solidFill>
                        <a:srgbClr val="858585"/>
                      </a:solidFill>
                      <a:prstDash val="solid"/>
                    </a:lnR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653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741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  <a:lnR w="9143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84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3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  <a:lnR w="9144">
                      <a:solidFill>
                        <a:srgbClr val="858585"/>
                      </a:solidFill>
                      <a:prstDash val="solid"/>
                    </a:lnR>
                    <a:lnT w="9144">
                      <a:solidFill>
                        <a:srgbClr val="858585"/>
                      </a:solidFill>
                      <a:prstDash val="solid"/>
                    </a:lnT>
                    <a:lnB w="9144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13" name="Zone de texte 2"/>
          <p:cNvSpPr txBox="1">
            <a:spLocks noChangeArrowheads="1"/>
          </p:cNvSpPr>
          <p:nvPr/>
        </p:nvSpPr>
        <p:spPr bwMode="auto">
          <a:xfrm>
            <a:off x="964818" y="6093333"/>
            <a:ext cx="3494786" cy="628007"/>
          </a:xfrm>
          <a:prstGeom prst="rect">
            <a:avLst/>
          </a:prstGeom>
          <a:solidFill>
            <a:srgbClr val="4472C4">
              <a:lumMod val="75000"/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rot="0" vert="horz" wrap="square" lIns="91405" tIns="107960" rIns="91405" bIns="45703" anchor="t" anchorCtr="0">
            <a:noAutofit/>
          </a:bodyPr>
          <a:lstStyle/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Séminaire de présentation du CAP et  du Bac Pro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Maintenance des </a:t>
            </a: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Véhicules</a:t>
            </a: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A. DUMAS / CAVAILLON – 15 octobre 2014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937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  <a:endParaRPr kumimoji="0" lang="fr-FR" sz="1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15" name="Image 114" descr="LOGO ACAD_vect COURRIER">
            <a:hlinkClick r:id="rId58" action="ppaction://hlinkpres?slideindex=1&amp;slidetitle="/>
          </p:cNvPr>
          <p:cNvPicPr/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109" y="-36449"/>
            <a:ext cx="873122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416</Words>
  <Application>Microsoft Office PowerPoint</Application>
  <PresentationFormat>Affichage à l'écran (4:3)</PresentationFormat>
  <Paragraphs>178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Présentation PowerPoint</vt:lpstr>
      <vt:lpstr>Les appellations de la filière…</vt:lpstr>
      <vt:lpstr>Quelques définitions…</vt:lpstr>
      <vt:lpstr>La filière avant la rénovation</vt:lpstr>
      <vt:lpstr>La filière avant la rénovation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P.COSTA</dc:creator>
  <cp:lastModifiedBy>GILLES BENHAMOU</cp:lastModifiedBy>
  <cp:revision>10</cp:revision>
  <dcterms:created xsi:type="dcterms:W3CDTF">2014-09-28T17:34:22Z</dcterms:created>
  <dcterms:modified xsi:type="dcterms:W3CDTF">2014-09-28T16:53:04Z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2014-09-28T00:00:00Z</vt:filetime>
  </property>
  <property fmtid="{D5CDD505-2E9C-101B-9397-08002B2CF9AE}" pid="3" name="LastSaved">
    <vt:filetime>2014-09-28T00:00:00Z</vt:filetime>
  </property>
</Properties>
</file>