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162" autoAdjust="0"/>
  </p:normalViewPr>
  <p:slideViewPr>
    <p:cSldViewPr snapToGrid="0" showGuides="1">
      <p:cViewPr varScale="1">
        <p:scale>
          <a:sx n="63" d="100"/>
          <a:sy n="63" d="100"/>
        </p:scale>
        <p:origin x="9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EF89-4145-45DC-88E7-8780E1128D5F}" type="datetimeFigureOut">
              <a:rPr lang="fr-FR" smtClean="0"/>
              <a:t>10/02/2015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78FE-7B6A-41AA-9DA9-0EFDDD01F1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856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196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3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42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901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91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33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39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91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85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384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92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78FE-7B6A-41AA-9DA9-0EFDDD01F1B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5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hyperlink" Target="file:///C:\Users\Jean-Christophe\AppData\Local\Apps\2.0\2X5K3RGZ.LK5\WXQ8LYA7.4ZC\fort..tion_4b9bb56ff12201bd_0001.0004_43a0c410208b384e\FortiPlanner.ex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S%20SI\2014-2015\La%20Communication\Wifi\Les%20logiciels%20m&#233;tiers\InSSider\inSSIDer.ex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activité en terminale si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Déploiement d’un réseau Wifi</a:t>
            </a:r>
          </a:p>
          <a:p>
            <a:r>
              <a:rPr lang="fr-FR" dirty="0" smtClean="0"/>
              <a:t>Séminaire SI Aix-en-Provence 18/2/15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7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" y="2254565"/>
            <a:ext cx="2228850" cy="2047875"/>
          </a:xfr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œuvre élèves 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874109" y="4831080"/>
            <a:ext cx="444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hlinkClick r:id="rId4" action="ppaction://program"/>
              </a:rPr>
              <a:t>FortiPlanner</a:t>
            </a:r>
            <a:r>
              <a:rPr lang="fr-FR" sz="3600" dirty="0" smtClean="0">
                <a:solidFill>
                  <a:srgbClr val="FF0000"/>
                </a:solidFill>
              </a:rPr>
              <a:t> &amp; </a:t>
            </a:r>
            <a:r>
              <a:rPr lang="fr-FR" sz="3600" dirty="0" err="1" smtClean="0">
                <a:solidFill>
                  <a:srgbClr val="FF0000"/>
                </a:solidFill>
              </a:rPr>
              <a:t>InSSIder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63" y="2543540"/>
            <a:ext cx="3557118" cy="177855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857" y="2435540"/>
            <a:ext cx="2447925" cy="18669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87" y="21789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œuvre </a:t>
            </a:r>
            <a:r>
              <a:rPr lang="fr-FR" dirty="0" smtClean="0"/>
              <a:t>élèves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Configuration du point d’ accès </a:t>
            </a:r>
          </a:p>
          <a:p>
            <a:r>
              <a:rPr lang="fr-FR" dirty="0" smtClean="0"/>
              <a:t>et de la webcam wifi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b="17767"/>
          <a:stretch/>
        </p:blipFill>
        <p:spPr>
          <a:xfrm>
            <a:off x="5501641" y="2001335"/>
            <a:ext cx="6049530" cy="465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œuvre élèves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Test de la liaison </a:t>
            </a:r>
          </a:p>
          <a:p>
            <a:pPr lvl="1"/>
            <a:r>
              <a:rPr lang="fr-FR" dirty="0" smtClean="0"/>
              <a:t>Puissance en réception</a:t>
            </a:r>
          </a:p>
          <a:p>
            <a:pPr lvl="2"/>
            <a:r>
              <a:rPr lang="fr-FR" dirty="0" smtClean="0"/>
              <a:t>Logiciel </a:t>
            </a:r>
            <a:r>
              <a:rPr lang="fr-FR" dirty="0" err="1" smtClean="0">
                <a:hlinkClick r:id="rId3" action="ppaction://program"/>
              </a:rPr>
              <a:t>inssider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Débit</a:t>
            </a:r>
          </a:p>
          <a:p>
            <a:pPr lvl="2"/>
            <a:r>
              <a:rPr lang="fr-FR" dirty="0" smtClean="0"/>
              <a:t>Mesure du temps de Transfert d’un fichier de taille connue</a:t>
            </a:r>
          </a:p>
          <a:p>
            <a:pPr lvl="3"/>
            <a:r>
              <a:rPr lang="fr-FR" dirty="0" smtClean="0"/>
              <a:t>Transfert entre 2 portables (mode ad-hoc)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81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œuvre élèves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Retour sur </a:t>
            </a:r>
            <a:r>
              <a:rPr lang="fr-FR" dirty="0" err="1" smtClean="0"/>
              <a:t>Cdc</a:t>
            </a:r>
            <a:endParaRPr lang="fr-FR" dirty="0" smtClean="0"/>
          </a:p>
          <a:p>
            <a:r>
              <a:rPr lang="fr-FR" dirty="0" smtClean="0"/>
              <a:t>Analyse des </a:t>
            </a:r>
            <a:r>
              <a:rPr lang="fr-FR" dirty="0" err="1" smtClean="0"/>
              <a:t>resultats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1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4" y="207037"/>
            <a:ext cx="10364451" cy="1596177"/>
          </a:xfrm>
        </p:spPr>
        <p:txBody>
          <a:bodyPr>
            <a:normAutofit/>
          </a:bodyPr>
          <a:lstStyle/>
          <a:p>
            <a:r>
              <a:rPr lang="fr-FR" sz="8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20002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1123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Déploiement d’un réseau </a:t>
            </a:r>
            <a:r>
              <a:rPr lang="fr-FR" dirty="0" smtClean="0"/>
              <a:t>Wifi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La première révolution industrielle : Machine à vapeur, bateaux, textile, métallurgie</a:t>
            </a:r>
          </a:p>
          <a:p>
            <a:r>
              <a:rPr lang="fr-FR" dirty="0" smtClean="0"/>
              <a:t>La deuxième révolution industrielle : Electricité, moteur a combustion, eau courante</a:t>
            </a:r>
          </a:p>
          <a:p>
            <a:r>
              <a:rPr lang="fr-FR" dirty="0" smtClean="0"/>
              <a:t>La TROISIEME REVOLUTION INDUSTRIELLE : nouvelle technologie de l’information et de la communication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4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Déploiement d’un </a:t>
            </a:r>
            <a:r>
              <a:rPr lang="fr-FR" dirty="0">
                <a:solidFill>
                  <a:srgbClr val="FF0000"/>
                </a:solidFill>
              </a:rPr>
              <a:t>réseau</a:t>
            </a:r>
            <a:r>
              <a:rPr lang="fr-FR" dirty="0"/>
              <a:t> Wifi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Une problématique sociétale majeure</a:t>
            </a:r>
          </a:p>
          <a:p>
            <a:pPr lvl="1"/>
            <a:r>
              <a:rPr lang="fr-FR" dirty="0" smtClean="0"/>
              <a:t>30% de la croissance mondiale portée par les nouvelles technologies</a:t>
            </a:r>
          </a:p>
          <a:p>
            <a:pPr lvl="1"/>
            <a:r>
              <a:rPr lang="fr-FR" dirty="0" smtClean="0"/>
              <a:t>Economie </a:t>
            </a:r>
            <a:r>
              <a:rPr lang="fr-FR" dirty="0" err="1" smtClean="0"/>
              <a:t>décarbonée</a:t>
            </a:r>
            <a:endParaRPr lang="fr-FR" dirty="0" smtClean="0"/>
          </a:p>
          <a:p>
            <a:pPr lvl="1"/>
            <a:r>
              <a:rPr lang="fr-FR" dirty="0" smtClean="0"/>
              <a:t>Transformation majeure des métiers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8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Déploiement d’un réseau </a:t>
            </a:r>
            <a:r>
              <a:rPr lang="fr-FR" dirty="0">
                <a:solidFill>
                  <a:srgbClr val="FF0000"/>
                </a:solidFill>
              </a:rPr>
              <a:t>Wifi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Une QUADRUPLE problématique technique</a:t>
            </a:r>
          </a:p>
          <a:p>
            <a:pPr lvl="1"/>
            <a:r>
              <a:rPr lang="fr-FR" dirty="0" smtClean="0"/>
              <a:t>Mobilité</a:t>
            </a:r>
          </a:p>
          <a:p>
            <a:pPr lvl="1"/>
            <a:r>
              <a:rPr lang="fr-FR" dirty="0" smtClean="0"/>
              <a:t>sécurité</a:t>
            </a:r>
          </a:p>
          <a:p>
            <a:pPr lvl="1"/>
            <a:r>
              <a:rPr lang="fr-FR" dirty="0" smtClean="0"/>
              <a:t>Coût</a:t>
            </a:r>
          </a:p>
          <a:p>
            <a:pPr lvl="1"/>
            <a:r>
              <a:rPr lang="fr-FR" dirty="0" smtClean="0"/>
              <a:t>SANITAIRE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Déploiement d’un réseau Wifi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1716946"/>
            <a:ext cx="10363826" cy="3424107"/>
          </a:xfrm>
        </p:spPr>
        <p:txBody>
          <a:bodyPr/>
          <a:lstStyle/>
          <a:p>
            <a:r>
              <a:rPr lang="fr-FR" dirty="0" smtClean="0"/>
              <a:t>Schéma type d’une activité en si organisée autour de la mesure des écarts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643" y="2214694"/>
            <a:ext cx="9142713" cy="447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Déploiement d’un réseau Wifi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La séquence pédagogique </a:t>
            </a:r>
          </a:p>
          <a:p>
            <a:pPr lvl="1"/>
            <a:r>
              <a:rPr lang="fr-FR" dirty="0" smtClean="0"/>
              <a:t>Cours wifi 1h</a:t>
            </a:r>
          </a:p>
          <a:p>
            <a:pPr lvl="1"/>
            <a:r>
              <a:rPr lang="fr-FR" dirty="0" smtClean="0"/>
              <a:t>Mini-projet (maxi </a:t>
            </a:r>
            <a:r>
              <a:rPr lang="fr-FR" dirty="0" err="1" smtClean="0"/>
              <a:t>tp</a:t>
            </a:r>
            <a:r>
              <a:rPr lang="fr-FR" dirty="0" smtClean="0"/>
              <a:t>) 4h</a:t>
            </a:r>
          </a:p>
          <a:p>
            <a:pPr lvl="2"/>
            <a:r>
              <a:rPr lang="fr-FR" dirty="0" smtClean="0"/>
              <a:t>Définition des principaux critères (point de vue client) : cahier des charges, puissance, débit</a:t>
            </a:r>
          </a:p>
          <a:p>
            <a:pPr lvl="2"/>
            <a:r>
              <a:rPr lang="fr-FR" dirty="0" smtClean="0"/>
              <a:t>Simulation d’un déploiement réseau : logiciel </a:t>
            </a:r>
            <a:r>
              <a:rPr lang="fr-FR" dirty="0" err="1" smtClean="0"/>
              <a:t>fortiplanner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Mise en œuvre du point d’ accès </a:t>
            </a:r>
          </a:p>
          <a:p>
            <a:pPr lvl="2"/>
            <a:r>
              <a:rPr lang="fr-FR" dirty="0" smtClean="0"/>
              <a:t>Mesure des performances : puissance (logiciel </a:t>
            </a:r>
            <a:r>
              <a:rPr lang="fr-FR" dirty="0" err="1" smtClean="0"/>
              <a:t>inssider</a:t>
            </a:r>
            <a:r>
              <a:rPr lang="fr-FR" dirty="0" smtClean="0"/>
              <a:t>), débit</a:t>
            </a:r>
          </a:p>
          <a:p>
            <a:pPr lvl="2"/>
            <a:r>
              <a:rPr lang="fr-FR" dirty="0" smtClean="0"/>
              <a:t>Retour sur le </a:t>
            </a:r>
            <a:r>
              <a:rPr lang="fr-FR" dirty="0" err="1" smtClean="0"/>
              <a:t>cdc</a:t>
            </a:r>
            <a:r>
              <a:rPr lang="fr-FR" dirty="0" smtClean="0"/>
              <a:t> et la simulation</a:t>
            </a:r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3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r-FR" sz="3600" dirty="0" smtClean="0"/>
              <a:t>Définition des principaux critères (point de vue client) : cahier des charges, puissance, débit</a:t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endParaRPr lang="fr-FR" dirty="0"/>
          </a:p>
          <a:p>
            <a:r>
              <a:rPr lang="fr-FR" dirty="0" smtClean="0"/>
              <a:t>Retransmission en direct :  son image de la salle G109 vers la salle G108</a:t>
            </a:r>
          </a:p>
          <a:p>
            <a:pPr lvl="1"/>
            <a:r>
              <a:rPr lang="fr-FR" dirty="0" smtClean="0"/>
              <a:t>Débit max 54Mbit/s</a:t>
            </a:r>
          </a:p>
          <a:p>
            <a:pPr lvl="1"/>
            <a:r>
              <a:rPr lang="fr-FR" dirty="0" smtClean="0"/>
              <a:t>Puissance en réception &gt; 70Dbm (seuil de réception)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81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fr-FR" sz="4000" dirty="0" smtClean="0">
                <a:latin typeface="+mj-lt"/>
              </a:rPr>
              <a:t>Simulation d’un déploiement réseau : logiciel FortiPlanner (CISCO) </a:t>
            </a:r>
            <a:br>
              <a:rPr lang="fr-FR" sz="4000" dirty="0" smtClean="0">
                <a:latin typeface="+mj-lt"/>
              </a:rPr>
            </a:br>
            <a:endParaRPr lang="fr-FR" sz="4000" dirty="0"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Logiciel de simulation pour le déploiement </a:t>
            </a:r>
            <a:r>
              <a:rPr lang="fr-FR" dirty="0"/>
              <a:t>d</a:t>
            </a:r>
            <a:r>
              <a:rPr lang="fr-FR" dirty="0" smtClean="0"/>
              <a:t>’un réseau wifi </a:t>
            </a:r>
          </a:p>
          <a:p>
            <a:pPr lvl="1"/>
            <a:r>
              <a:rPr lang="fr-FR" dirty="0" smtClean="0"/>
              <a:t>Définition du plan de masse d’un étage :</a:t>
            </a:r>
          </a:p>
          <a:p>
            <a:pPr lvl="2"/>
            <a:r>
              <a:rPr lang="fr-FR" dirty="0" smtClean="0"/>
              <a:t>Cloisons, portes, mur ….</a:t>
            </a:r>
          </a:p>
          <a:p>
            <a:pPr lvl="2"/>
            <a:r>
              <a:rPr lang="fr-FR" dirty="0" smtClean="0"/>
              <a:t>Pas de mobilier dans la version gratuite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8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Simulation d’un déploiement réseau : logiciel </a:t>
            </a:r>
            <a:r>
              <a:rPr lang="fr-FR" dirty="0" err="1"/>
              <a:t>Fortiplanner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885200" y="2241109"/>
            <a:ext cx="10363826" cy="342410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19839" t="23829" r="39642" b="10937"/>
          <a:stretch/>
        </p:blipFill>
        <p:spPr>
          <a:xfrm>
            <a:off x="3014663" y="1928813"/>
            <a:ext cx="5272088" cy="477202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100513" y="3900488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Labo SI G108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43488" y="5599687"/>
            <a:ext cx="155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Salle ressource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G109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43788" y="4269820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Labo BTS CPI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4363" y="27813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Labo BTS IRIS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643813" y="221469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Couloir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93898" y="5791199"/>
            <a:ext cx="29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Point d’</a:t>
            </a:r>
            <a:r>
              <a:rPr lang="fr-FR" dirty="0" err="1" smtClean="0"/>
              <a:t>accés</a:t>
            </a:r>
            <a:r>
              <a:rPr lang="fr-FR" dirty="0" smtClean="0"/>
              <a:t> et webcam Wifi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7004533" y="2736424"/>
            <a:ext cx="867880" cy="11578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6886575" y="5580116"/>
            <a:ext cx="1003531" cy="3427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419225" y="4269820"/>
            <a:ext cx="105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Cloison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Connecteur droit avec flèche 20"/>
          <p:cNvCxnSpPr>
            <a:stCxn id="19" idx="3"/>
          </p:cNvCxnSpPr>
          <p:nvPr/>
        </p:nvCxnSpPr>
        <p:spPr>
          <a:xfrm flipV="1">
            <a:off x="2471738" y="3429001"/>
            <a:ext cx="2408516" cy="10254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460258" y="3473664"/>
            <a:ext cx="105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Murs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445971" y="4909306"/>
            <a:ext cx="11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Porte d’intérieur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2488959" y="4909306"/>
            <a:ext cx="2075898" cy="2195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2155374" y="3622120"/>
            <a:ext cx="932455" cy="846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459</TotalTime>
  <Words>374</Words>
  <Application>Microsoft Office PowerPoint</Application>
  <PresentationFormat>Grand écran</PresentationFormat>
  <Paragraphs>81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Tw Cen MT</vt:lpstr>
      <vt:lpstr>Ronds dans l’eau</vt:lpstr>
      <vt:lpstr>Une activité en terminale si</vt:lpstr>
      <vt:lpstr>Déploiement d’un réseau Wifi</vt:lpstr>
      <vt:lpstr>Déploiement d’un réseau Wifi </vt:lpstr>
      <vt:lpstr>Déploiement d’un réseau Wifi </vt:lpstr>
      <vt:lpstr>Déploiement d’un réseau Wifi </vt:lpstr>
      <vt:lpstr>Déploiement d’un réseau Wifi </vt:lpstr>
      <vt:lpstr>Définition des principaux critères (point de vue client) : cahier des charges, puissance, débit  </vt:lpstr>
      <vt:lpstr>Simulation d’un déploiement réseau : logiciel FortiPlanner (CISCO)  </vt:lpstr>
      <vt:lpstr>Simulation d’un déploiement réseau : logiciel Fortiplanner  </vt:lpstr>
      <vt:lpstr>Mise en œuvre élèves 1</vt:lpstr>
      <vt:lpstr>Mise en œuvre élèves 2</vt:lpstr>
      <vt:lpstr>Mise en œuvre élèves 3</vt:lpstr>
      <vt:lpstr>Mise en œuvre élèves 4</vt:lpstr>
      <vt:lpstr>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activité en terminale si</dc:title>
  <dc:creator>Jean-Christophe Sahakian</dc:creator>
  <cp:lastModifiedBy>Jean-Christophe Sahakian</cp:lastModifiedBy>
  <cp:revision>41</cp:revision>
  <dcterms:created xsi:type="dcterms:W3CDTF">2015-01-22T08:42:38Z</dcterms:created>
  <dcterms:modified xsi:type="dcterms:W3CDTF">2015-02-10T09:25:43Z</dcterms:modified>
</cp:coreProperties>
</file>