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61" r:id="rId4"/>
    <p:sldId id="262" r:id="rId5"/>
    <p:sldId id="263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6/11/2015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6/11/2015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9" name="Picture 8" descr="Tubes à essai : gros plan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6/11/2015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6/11/2015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800" b="0" i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MODE D’EMPLOI</a:t>
            </a:r>
            <a:endParaRPr lang="fr-FR" sz="5800" b="0" i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1800" b="0" i="0" dirty="0" smtClean="0">
                <a:solidFill>
                  <a:schemeClr val="tx1">
                    <a:lumMod val="50000"/>
                  </a:schemeClr>
                </a:solidFill>
              </a:rPr>
              <a:t>Sous-titre</a:t>
            </a:r>
            <a:endParaRPr lang="fr-FR" sz="18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10423" t="22481" r="10423" b="19183"/>
          <a:stretch/>
        </p:blipFill>
        <p:spPr>
          <a:xfrm>
            <a:off x="-1115472" y="0"/>
            <a:ext cx="7899717" cy="25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7637" y="41353"/>
            <a:ext cx="1299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Onglet explorer voir toutes les activités crées par les autres professeurs, on peut réutiliser le contenu</a:t>
            </a:r>
          </a:p>
          <a:p>
            <a:r>
              <a:rPr lang="fr-FR" sz="1000" dirty="0"/>
              <a:t>Dans files d’abonnement on peut voir tous les sujets pour lesquels on s’est </a:t>
            </a:r>
            <a:r>
              <a:rPr lang="fr-FR" sz="1000" dirty="0" smtClean="0"/>
              <a:t>abonné.</a:t>
            </a:r>
          </a:p>
          <a:p>
            <a:r>
              <a:rPr lang="fr-FR" sz="1000" dirty="0" smtClean="0"/>
              <a:t>Quand on clique sur son nom on voit toutes les activités que l’on a crée.</a:t>
            </a:r>
            <a:endParaRPr lang="fr-FR" sz="1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70" y="513774"/>
            <a:ext cx="7360371" cy="477087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266178" y="3522085"/>
            <a:ext cx="1236105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Barre de navigation</a:t>
            </a:r>
            <a:endParaRPr lang="fr-FR" sz="1000" dirty="0"/>
          </a:p>
        </p:txBody>
      </p:sp>
      <p:sp>
        <p:nvSpPr>
          <p:cNvPr id="15" name="Ellipse 14"/>
          <p:cNvSpPr/>
          <p:nvPr/>
        </p:nvSpPr>
        <p:spPr>
          <a:xfrm>
            <a:off x="6262576" y="492228"/>
            <a:ext cx="1342109" cy="5704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Barre de recherche</a:t>
            </a:r>
            <a:endParaRPr lang="fr-FR" sz="1050" dirty="0"/>
          </a:p>
        </p:txBody>
      </p:sp>
      <p:sp>
        <p:nvSpPr>
          <p:cNvPr id="16" name="Flèche vers le bas 15"/>
          <p:cNvSpPr/>
          <p:nvPr/>
        </p:nvSpPr>
        <p:spPr>
          <a:xfrm>
            <a:off x="6753825" y="2188097"/>
            <a:ext cx="2296226" cy="2074445"/>
          </a:xfrm>
          <a:prstGeom prst="downArrow">
            <a:avLst>
              <a:gd name="adj1" fmla="val 69131"/>
              <a:gd name="adj2" fmla="val 4103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 smtClean="0"/>
          </a:p>
          <a:p>
            <a:pPr algn="ctr"/>
            <a:endParaRPr lang="fr-FR" sz="800" b="1" dirty="0"/>
          </a:p>
          <a:p>
            <a:pPr algn="ctr"/>
            <a:r>
              <a:rPr lang="fr-FR" sz="800" b="1" dirty="0" smtClean="0"/>
              <a:t>Créer un nouveau groupe: </a:t>
            </a:r>
          </a:p>
          <a:p>
            <a:pPr algn="ctr"/>
            <a:r>
              <a:rPr lang="fr-FR" sz="800" b="1" dirty="0" smtClean="0"/>
              <a:t>Quand on clique un nouveau menu apparait, mettre le nom, choisir les options désirées et cliquer sur créer un groupe.</a:t>
            </a:r>
          </a:p>
          <a:p>
            <a:pPr algn="ctr"/>
            <a:r>
              <a:rPr lang="fr-FR" sz="800" b="1" dirty="0" smtClean="0"/>
              <a:t>Dans le menu suivant on vous donne un lien à donner aux élèves pour joindre le cour.</a:t>
            </a:r>
          </a:p>
          <a:p>
            <a:pPr algn="ctr"/>
            <a:r>
              <a:rPr lang="fr-FR" sz="800" b="1" dirty="0" smtClean="0"/>
              <a:t>Ils cherchent votre nom d’utilisateur et ils accèdent à vos cours</a:t>
            </a:r>
            <a:endParaRPr lang="fr-FR" sz="800" b="1" dirty="0"/>
          </a:p>
        </p:txBody>
      </p:sp>
      <p:sp>
        <p:nvSpPr>
          <p:cNvPr id="18" name="Flèche gauche 17"/>
          <p:cNvSpPr/>
          <p:nvPr/>
        </p:nvSpPr>
        <p:spPr>
          <a:xfrm>
            <a:off x="8552241" y="2094525"/>
            <a:ext cx="3603391" cy="4494774"/>
          </a:xfrm>
          <a:prstGeom prst="leftArrow">
            <a:avLst>
              <a:gd name="adj1" fmla="val 85553"/>
              <a:gd name="adj2" fmla="val 218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b="1" u="sng" dirty="0"/>
              <a:t>Créer </a:t>
            </a:r>
            <a:r>
              <a:rPr lang="fr-FR" sz="800" b="1" u="sng" dirty="0" smtClean="0"/>
              <a:t>une activité</a:t>
            </a:r>
            <a:r>
              <a:rPr lang="fr-FR" sz="800" b="1" dirty="0" smtClean="0"/>
              <a:t>, on clique sur le +, on arrive directement dans le menu qui permet de créer sa propre activité.</a:t>
            </a:r>
          </a:p>
          <a:p>
            <a:r>
              <a:rPr lang="fr-FR" sz="800" b="1" dirty="0" smtClean="0"/>
              <a:t>On peut ajouter du texte, un média, des images des fichiers etc…</a:t>
            </a:r>
          </a:p>
          <a:p>
            <a:r>
              <a:rPr lang="fr-FR" sz="800" b="1" dirty="0" smtClean="0"/>
              <a:t>On peut coller le lien d’une vidéo </a:t>
            </a:r>
            <a:r>
              <a:rPr lang="fr-FR" sz="800" b="1" dirty="0" err="1" smtClean="0"/>
              <a:t>you</a:t>
            </a:r>
            <a:r>
              <a:rPr lang="fr-FR" sz="800" b="1" smtClean="0"/>
              <a:t> tube </a:t>
            </a:r>
            <a:r>
              <a:rPr lang="fr-FR" sz="800" b="1" dirty="0" smtClean="0"/>
              <a:t>et dire ce qu’ils ont compris </a:t>
            </a:r>
            <a:r>
              <a:rPr lang="fr-FR" sz="800" b="1" dirty="0" smtClean="0">
                <a:sym typeface="Wingdings" panose="05000000000000000000" pitchFamily="2" charset="2"/>
              </a:rPr>
              <a:t> Classe inversée, ajouter une activité en cliquant sur ajouter une activité, on peut leur poser une question avec une réponse à choix multiple qui se corrigera.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Quand la séquence est terminé, cliquer sur créer la séquence, dans l’aperçu vous pouvez changer l’ordre des questions ou autre. Ensuite cliquer sur publier.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Vous pouvez mettre une image, un titre et des mots clé pertinents pou votre activité.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Plus les mots clés sont pertinents plus on peut retrouver les séquences facilement.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Si vous cliquez sur explorer, puis cocher une catégorie puis cocher sur publier  votre séquence apparait sur votre page.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Cliquer sur les 3 petites lignes en haut à droite puis sur l’option assigner. cliquer sur le petit crochet du groupe auquel vous voulez l’envoyer, cliquer sur assigner la séquence.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Une fois que les élèves ont répondus vous pouvez consulter le tableau de résultats. En cliquant sur le bouton jaune en bas à droite.</a:t>
            </a:r>
          </a:p>
          <a:p>
            <a:r>
              <a:rPr lang="fr-FR" sz="800" b="1" dirty="0" smtClean="0">
                <a:sym typeface="Wingdings" panose="05000000000000000000" pitchFamily="2" charset="2"/>
              </a:rPr>
              <a:t>Cliquer sur Q1 pour avoir l’ensemble des réponses des </a:t>
            </a:r>
            <a:r>
              <a:rPr lang="fr-FR" sz="800" b="1" dirty="0" err="1" smtClean="0">
                <a:sym typeface="Wingdings" panose="05000000000000000000" pitchFamily="2" charset="2"/>
              </a:rPr>
              <a:t>élèves.On</a:t>
            </a:r>
            <a:r>
              <a:rPr lang="fr-FR" sz="800" b="1" dirty="0" smtClean="0">
                <a:sym typeface="Wingdings" panose="05000000000000000000" pitchFamily="2" charset="2"/>
              </a:rPr>
              <a:t> peut laisser des commentaires sur les réponses des élèves.</a:t>
            </a:r>
            <a:endParaRPr lang="fr-FR" sz="8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408" y="1900910"/>
            <a:ext cx="1681514" cy="173851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75" y="2976381"/>
            <a:ext cx="2381250" cy="16478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146" y="261375"/>
            <a:ext cx="1420475" cy="133143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0055" y="221458"/>
            <a:ext cx="1535576" cy="1706196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6455900" y="4332901"/>
            <a:ext cx="371819" cy="285938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29" y="5306192"/>
            <a:ext cx="2426012" cy="14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9464" cy="133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710249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peut chercher des activités d’autres professeurs et les assigner à vos groupes…</a:t>
            </a:r>
          </a:p>
          <a:p>
            <a:endParaRPr lang="fr-FR" dirty="0"/>
          </a:p>
          <a:p>
            <a:r>
              <a:rPr lang="fr-FR" dirty="0" smtClean="0"/>
              <a:t>Exemple</a:t>
            </a:r>
            <a:r>
              <a:rPr lang="fr-FR" dirty="0" smtClean="0"/>
              <a:t>, aller dans explorer puis dans la catégorie SVT…</a:t>
            </a:r>
          </a:p>
          <a:p>
            <a:r>
              <a:rPr lang="fr-FR" dirty="0" smtClean="0"/>
              <a:t>Si on s’abonne à ce sujet on recevra toutes les nouveautés.</a:t>
            </a:r>
          </a:p>
          <a:p>
            <a:endParaRPr lang="fr-FR" dirty="0"/>
          </a:p>
          <a:p>
            <a:r>
              <a:rPr lang="fr-FR" dirty="0" smtClean="0"/>
              <a:t>Si une activité vous plait cliquer sur les 3 traits en haut à gauche puis cliquer sur ajouter à ma séquence.la séquence rajoutée reste la propriété de son créateur et n’est pas modifiable.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4667230"/>
            <a:ext cx="2625296" cy="16276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196" y="146695"/>
            <a:ext cx="6085719" cy="34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100" y="2686575"/>
            <a:ext cx="3506162" cy="1600200"/>
          </a:xfrm>
        </p:spPr>
        <p:txBody>
          <a:bodyPr/>
          <a:lstStyle/>
          <a:p>
            <a:r>
              <a:rPr lang="fr-FR" dirty="0" smtClean="0"/>
              <a:t>ANALYSE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CRITIQUE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874899"/>
              </p:ext>
            </p:extLst>
          </p:nvPr>
        </p:nvGraphicFramePr>
        <p:xfrm>
          <a:off x="4657810" y="1413262"/>
          <a:ext cx="7056438" cy="4302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28219"/>
                <a:gridCol w="352821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Côtés positifs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Côtés négatifs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Convivial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Facile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Utilisable</a:t>
                      </a:r>
                      <a:r>
                        <a:rPr lang="fr-FR" baseline="0" dirty="0" smtClean="0"/>
                        <a:t> facilement au lycée à la maison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Possibilité de faire des QCM, avec correction</a:t>
                      </a:r>
                      <a:r>
                        <a:rPr lang="fr-FR" baseline="0" dirty="0" smtClean="0"/>
                        <a:t> individualisé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Possibilité d’utiliser des vidéos pour la classe inversée ou pour autre chose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Facile d’utilisation pour les élèves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Interactivités plus facile qu’avec </a:t>
                      </a:r>
                      <a:r>
                        <a:rPr lang="fr-FR" baseline="0" dirty="0" err="1" smtClean="0"/>
                        <a:t>Chamilo</a:t>
                      </a:r>
                      <a:r>
                        <a:rPr lang="fr-FR" baseline="0" dirty="0" smtClean="0"/>
                        <a:t> et pas la peine de rentrer les élèves.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Site du Québec,</a:t>
                      </a:r>
                      <a:r>
                        <a:rPr lang="fr-FR" baseline="0" dirty="0" smtClean="0"/>
                        <a:t> avec des séquences de professeurs du Québec avec des programmes différents et des méthodes différentes…</a:t>
                      </a:r>
                    </a:p>
                    <a:p>
                      <a:r>
                        <a:rPr lang="fr-FR" baseline="0" dirty="0" smtClean="0"/>
                        <a:t>Nos cours sont hébergés par une structure hors éducation nationale.</a:t>
                      </a:r>
                    </a:p>
                    <a:p>
                      <a:r>
                        <a:rPr lang="fr-FR" baseline="0" dirty="0" smtClean="0"/>
                        <a:t>Si le site ferme…on perd le travail réalisé.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37375"/>
          <a:stretch/>
        </p:blipFill>
        <p:spPr>
          <a:xfrm>
            <a:off x="479373" y="4286775"/>
            <a:ext cx="2642532" cy="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fr/url?source=imglanding&amp;ct=img&amp;q=http://comps.canstockphoto.fr/can-stock-photo_csp11392428.jpg&amp;sa=X&amp;ved=0CAkQ8wc4GGoVChMIopW8scCFxgIVsG7bCh3rNgBL&amp;usg=AFQjCNG1TGD7nN2Eb88ihr-NYs2gffh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78" y="1089582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0D2812-26C1-4DE3-A709-802F852B9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Laboratoire scientifique</Template>
  <TotalTime>0</TotalTime>
  <Words>522</Words>
  <Application>Microsoft Office PowerPoint</Application>
  <PresentationFormat>Grand écran</PresentationFormat>
  <Paragraphs>42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Wingdings</vt:lpstr>
      <vt:lpstr>Academic Science 16x9</vt:lpstr>
      <vt:lpstr>MODE D’EMPLOI</vt:lpstr>
      <vt:lpstr>Présentation PowerPoint</vt:lpstr>
      <vt:lpstr>Présentation PowerPoint</vt:lpstr>
      <vt:lpstr>ANALYSE   CRITIQUE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2015-06-10T14:56:03Z</dcterms:created>
  <dcterms:modified xsi:type="dcterms:W3CDTF">2015-06-11T20:45:43Z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TC029023899991</vt:lpwstr>
  </property>
</Properties>
</file>