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9052F-9D49-4C9A-98DD-0AF6EB8C707E}" type="datetimeFigureOut">
              <a:rPr lang="fr-FR" smtClean="0"/>
              <a:pPr/>
              <a:t>04/05/2016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145EA-979F-45AA-A69A-FF028E364B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73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63A7-EECE-4189-819F-B19349AE3BD5}" type="datetime1">
              <a:rPr lang="fr-FR" smtClean="0"/>
              <a:pPr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Stage RC2 Aix-Marseille (2016)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1A1-40B1-43C6-BEC5-5301764E66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C9B0-B5F3-4075-ABDE-1A2AC24E2887}" type="datetime1">
              <a:rPr lang="fr-FR" smtClean="0"/>
              <a:pPr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Stage RC2 Aix-Marseille (2016)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1A1-40B1-43C6-BEC5-5301764E66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2AFB-1998-4C29-A0BC-1D5A185A503F}" type="datetime1">
              <a:rPr lang="fr-FR" smtClean="0"/>
              <a:pPr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Stage RC2 Aix-Marseille (2016)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1A1-40B1-43C6-BEC5-5301764E66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7673-A1DA-406D-9BC4-31E12109E998}" type="datetime1">
              <a:rPr lang="fr-FR" smtClean="0"/>
              <a:pPr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Stage RC2 Aix-Marseille (2016)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1A1-40B1-43C6-BEC5-5301764E66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85D7-7275-4AC2-8857-27DD89AEC0BD}" type="datetime1">
              <a:rPr lang="fr-FR" smtClean="0"/>
              <a:pPr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Stage RC2 Aix-Marseille (2016)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1A1-40B1-43C6-BEC5-5301764E66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F95B-C0F7-4666-97C6-7479F4F1A74C}" type="datetime1">
              <a:rPr lang="fr-FR" smtClean="0"/>
              <a:pPr/>
              <a:t>04/05/2016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Stage RC2 Aix-Marseille (2016)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1A1-40B1-43C6-BEC5-5301764E66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9204-643B-4F36-9D0F-0B464C1652E9}" type="datetime1">
              <a:rPr lang="fr-FR" smtClean="0"/>
              <a:pPr/>
              <a:t>04/05/2016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Stage RC2 Aix-Marseille (2016)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1A1-40B1-43C6-BEC5-5301764E66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54D2-877D-4B6C-96CC-509A6477B7A5}" type="datetime1">
              <a:rPr lang="fr-FR" smtClean="0"/>
              <a:pPr/>
              <a:t>04/05/2016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Stage RC2 Aix-Marseille (2016)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1A1-40B1-43C6-BEC5-5301764E66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52B0-F760-408C-BE54-B8AE6C385F68}" type="datetime1">
              <a:rPr lang="fr-FR" smtClean="0"/>
              <a:pPr/>
              <a:t>04/05/2016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Stage RC2 Aix-Marseille (2016)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1A1-40B1-43C6-BEC5-5301764E66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D412-A0EE-49DA-84F1-25F6ADB440F4}" type="datetime1">
              <a:rPr lang="fr-FR" smtClean="0"/>
              <a:pPr/>
              <a:t>04/05/2016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Stage RC2 Aix-Marseille (2016)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1A1-40B1-43C6-BEC5-5301764E66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B0F0-40EA-4D27-A9F1-F13EFE975970}" type="datetime1">
              <a:rPr lang="fr-FR" smtClean="0"/>
              <a:pPr/>
              <a:t>04/05/2016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Stage RC2 Aix-Marseille (2016)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1A1-40B1-43C6-BEC5-5301764E66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5C64F-360A-446D-94D4-01A779AAAE82}" type="datetime1">
              <a:rPr lang="fr-FR" smtClean="0"/>
              <a:pPr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Stage RC2 Aix-Marseille (2016)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8A1A1-40B1-43C6-BEC5-5301764E66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Dans quelle mesure </a:t>
            </a:r>
            <a:r>
              <a:rPr lang="fr-FR" sz="3200" dirty="0"/>
              <a:t>la baisse du coût du travail permet-elle de réduire le chômage ? Plan alternatif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94357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fr-FR" dirty="0">
                <a:solidFill>
                  <a:srgbClr val="FF0000"/>
                </a:solidFill>
              </a:rPr>
              <a:t>I / La baisse du coût du travail peut réduire le chômage classique</a:t>
            </a:r>
          </a:p>
          <a:p>
            <a:pPr algn="just">
              <a:buNone/>
            </a:pPr>
            <a:r>
              <a:rPr lang="fr-FR" dirty="0"/>
              <a:t>A / Le modèle néoclassique du marché du travail</a:t>
            </a:r>
          </a:p>
          <a:p>
            <a:pPr algn="just">
              <a:buNone/>
            </a:pPr>
            <a:r>
              <a:rPr lang="fr-FR" dirty="0"/>
              <a:t>B / En quoi la réduction du coût du travail permet de lutter contre le chômage classique</a:t>
            </a:r>
          </a:p>
          <a:p>
            <a:pPr algn="just">
              <a:buNone/>
            </a:pPr>
            <a:endParaRPr lang="fr-FR" dirty="0"/>
          </a:p>
          <a:p>
            <a:pPr algn="just">
              <a:buNone/>
            </a:pPr>
            <a:r>
              <a:rPr lang="fr-FR" dirty="0">
                <a:solidFill>
                  <a:srgbClr val="FF0000"/>
                </a:solidFill>
              </a:rPr>
              <a:t>II / Néanmoins cette politique de l’emploi ne permet pas de lutter contre toutes les formes de chômage</a:t>
            </a:r>
          </a:p>
          <a:p>
            <a:pPr algn="just">
              <a:buNone/>
            </a:pPr>
            <a:r>
              <a:rPr lang="fr-FR" dirty="0"/>
              <a:t>A / Mesure insuffisante si une partie du chômage est structurel</a:t>
            </a:r>
          </a:p>
          <a:p>
            <a:pPr algn="just">
              <a:buNone/>
            </a:pPr>
            <a:r>
              <a:rPr lang="fr-FR" dirty="0"/>
              <a:t>B / Mesure inefficace voire dangereuse face au chômage keynésien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Stage RC2 Aix-Marseille (2016)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1A1-40B1-43C6-BEC5-5301764E669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99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Dans quelle mesure la baisse du coût du travail permet-elle de réduire le chômage ? Plan alternatif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Sujets sur le ch 2.2 des regards croisés</dc:title>
  <dc:creator>Lucile</dc:creator>
  <cp:lastModifiedBy>Philippe Froissart</cp:lastModifiedBy>
  <cp:revision>57</cp:revision>
  <dcterms:created xsi:type="dcterms:W3CDTF">2015-04-11T18:04:27Z</dcterms:created>
  <dcterms:modified xsi:type="dcterms:W3CDTF">2016-05-04T12:42:21Z</dcterms:modified>
</cp:coreProperties>
</file>