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Phrase 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Lindos" pitchFamily="2" charset="0"/>
              </a:rPr>
              <a:t>=o </a:t>
            </a:r>
            <a:r>
              <a:rPr lang="fr-FR" dirty="0" err="1" smtClean="0">
                <a:latin typeface="Lindos" pitchFamily="2" charset="0"/>
              </a:rPr>
              <a:t>gevrgéow</a:t>
            </a:r>
            <a:r>
              <a:rPr lang="fr-FR" dirty="0" smtClean="0">
                <a:latin typeface="Lindos" pitchFamily="2" charset="0"/>
              </a:rPr>
              <a:t> $</a:t>
            </a:r>
            <a:r>
              <a:rPr lang="fr-FR" dirty="0" err="1" smtClean="0">
                <a:latin typeface="Lindos" pitchFamily="2" charset="0"/>
              </a:rPr>
              <a:t>agei</a:t>
            </a:r>
            <a:r>
              <a:rPr lang="fr-FR" dirty="0" smtClean="0">
                <a:latin typeface="Lindos" pitchFamily="2" charset="0"/>
              </a:rPr>
              <a:t> </a:t>
            </a:r>
            <a:r>
              <a:rPr lang="fr-FR" dirty="0" err="1" smtClean="0">
                <a:latin typeface="Lindos" pitchFamily="2" charset="0"/>
              </a:rPr>
              <a:t>tèon</a:t>
            </a:r>
            <a:r>
              <a:rPr lang="fr-FR" dirty="0" smtClean="0">
                <a:latin typeface="Lindos" pitchFamily="2" charset="0"/>
              </a:rPr>
              <a:t> </a:t>
            </a:r>
            <a:r>
              <a:rPr lang="fr-FR" dirty="0" err="1" smtClean="0">
                <a:latin typeface="Lindos"/>
              </a:rPr>
              <a:t>Ÿ</a:t>
            </a:r>
            <a:r>
              <a:rPr lang="fr-FR" dirty="0" err="1" smtClean="0">
                <a:latin typeface="Lindos" pitchFamily="2" charset="0"/>
              </a:rPr>
              <a:t>ippon</a:t>
            </a:r>
            <a:r>
              <a:rPr lang="fr-FR" dirty="0" smtClean="0">
                <a:latin typeface="Lindos" pitchFamily="2" charset="0"/>
              </a:rPr>
              <a:t> e&amp;</a:t>
            </a:r>
            <a:r>
              <a:rPr lang="fr-FR" dirty="0" err="1" smtClean="0">
                <a:latin typeface="Lindos" pitchFamily="2" charset="0"/>
              </a:rPr>
              <a:t>iw</a:t>
            </a:r>
            <a:r>
              <a:rPr lang="fr-FR" dirty="0" smtClean="0">
                <a:latin typeface="Lindos" pitchFamily="2" charset="0"/>
              </a:rPr>
              <a:t> </a:t>
            </a:r>
            <a:r>
              <a:rPr lang="fr-FR" dirty="0" err="1" smtClean="0">
                <a:latin typeface="Lindos" pitchFamily="2" charset="0"/>
              </a:rPr>
              <a:t>tèon</a:t>
            </a:r>
            <a:r>
              <a:rPr lang="fr-FR" dirty="0" smtClean="0">
                <a:latin typeface="Lindos" pitchFamily="2" charset="0"/>
              </a:rPr>
              <a:t> &amp;</a:t>
            </a:r>
            <a:r>
              <a:rPr lang="fr-FR" dirty="0" err="1" smtClean="0">
                <a:latin typeface="Lindos" pitchFamily="2" charset="0"/>
              </a:rPr>
              <a:t>agrèon</a:t>
            </a:r>
            <a:r>
              <a:rPr lang="fr-FR" dirty="0" smtClean="0">
                <a:latin typeface="Lindos" pitchFamily="2" charset="0"/>
              </a:rPr>
              <a:t>.</a:t>
            </a:r>
          </a:p>
          <a:p>
            <a:pPr>
              <a:buNone/>
            </a:pPr>
            <a:endParaRPr lang="fr-FR" dirty="0" smtClean="0">
              <a:latin typeface="Lindos" pitchFamily="2" charset="0"/>
            </a:endParaRPr>
          </a:p>
          <a:p>
            <a:pPr>
              <a:buNone/>
            </a:pPr>
            <a:r>
              <a:rPr lang="fr-FR" dirty="0" smtClean="0">
                <a:sym typeface="Wingdings"/>
              </a:rPr>
              <a:t>   Sujet   + Verbe + C du Verbe + C de Phrase</a:t>
            </a:r>
            <a:endParaRPr lang="fr-FR" dirty="0" smtClean="0"/>
          </a:p>
          <a:p>
            <a:r>
              <a:rPr lang="fr-FR" smtClean="0"/>
              <a:t>....................................................................................................................................................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699792" y="1628800"/>
            <a:ext cx="1080120" cy="64807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275856" y="1700808"/>
            <a:ext cx="36004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971600" y="2204864"/>
            <a:ext cx="165618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enthèses 10"/>
          <p:cNvSpPr/>
          <p:nvPr/>
        </p:nvSpPr>
        <p:spPr>
          <a:xfrm>
            <a:off x="3851920" y="1628800"/>
            <a:ext cx="1728192" cy="648072"/>
          </a:xfrm>
          <a:prstGeom prst="bracketPair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Parenthèses 11"/>
          <p:cNvSpPr/>
          <p:nvPr/>
        </p:nvSpPr>
        <p:spPr>
          <a:xfrm>
            <a:off x="5724128" y="1700808"/>
            <a:ext cx="2592288" cy="504056"/>
          </a:xfrm>
          <a:prstGeom prst="bracketPair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Phrase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 A</dc:title>
  <dc:creator>J Vignes</dc:creator>
  <cp:lastModifiedBy>Ju</cp:lastModifiedBy>
  <cp:revision>10</cp:revision>
  <dcterms:created xsi:type="dcterms:W3CDTF">2017-04-02T18:08:14Z</dcterms:created>
  <dcterms:modified xsi:type="dcterms:W3CDTF">2017-04-03T13:50:14Z</dcterms:modified>
</cp:coreProperties>
</file>