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66" r:id="rId4"/>
    <p:sldId id="258" r:id="rId5"/>
    <p:sldId id="264" r:id="rId6"/>
    <p:sldId id="262" r:id="rId7"/>
    <p:sldId id="263" r:id="rId8"/>
    <p:sldId id="256" r:id="rId9"/>
    <p:sldId id="261" r:id="rId10"/>
    <p:sldId id="260" r:id="rId11"/>
    <p:sldId id="259" r:id="rId12"/>
    <p:sldId id="269" r:id="rId13"/>
    <p:sldId id="270" r:id="rId14"/>
    <p:sldId id="273" r:id="rId15"/>
    <p:sldId id="268" r:id="rId16"/>
    <p:sldId id="275" r:id="rId17"/>
    <p:sldId id="276" r:id="rId18"/>
  </p:sldIdLst>
  <p:sldSz cx="12192000" cy="6858000"/>
  <p:notesSz cx="6888163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16C87-711E-46C4-84A5-3718F49485A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1CD0355E-D022-48F7-88BC-BAC71D7E13DE}">
      <dgm:prSet phldrT="[Texte]"/>
      <dgm:spPr/>
      <dgm:t>
        <a:bodyPr/>
        <a:lstStyle/>
        <a:p>
          <a:r>
            <a:rPr lang="fr-FR" dirty="0" smtClean="0"/>
            <a:t>Renforcer des capacités d’analyse et de synthèse</a:t>
          </a:r>
          <a:endParaRPr lang="fr-FR" dirty="0"/>
        </a:p>
      </dgm:t>
    </dgm:pt>
    <dgm:pt modelId="{45B96687-9692-416C-BF75-887D2B876472}" type="parTrans" cxnId="{0B2E6DAD-7693-4AEA-BD2A-7CC25985B8E2}">
      <dgm:prSet/>
      <dgm:spPr/>
      <dgm:t>
        <a:bodyPr/>
        <a:lstStyle/>
        <a:p>
          <a:endParaRPr lang="fr-FR"/>
        </a:p>
      </dgm:t>
    </dgm:pt>
    <dgm:pt modelId="{F9F38E22-E904-4FD3-9CE9-50398381EA41}" type="sibTrans" cxnId="{0B2E6DAD-7693-4AEA-BD2A-7CC25985B8E2}">
      <dgm:prSet/>
      <dgm:spPr/>
      <dgm:t>
        <a:bodyPr/>
        <a:lstStyle/>
        <a:p>
          <a:endParaRPr lang="fr-FR"/>
        </a:p>
      </dgm:t>
    </dgm:pt>
    <dgm:pt modelId="{0C7C959E-2DB4-4ABC-ABDF-E7A5A038183E}">
      <dgm:prSet phldrT="[Texte]"/>
      <dgm:spPr/>
      <dgm:t>
        <a:bodyPr/>
        <a:lstStyle/>
        <a:p>
          <a:r>
            <a:rPr lang="fr-FR" dirty="0" smtClean="0"/>
            <a:t>Développer l’expression orale écrite, gérer son temps…</a:t>
          </a:r>
          <a:endParaRPr lang="fr-FR" dirty="0"/>
        </a:p>
      </dgm:t>
    </dgm:pt>
    <dgm:pt modelId="{6A26DC21-1AAA-4867-9B01-0C2997188475}" type="parTrans" cxnId="{7B24C8EB-C1AC-4C4D-925F-8EABDB3012F9}">
      <dgm:prSet/>
      <dgm:spPr/>
      <dgm:t>
        <a:bodyPr/>
        <a:lstStyle/>
        <a:p>
          <a:endParaRPr lang="fr-FR"/>
        </a:p>
      </dgm:t>
    </dgm:pt>
    <dgm:pt modelId="{10E9F4F6-009C-474E-8669-5AA276E96942}" type="sibTrans" cxnId="{7B24C8EB-C1AC-4C4D-925F-8EABDB3012F9}">
      <dgm:prSet/>
      <dgm:spPr/>
      <dgm:t>
        <a:bodyPr/>
        <a:lstStyle/>
        <a:p>
          <a:endParaRPr lang="fr-FR"/>
        </a:p>
      </dgm:t>
    </dgm:pt>
    <dgm:pt modelId="{22B6E8CD-12BA-417B-8670-158BB72B65C2}">
      <dgm:prSet phldrT="[Texte]"/>
      <dgm:spPr/>
      <dgm:t>
        <a:bodyPr/>
        <a:lstStyle/>
        <a:p>
          <a:r>
            <a:rPr lang="fr-FR" dirty="0" smtClean="0"/>
            <a:t>Consolider des repères historiques géographiques et mobiliser des connaissances</a:t>
          </a:r>
          <a:endParaRPr lang="fr-FR" dirty="0"/>
        </a:p>
      </dgm:t>
    </dgm:pt>
    <dgm:pt modelId="{FE8F80B9-4FF7-4BB0-AD08-3687AD0ECFCC}" type="parTrans" cxnId="{C5DD4447-4448-496E-8D9D-664C91A932FD}">
      <dgm:prSet/>
      <dgm:spPr/>
      <dgm:t>
        <a:bodyPr/>
        <a:lstStyle/>
        <a:p>
          <a:endParaRPr lang="fr-FR"/>
        </a:p>
      </dgm:t>
    </dgm:pt>
    <dgm:pt modelId="{3989A393-50F9-4C81-9268-8E1589C8902D}" type="sibTrans" cxnId="{C5DD4447-4448-496E-8D9D-664C91A932FD}">
      <dgm:prSet/>
      <dgm:spPr/>
      <dgm:t>
        <a:bodyPr/>
        <a:lstStyle/>
        <a:p>
          <a:endParaRPr lang="fr-FR"/>
        </a:p>
      </dgm:t>
    </dgm:pt>
    <dgm:pt modelId="{49A5E8B8-68FD-4301-9ABD-677AAE42EC5D}" type="pres">
      <dgm:prSet presAssocID="{F9116C87-711E-46C4-84A5-3718F49485A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9B94E37-81EF-4C5F-A401-768414A4848B}" type="pres">
      <dgm:prSet presAssocID="{1CD0355E-D022-48F7-88BC-BAC71D7E13D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2E710F-6B62-46DA-AAB9-6D46778C6B93}" type="pres">
      <dgm:prSet presAssocID="{1CD0355E-D022-48F7-88BC-BAC71D7E13DE}" presName="gear1srcNode" presStyleLbl="node1" presStyleIdx="0" presStyleCnt="3"/>
      <dgm:spPr/>
      <dgm:t>
        <a:bodyPr/>
        <a:lstStyle/>
        <a:p>
          <a:endParaRPr lang="fr-FR"/>
        </a:p>
      </dgm:t>
    </dgm:pt>
    <dgm:pt modelId="{3C1BE415-132D-4A97-893A-615C24714AAC}" type="pres">
      <dgm:prSet presAssocID="{1CD0355E-D022-48F7-88BC-BAC71D7E13DE}" presName="gear1dstNode" presStyleLbl="node1" presStyleIdx="0" presStyleCnt="3"/>
      <dgm:spPr/>
      <dgm:t>
        <a:bodyPr/>
        <a:lstStyle/>
        <a:p>
          <a:endParaRPr lang="fr-FR"/>
        </a:p>
      </dgm:t>
    </dgm:pt>
    <dgm:pt modelId="{8E664E89-15B2-4C93-AE7B-9913BE4BC593}" type="pres">
      <dgm:prSet presAssocID="{0C7C959E-2DB4-4ABC-ABDF-E7A5A038183E}" presName="gear2" presStyleLbl="node1" presStyleIdx="1" presStyleCnt="3" custScaleX="163809" custScaleY="14921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0561B3-6A14-49D2-A079-0872683260F7}" type="pres">
      <dgm:prSet presAssocID="{0C7C959E-2DB4-4ABC-ABDF-E7A5A038183E}" presName="gear2srcNode" presStyleLbl="node1" presStyleIdx="1" presStyleCnt="3"/>
      <dgm:spPr/>
      <dgm:t>
        <a:bodyPr/>
        <a:lstStyle/>
        <a:p>
          <a:endParaRPr lang="fr-FR"/>
        </a:p>
      </dgm:t>
    </dgm:pt>
    <dgm:pt modelId="{BD060A09-36B1-42F8-81FD-5FB478A92C53}" type="pres">
      <dgm:prSet presAssocID="{0C7C959E-2DB4-4ABC-ABDF-E7A5A038183E}" presName="gear2dstNode" presStyleLbl="node1" presStyleIdx="1" presStyleCnt="3"/>
      <dgm:spPr/>
      <dgm:t>
        <a:bodyPr/>
        <a:lstStyle/>
        <a:p>
          <a:endParaRPr lang="fr-FR"/>
        </a:p>
      </dgm:t>
    </dgm:pt>
    <dgm:pt modelId="{6A30E28C-DC3C-4847-9460-87BE8AE2CAE2}" type="pres">
      <dgm:prSet presAssocID="{22B6E8CD-12BA-417B-8670-158BB72B65C2}" presName="gear3" presStyleLbl="node1" presStyleIdx="2" presStyleCnt="3" custScaleX="136224" custScaleY="132358"/>
      <dgm:spPr/>
      <dgm:t>
        <a:bodyPr/>
        <a:lstStyle/>
        <a:p>
          <a:endParaRPr lang="fr-FR"/>
        </a:p>
      </dgm:t>
    </dgm:pt>
    <dgm:pt modelId="{1F889153-F8B9-48E5-BA4C-D931EA87C394}" type="pres">
      <dgm:prSet presAssocID="{22B6E8CD-12BA-417B-8670-158BB72B65C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BFF9C5-BB57-4288-B079-EBE88E588C5D}" type="pres">
      <dgm:prSet presAssocID="{22B6E8CD-12BA-417B-8670-158BB72B65C2}" presName="gear3srcNode" presStyleLbl="node1" presStyleIdx="2" presStyleCnt="3"/>
      <dgm:spPr/>
      <dgm:t>
        <a:bodyPr/>
        <a:lstStyle/>
        <a:p>
          <a:endParaRPr lang="fr-FR"/>
        </a:p>
      </dgm:t>
    </dgm:pt>
    <dgm:pt modelId="{9AA523D1-345C-4B93-A9C5-A65C1E371F91}" type="pres">
      <dgm:prSet presAssocID="{22B6E8CD-12BA-417B-8670-158BB72B65C2}" presName="gear3dstNode" presStyleLbl="node1" presStyleIdx="2" presStyleCnt="3"/>
      <dgm:spPr/>
      <dgm:t>
        <a:bodyPr/>
        <a:lstStyle/>
        <a:p>
          <a:endParaRPr lang="fr-FR"/>
        </a:p>
      </dgm:t>
    </dgm:pt>
    <dgm:pt modelId="{4E1A798B-973F-41DD-8830-385CDE1002F0}" type="pres">
      <dgm:prSet presAssocID="{F9F38E22-E904-4FD3-9CE9-50398381EA41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B1066535-CCC5-4333-B4F0-2275B79284F3}" type="pres">
      <dgm:prSet presAssocID="{10E9F4F6-009C-474E-8669-5AA276E96942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52E8F6D4-2FF5-47CA-9CDC-43D34130F736}" type="pres">
      <dgm:prSet presAssocID="{3989A393-50F9-4C81-9268-8E1589C8902D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67A3107D-5097-4F26-84A3-29B1D035B494}" type="presOf" srcId="{22B6E8CD-12BA-417B-8670-158BB72B65C2}" destId="{1F889153-F8B9-48E5-BA4C-D931EA87C394}" srcOrd="1" destOrd="0" presId="urn:microsoft.com/office/officeart/2005/8/layout/gear1"/>
    <dgm:cxn modelId="{76A12B80-1AF4-488D-98CE-C6402580B8DB}" type="presOf" srcId="{1CD0355E-D022-48F7-88BC-BAC71D7E13DE}" destId="{F9B94E37-81EF-4C5F-A401-768414A4848B}" srcOrd="0" destOrd="0" presId="urn:microsoft.com/office/officeart/2005/8/layout/gear1"/>
    <dgm:cxn modelId="{9CC77662-9A94-4DCD-BA58-FD73A3E6FA90}" type="presOf" srcId="{22B6E8CD-12BA-417B-8670-158BB72B65C2}" destId="{DDBFF9C5-BB57-4288-B079-EBE88E588C5D}" srcOrd="2" destOrd="0" presId="urn:microsoft.com/office/officeart/2005/8/layout/gear1"/>
    <dgm:cxn modelId="{D041A639-D352-4AF1-83D5-BF86735A3503}" type="presOf" srcId="{1CD0355E-D022-48F7-88BC-BAC71D7E13DE}" destId="{B32E710F-6B62-46DA-AAB9-6D46778C6B93}" srcOrd="1" destOrd="0" presId="urn:microsoft.com/office/officeart/2005/8/layout/gear1"/>
    <dgm:cxn modelId="{8335B212-34C8-49C2-BDEF-14478F953107}" type="presOf" srcId="{1CD0355E-D022-48F7-88BC-BAC71D7E13DE}" destId="{3C1BE415-132D-4A97-893A-615C24714AAC}" srcOrd="2" destOrd="0" presId="urn:microsoft.com/office/officeart/2005/8/layout/gear1"/>
    <dgm:cxn modelId="{88DC3980-A8A0-4C8B-BBDF-157B377A4F7F}" type="presOf" srcId="{F9116C87-711E-46C4-84A5-3718F49485AE}" destId="{49A5E8B8-68FD-4301-9ABD-677AAE42EC5D}" srcOrd="0" destOrd="0" presId="urn:microsoft.com/office/officeart/2005/8/layout/gear1"/>
    <dgm:cxn modelId="{1D8273D7-A186-4568-AD2E-8BFB6CAB4966}" type="presOf" srcId="{3989A393-50F9-4C81-9268-8E1589C8902D}" destId="{52E8F6D4-2FF5-47CA-9CDC-43D34130F736}" srcOrd="0" destOrd="0" presId="urn:microsoft.com/office/officeart/2005/8/layout/gear1"/>
    <dgm:cxn modelId="{BCCC18C5-76CD-491E-8099-A80957C02D5B}" type="presOf" srcId="{0C7C959E-2DB4-4ABC-ABDF-E7A5A038183E}" destId="{BD060A09-36B1-42F8-81FD-5FB478A92C53}" srcOrd="2" destOrd="0" presId="urn:microsoft.com/office/officeart/2005/8/layout/gear1"/>
    <dgm:cxn modelId="{D2A1F05D-4E00-441C-8231-D3303575E59D}" type="presOf" srcId="{10E9F4F6-009C-474E-8669-5AA276E96942}" destId="{B1066535-CCC5-4333-B4F0-2275B79284F3}" srcOrd="0" destOrd="0" presId="urn:microsoft.com/office/officeart/2005/8/layout/gear1"/>
    <dgm:cxn modelId="{5B186841-F537-44F7-B1DA-ED1241E8623A}" type="presOf" srcId="{F9F38E22-E904-4FD3-9CE9-50398381EA41}" destId="{4E1A798B-973F-41DD-8830-385CDE1002F0}" srcOrd="0" destOrd="0" presId="urn:microsoft.com/office/officeart/2005/8/layout/gear1"/>
    <dgm:cxn modelId="{72AB0B3E-5E35-4AC6-9A67-07B0469BC497}" type="presOf" srcId="{0C7C959E-2DB4-4ABC-ABDF-E7A5A038183E}" destId="{960561B3-6A14-49D2-A079-0872683260F7}" srcOrd="1" destOrd="0" presId="urn:microsoft.com/office/officeart/2005/8/layout/gear1"/>
    <dgm:cxn modelId="{7B24C8EB-C1AC-4C4D-925F-8EABDB3012F9}" srcId="{F9116C87-711E-46C4-84A5-3718F49485AE}" destId="{0C7C959E-2DB4-4ABC-ABDF-E7A5A038183E}" srcOrd="1" destOrd="0" parTransId="{6A26DC21-1AAA-4867-9B01-0C2997188475}" sibTransId="{10E9F4F6-009C-474E-8669-5AA276E96942}"/>
    <dgm:cxn modelId="{6B439D28-2DEC-4554-8C4C-A8E1B53A4035}" type="presOf" srcId="{0C7C959E-2DB4-4ABC-ABDF-E7A5A038183E}" destId="{8E664E89-15B2-4C93-AE7B-9913BE4BC593}" srcOrd="0" destOrd="0" presId="urn:microsoft.com/office/officeart/2005/8/layout/gear1"/>
    <dgm:cxn modelId="{0B2E6DAD-7693-4AEA-BD2A-7CC25985B8E2}" srcId="{F9116C87-711E-46C4-84A5-3718F49485AE}" destId="{1CD0355E-D022-48F7-88BC-BAC71D7E13DE}" srcOrd="0" destOrd="0" parTransId="{45B96687-9692-416C-BF75-887D2B876472}" sibTransId="{F9F38E22-E904-4FD3-9CE9-50398381EA41}"/>
    <dgm:cxn modelId="{5C9F88AF-7A2D-41C8-8DB8-065A699399EF}" type="presOf" srcId="{22B6E8CD-12BA-417B-8670-158BB72B65C2}" destId="{9AA523D1-345C-4B93-A9C5-A65C1E371F91}" srcOrd="3" destOrd="0" presId="urn:microsoft.com/office/officeart/2005/8/layout/gear1"/>
    <dgm:cxn modelId="{FCE82241-6BD0-45A7-8789-A00D5DDFB424}" type="presOf" srcId="{22B6E8CD-12BA-417B-8670-158BB72B65C2}" destId="{6A30E28C-DC3C-4847-9460-87BE8AE2CAE2}" srcOrd="0" destOrd="0" presId="urn:microsoft.com/office/officeart/2005/8/layout/gear1"/>
    <dgm:cxn modelId="{C5DD4447-4448-496E-8D9D-664C91A932FD}" srcId="{F9116C87-711E-46C4-84A5-3718F49485AE}" destId="{22B6E8CD-12BA-417B-8670-158BB72B65C2}" srcOrd="2" destOrd="0" parTransId="{FE8F80B9-4FF7-4BB0-AD08-3687AD0ECFCC}" sibTransId="{3989A393-50F9-4C81-9268-8E1589C8902D}"/>
    <dgm:cxn modelId="{F22917E3-E68E-4076-829E-310DD7F0BDA9}" type="presParOf" srcId="{49A5E8B8-68FD-4301-9ABD-677AAE42EC5D}" destId="{F9B94E37-81EF-4C5F-A401-768414A4848B}" srcOrd="0" destOrd="0" presId="urn:microsoft.com/office/officeart/2005/8/layout/gear1"/>
    <dgm:cxn modelId="{B2467404-C40D-4A79-9082-8976B4FFBC7F}" type="presParOf" srcId="{49A5E8B8-68FD-4301-9ABD-677AAE42EC5D}" destId="{B32E710F-6B62-46DA-AAB9-6D46778C6B93}" srcOrd="1" destOrd="0" presId="urn:microsoft.com/office/officeart/2005/8/layout/gear1"/>
    <dgm:cxn modelId="{4B965C72-BE46-4365-BB03-DD854F84C5FE}" type="presParOf" srcId="{49A5E8B8-68FD-4301-9ABD-677AAE42EC5D}" destId="{3C1BE415-132D-4A97-893A-615C24714AAC}" srcOrd="2" destOrd="0" presId="urn:microsoft.com/office/officeart/2005/8/layout/gear1"/>
    <dgm:cxn modelId="{713C0973-4387-440D-B2A7-9C0681EE773D}" type="presParOf" srcId="{49A5E8B8-68FD-4301-9ABD-677AAE42EC5D}" destId="{8E664E89-15B2-4C93-AE7B-9913BE4BC593}" srcOrd="3" destOrd="0" presId="urn:microsoft.com/office/officeart/2005/8/layout/gear1"/>
    <dgm:cxn modelId="{4BF23F6F-29A0-451D-B56B-D009AA9D7C03}" type="presParOf" srcId="{49A5E8B8-68FD-4301-9ABD-677AAE42EC5D}" destId="{960561B3-6A14-49D2-A079-0872683260F7}" srcOrd="4" destOrd="0" presId="urn:microsoft.com/office/officeart/2005/8/layout/gear1"/>
    <dgm:cxn modelId="{1BBF52AD-8885-4702-8388-137B2200C5C8}" type="presParOf" srcId="{49A5E8B8-68FD-4301-9ABD-677AAE42EC5D}" destId="{BD060A09-36B1-42F8-81FD-5FB478A92C53}" srcOrd="5" destOrd="0" presId="urn:microsoft.com/office/officeart/2005/8/layout/gear1"/>
    <dgm:cxn modelId="{D22F6633-441E-4E9A-B24D-A3528C630CEF}" type="presParOf" srcId="{49A5E8B8-68FD-4301-9ABD-677AAE42EC5D}" destId="{6A30E28C-DC3C-4847-9460-87BE8AE2CAE2}" srcOrd="6" destOrd="0" presId="urn:microsoft.com/office/officeart/2005/8/layout/gear1"/>
    <dgm:cxn modelId="{61388EDE-E795-4766-B7D8-AEB5CFC5915E}" type="presParOf" srcId="{49A5E8B8-68FD-4301-9ABD-677AAE42EC5D}" destId="{1F889153-F8B9-48E5-BA4C-D931EA87C394}" srcOrd="7" destOrd="0" presId="urn:microsoft.com/office/officeart/2005/8/layout/gear1"/>
    <dgm:cxn modelId="{D68E2129-CC7A-4E6C-9471-16A9A01F936D}" type="presParOf" srcId="{49A5E8B8-68FD-4301-9ABD-677AAE42EC5D}" destId="{DDBFF9C5-BB57-4288-B079-EBE88E588C5D}" srcOrd="8" destOrd="0" presId="urn:microsoft.com/office/officeart/2005/8/layout/gear1"/>
    <dgm:cxn modelId="{45A1B0AF-F3BD-41AA-BEAE-9D1FAD506F4A}" type="presParOf" srcId="{49A5E8B8-68FD-4301-9ABD-677AAE42EC5D}" destId="{9AA523D1-345C-4B93-A9C5-A65C1E371F91}" srcOrd="9" destOrd="0" presId="urn:microsoft.com/office/officeart/2005/8/layout/gear1"/>
    <dgm:cxn modelId="{02F06074-E00A-447B-97B3-FCF3905B5512}" type="presParOf" srcId="{49A5E8B8-68FD-4301-9ABD-677AAE42EC5D}" destId="{4E1A798B-973F-41DD-8830-385CDE1002F0}" srcOrd="10" destOrd="0" presId="urn:microsoft.com/office/officeart/2005/8/layout/gear1"/>
    <dgm:cxn modelId="{FAFDD277-EF92-43C7-AE99-0CC38C1AD6FC}" type="presParOf" srcId="{49A5E8B8-68FD-4301-9ABD-677AAE42EC5D}" destId="{B1066535-CCC5-4333-B4F0-2275B79284F3}" srcOrd="11" destOrd="0" presId="urn:microsoft.com/office/officeart/2005/8/layout/gear1"/>
    <dgm:cxn modelId="{A873E080-1EE4-41AB-9686-BBB1937762C0}" type="presParOf" srcId="{49A5E8B8-68FD-4301-9ABD-677AAE42EC5D}" destId="{52E8F6D4-2FF5-47CA-9CDC-43D34130F73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9AF89-974E-4400-8B5F-4641B92C656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ECC705E-C12A-4211-95A1-457611501307}">
      <dgm:prSet phldrT="[Texte]"/>
      <dgm:spPr/>
      <dgm:t>
        <a:bodyPr/>
        <a:lstStyle/>
        <a:p>
          <a:r>
            <a:rPr lang="fr-FR" dirty="0" smtClean="0"/>
            <a:t>1</a:t>
          </a:r>
          <a:r>
            <a:rPr lang="fr-FR" baseline="30000" dirty="0" smtClean="0"/>
            <a:t>ère</a:t>
          </a:r>
          <a:r>
            <a:rPr lang="fr-FR" dirty="0" smtClean="0"/>
            <a:t> année</a:t>
          </a:r>
        </a:p>
        <a:p>
          <a:r>
            <a:rPr lang="fr-FR" dirty="0" smtClean="0"/>
            <a:t>Une thématique générale</a:t>
          </a:r>
          <a:endParaRPr lang="fr-FR" dirty="0"/>
        </a:p>
      </dgm:t>
    </dgm:pt>
    <dgm:pt modelId="{F8460C7F-E68E-487B-98CF-D5C0312D8160}" type="parTrans" cxnId="{661F959F-87A9-460A-8C6F-2A2ACBBC1869}">
      <dgm:prSet/>
      <dgm:spPr/>
      <dgm:t>
        <a:bodyPr/>
        <a:lstStyle/>
        <a:p>
          <a:endParaRPr lang="fr-FR"/>
        </a:p>
      </dgm:t>
    </dgm:pt>
    <dgm:pt modelId="{4B42E16B-3933-4D43-94A3-865C9C22FB98}" type="sibTrans" cxnId="{661F959F-87A9-460A-8C6F-2A2ACBBC1869}">
      <dgm:prSet/>
      <dgm:spPr/>
      <dgm:t>
        <a:bodyPr/>
        <a:lstStyle/>
        <a:p>
          <a:endParaRPr lang="fr-FR"/>
        </a:p>
      </dgm:t>
    </dgm:pt>
    <dgm:pt modelId="{3EF915ED-1D7F-45A4-9980-8F37B0417BA3}">
      <dgm:prSet phldrT="[Texte]"/>
      <dgm:spPr/>
      <dgm:t>
        <a:bodyPr/>
        <a:lstStyle/>
        <a:p>
          <a:r>
            <a:rPr lang="fr-FR" dirty="0" smtClean="0"/>
            <a:t>2 sujets d’étude en Géographie</a:t>
          </a:r>
          <a:endParaRPr lang="fr-FR" dirty="0"/>
        </a:p>
      </dgm:t>
    </dgm:pt>
    <dgm:pt modelId="{76E0B50B-CC01-4F9F-B4C3-5ACB4DB936FE}" type="parTrans" cxnId="{8FD815F3-DE40-4E38-885B-3675ABA07185}">
      <dgm:prSet/>
      <dgm:spPr/>
      <dgm:t>
        <a:bodyPr/>
        <a:lstStyle/>
        <a:p>
          <a:endParaRPr lang="fr-FR"/>
        </a:p>
      </dgm:t>
    </dgm:pt>
    <dgm:pt modelId="{D063C94A-2D83-44A6-A6D5-962231ADF42F}" type="sibTrans" cxnId="{8FD815F3-DE40-4E38-885B-3675ABA07185}">
      <dgm:prSet/>
      <dgm:spPr/>
      <dgm:t>
        <a:bodyPr/>
        <a:lstStyle/>
        <a:p>
          <a:endParaRPr lang="fr-FR"/>
        </a:p>
      </dgm:t>
    </dgm:pt>
    <dgm:pt modelId="{BE54F468-3749-4A89-816C-B7568081CD53}">
      <dgm:prSet phldrT="[Texte]"/>
      <dgm:spPr/>
      <dgm:t>
        <a:bodyPr/>
        <a:lstStyle/>
        <a:p>
          <a:r>
            <a:rPr lang="fr-FR" dirty="0" smtClean="0"/>
            <a:t>2 sujets d’étude en Histoire</a:t>
          </a:r>
          <a:endParaRPr lang="fr-FR" dirty="0"/>
        </a:p>
      </dgm:t>
    </dgm:pt>
    <dgm:pt modelId="{C1437B55-153C-41F9-BE97-02871F64CFBE}" type="parTrans" cxnId="{C5F90161-080E-4ECF-85DD-89680B164E08}">
      <dgm:prSet/>
      <dgm:spPr/>
      <dgm:t>
        <a:bodyPr/>
        <a:lstStyle/>
        <a:p>
          <a:endParaRPr lang="fr-FR"/>
        </a:p>
      </dgm:t>
    </dgm:pt>
    <dgm:pt modelId="{9A3965FD-7F82-4CC8-B572-A4C5112F95AD}" type="sibTrans" cxnId="{C5F90161-080E-4ECF-85DD-89680B164E08}">
      <dgm:prSet/>
      <dgm:spPr/>
      <dgm:t>
        <a:bodyPr/>
        <a:lstStyle/>
        <a:p>
          <a:endParaRPr lang="fr-FR"/>
        </a:p>
      </dgm:t>
    </dgm:pt>
    <dgm:pt modelId="{BA0EF18E-C740-4D3D-8C04-5876F96410D6}">
      <dgm:prSet phldrT="[Texte]"/>
      <dgm:spPr/>
      <dgm:t>
        <a:bodyPr/>
        <a:lstStyle/>
        <a:p>
          <a:r>
            <a:rPr lang="fr-FR" dirty="0" smtClean="0"/>
            <a:t>2</a:t>
          </a:r>
          <a:r>
            <a:rPr lang="fr-FR" baseline="30000" dirty="0" smtClean="0"/>
            <a:t>nde</a:t>
          </a:r>
          <a:r>
            <a:rPr lang="fr-FR" dirty="0" smtClean="0"/>
            <a:t> année</a:t>
          </a:r>
        </a:p>
        <a:p>
          <a:r>
            <a:rPr lang="fr-FR" dirty="0" smtClean="0"/>
            <a:t>Une thématique générale </a:t>
          </a:r>
          <a:endParaRPr lang="fr-FR" dirty="0"/>
        </a:p>
      </dgm:t>
    </dgm:pt>
    <dgm:pt modelId="{FB477BBB-1A1E-4525-A4C0-63C23CBB2761}" type="parTrans" cxnId="{CA0877A8-A399-4915-9942-9257A242AF6E}">
      <dgm:prSet/>
      <dgm:spPr/>
      <dgm:t>
        <a:bodyPr/>
        <a:lstStyle/>
        <a:p>
          <a:endParaRPr lang="fr-FR"/>
        </a:p>
      </dgm:t>
    </dgm:pt>
    <dgm:pt modelId="{A2876C93-1E31-4414-8D64-B1ED8AC5AB81}" type="sibTrans" cxnId="{CA0877A8-A399-4915-9942-9257A242AF6E}">
      <dgm:prSet/>
      <dgm:spPr/>
      <dgm:t>
        <a:bodyPr/>
        <a:lstStyle/>
        <a:p>
          <a:endParaRPr lang="fr-FR"/>
        </a:p>
      </dgm:t>
    </dgm:pt>
    <dgm:pt modelId="{533E3C53-9E70-449B-9606-839C81A532D4}">
      <dgm:prSet phldrT="[Texte]"/>
      <dgm:spPr/>
      <dgm:t>
        <a:bodyPr/>
        <a:lstStyle/>
        <a:p>
          <a:r>
            <a:rPr lang="fr-FR" dirty="0" smtClean="0"/>
            <a:t>2 sujets d’étude en Géographie</a:t>
          </a:r>
          <a:endParaRPr lang="fr-FR" dirty="0"/>
        </a:p>
      </dgm:t>
    </dgm:pt>
    <dgm:pt modelId="{E8960F68-97E2-4F06-A48A-46B42AAD77B5}" type="parTrans" cxnId="{7BDEC35D-8E1B-49FB-8C78-9AF51F59F38E}">
      <dgm:prSet/>
      <dgm:spPr/>
      <dgm:t>
        <a:bodyPr/>
        <a:lstStyle/>
        <a:p>
          <a:endParaRPr lang="fr-FR"/>
        </a:p>
      </dgm:t>
    </dgm:pt>
    <dgm:pt modelId="{77D95831-14F0-4D4E-ACB2-D70816500D1F}" type="sibTrans" cxnId="{7BDEC35D-8E1B-49FB-8C78-9AF51F59F38E}">
      <dgm:prSet/>
      <dgm:spPr/>
      <dgm:t>
        <a:bodyPr/>
        <a:lstStyle/>
        <a:p>
          <a:endParaRPr lang="fr-FR"/>
        </a:p>
      </dgm:t>
    </dgm:pt>
    <dgm:pt modelId="{843C908E-8E52-47A1-823B-9AEF9B63DED9}">
      <dgm:prSet phldrT="[Texte]"/>
      <dgm:spPr/>
      <dgm:t>
        <a:bodyPr/>
        <a:lstStyle/>
        <a:p>
          <a:r>
            <a:rPr lang="fr-FR" dirty="0" smtClean="0"/>
            <a:t>2 sujets d’étude en Histoire</a:t>
          </a:r>
          <a:endParaRPr lang="fr-FR" dirty="0"/>
        </a:p>
      </dgm:t>
    </dgm:pt>
    <dgm:pt modelId="{64568A6F-EB31-4D0A-86DC-6D5D8984C672}" type="parTrans" cxnId="{AB2B4348-DBB3-46D2-88B4-5215E9FE37DF}">
      <dgm:prSet/>
      <dgm:spPr/>
      <dgm:t>
        <a:bodyPr/>
        <a:lstStyle/>
        <a:p>
          <a:endParaRPr lang="fr-FR"/>
        </a:p>
      </dgm:t>
    </dgm:pt>
    <dgm:pt modelId="{8426B6A7-3FEA-4B2F-A75B-3818E994BFC8}" type="sibTrans" cxnId="{AB2B4348-DBB3-46D2-88B4-5215E9FE37DF}">
      <dgm:prSet/>
      <dgm:spPr/>
      <dgm:t>
        <a:bodyPr/>
        <a:lstStyle/>
        <a:p>
          <a:endParaRPr lang="fr-FR"/>
        </a:p>
      </dgm:t>
    </dgm:pt>
    <dgm:pt modelId="{D45B1D30-74EF-41BA-9894-E0D0D03A00CA}" type="pres">
      <dgm:prSet presAssocID="{63B9AF89-974E-4400-8B5F-4641B92C656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50F2FC5-1EAB-4E45-80CA-3C65D374BB10}" type="pres">
      <dgm:prSet presAssocID="{FECC705E-C12A-4211-95A1-457611501307}" presName="linNode" presStyleCnt="0"/>
      <dgm:spPr/>
    </dgm:pt>
    <dgm:pt modelId="{29F45AF2-57AF-47DD-877B-FECBA9993BB2}" type="pres">
      <dgm:prSet presAssocID="{FECC705E-C12A-4211-95A1-45761150130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74AFE4-5DF1-46D1-A54B-ED0A26CB8348}" type="pres">
      <dgm:prSet presAssocID="{FECC705E-C12A-4211-95A1-45761150130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46920F-3432-4682-B4E4-DAE18F18F7D4}" type="pres">
      <dgm:prSet presAssocID="{4B42E16B-3933-4D43-94A3-865C9C22FB98}" presName="spacing" presStyleCnt="0"/>
      <dgm:spPr/>
    </dgm:pt>
    <dgm:pt modelId="{DC3541F5-737E-440B-BDC6-568B3E71FA50}" type="pres">
      <dgm:prSet presAssocID="{BA0EF18E-C740-4D3D-8C04-5876F96410D6}" presName="linNode" presStyleCnt="0"/>
      <dgm:spPr/>
    </dgm:pt>
    <dgm:pt modelId="{C0ED112A-19F6-4CD9-8C6E-E1D2F4196DA8}" type="pres">
      <dgm:prSet presAssocID="{BA0EF18E-C740-4D3D-8C04-5876F96410D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929EE-1EB5-4CD0-8C08-75AA85DE40B1}" type="pres">
      <dgm:prSet presAssocID="{BA0EF18E-C740-4D3D-8C04-5876F96410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5F137D-8230-4940-AFCE-6632587486EF}" type="presOf" srcId="{FECC705E-C12A-4211-95A1-457611501307}" destId="{29F45AF2-57AF-47DD-877B-FECBA9993BB2}" srcOrd="0" destOrd="0" presId="urn:microsoft.com/office/officeart/2005/8/layout/vList6"/>
    <dgm:cxn modelId="{8621B767-1CDF-400F-B230-DC39F9003336}" type="presOf" srcId="{63B9AF89-974E-4400-8B5F-4641B92C656C}" destId="{D45B1D30-74EF-41BA-9894-E0D0D03A00CA}" srcOrd="0" destOrd="0" presId="urn:microsoft.com/office/officeart/2005/8/layout/vList6"/>
    <dgm:cxn modelId="{8FD815F3-DE40-4E38-885B-3675ABA07185}" srcId="{FECC705E-C12A-4211-95A1-457611501307}" destId="{3EF915ED-1D7F-45A4-9980-8F37B0417BA3}" srcOrd="0" destOrd="0" parTransId="{76E0B50B-CC01-4F9F-B4C3-5ACB4DB936FE}" sibTransId="{D063C94A-2D83-44A6-A6D5-962231ADF42F}"/>
    <dgm:cxn modelId="{203D67C2-F56C-4EB0-AB87-4D4A06A83E50}" type="presOf" srcId="{BE54F468-3749-4A89-816C-B7568081CD53}" destId="{7574AFE4-5DF1-46D1-A54B-ED0A26CB8348}" srcOrd="0" destOrd="1" presId="urn:microsoft.com/office/officeart/2005/8/layout/vList6"/>
    <dgm:cxn modelId="{53530D78-A0BD-400E-A128-1E87319B483E}" type="presOf" srcId="{BA0EF18E-C740-4D3D-8C04-5876F96410D6}" destId="{C0ED112A-19F6-4CD9-8C6E-E1D2F4196DA8}" srcOrd="0" destOrd="0" presId="urn:microsoft.com/office/officeart/2005/8/layout/vList6"/>
    <dgm:cxn modelId="{CA0877A8-A399-4915-9942-9257A242AF6E}" srcId="{63B9AF89-974E-4400-8B5F-4641B92C656C}" destId="{BA0EF18E-C740-4D3D-8C04-5876F96410D6}" srcOrd="1" destOrd="0" parTransId="{FB477BBB-1A1E-4525-A4C0-63C23CBB2761}" sibTransId="{A2876C93-1E31-4414-8D64-B1ED8AC5AB81}"/>
    <dgm:cxn modelId="{1DBAEF4B-064D-40C1-AB4A-01C1A88EE528}" type="presOf" srcId="{843C908E-8E52-47A1-823B-9AEF9B63DED9}" destId="{2C8929EE-1EB5-4CD0-8C08-75AA85DE40B1}" srcOrd="0" destOrd="1" presId="urn:microsoft.com/office/officeart/2005/8/layout/vList6"/>
    <dgm:cxn modelId="{9524B2E5-26A6-4BA9-BD97-B2DC6DE0E72E}" type="presOf" srcId="{533E3C53-9E70-449B-9606-839C81A532D4}" destId="{2C8929EE-1EB5-4CD0-8C08-75AA85DE40B1}" srcOrd="0" destOrd="0" presId="urn:microsoft.com/office/officeart/2005/8/layout/vList6"/>
    <dgm:cxn modelId="{661F959F-87A9-460A-8C6F-2A2ACBBC1869}" srcId="{63B9AF89-974E-4400-8B5F-4641B92C656C}" destId="{FECC705E-C12A-4211-95A1-457611501307}" srcOrd="0" destOrd="0" parTransId="{F8460C7F-E68E-487B-98CF-D5C0312D8160}" sibTransId="{4B42E16B-3933-4D43-94A3-865C9C22FB98}"/>
    <dgm:cxn modelId="{C5F90161-080E-4ECF-85DD-89680B164E08}" srcId="{FECC705E-C12A-4211-95A1-457611501307}" destId="{BE54F468-3749-4A89-816C-B7568081CD53}" srcOrd="1" destOrd="0" parTransId="{C1437B55-153C-41F9-BE97-02871F64CFBE}" sibTransId="{9A3965FD-7F82-4CC8-B572-A4C5112F95AD}"/>
    <dgm:cxn modelId="{AB2B4348-DBB3-46D2-88B4-5215E9FE37DF}" srcId="{BA0EF18E-C740-4D3D-8C04-5876F96410D6}" destId="{843C908E-8E52-47A1-823B-9AEF9B63DED9}" srcOrd="1" destOrd="0" parTransId="{64568A6F-EB31-4D0A-86DC-6D5D8984C672}" sibTransId="{8426B6A7-3FEA-4B2F-A75B-3818E994BFC8}"/>
    <dgm:cxn modelId="{BAF6FD64-4AE9-4EE3-A2F0-E9DDACEFA765}" type="presOf" srcId="{3EF915ED-1D7F-45A4-9980-8F37B0417BA3}" destId="{7574AFE4-5DF1-46D1-A54B-ED0A26CB8348}" srcOrd="0" destOrd="0" presId="urn:microsoft.com/office/officeart/2005/8/layout/vList6"/>
    <dgm:cxn modelId="{7BDEC35D-8E1B-49FB-8C78-9AF51F59F38E}" srcId="{BA0EF18E-C740-4D3D-8C04-5876F96410D6}" destId="{533E3C53-9E70-449B-9606-839C81A532D4}" srcOrd="0" destOrd="0" parTransId="{E8960F68-97E2-4F06-A48A-46B42AAD77B5}" sibTransId="{77D95831-14F0-4D4E-ACB2-D70816500D1F}"/>
    <dgm:cxn modelId="{F1A1F5B3-3C25-4F18-9F37-3C4416119FFD}" type="presParOf" srcId="{D45B1D30-74EF-41BA-9894-E0D0D03A00CA}" destId="{F50F2FC5-1EAB-4E45-80CA-3C65D374BB10}" srcOrd="0" destOrd="0" presId="urn:microsoft.com/office/officeart/2005/8/layout/vList6"/>
    <dgm:cxn modelId="{83251621-53A7-474A-89FB-1EC047A9294E}" type="presParOf" srcId="{F50F2FC5-1EAB-4E45-80CA-3C65D374BB10}" destId="{29F45AF2-57AF-47DD-877B-FECBA9993BB2}" srcOrd="0" destOrd="0" presId="urn:microsoft.com/office/officeart/2005/8/layout/vList6"/>
    <dgm:cxn modelId="{62462C25-9C44-45FA-8515-49CF822D4AD1}" type="presParOf" srcId="{F50F2FC5-1EAB-4E45-80CA-3C65D374BB10}" destId="{7574AFE4-5DF1-46D1-A54B-ED0A26CB8348}" srcOrd="1" destOrd="0" presId="urn:microsoft.com/office/officeart/2005/8/layout/vList6"/>
    <dgm:cxn modelId="{7888334E-2D6B-443C-BCE9-44A786A20CAE}" type="presParOf" srcId="{D45B1D30-74EF-41BA-9894-E0D0D03A00CA}" destId="{AB46920F-3432-4682-B4E4-DAE18F18F7D4}" srcOrd="1" destOrd="0" presId="urn:microsoft.com/office/officeart/2005/8/layout/vList6"/>
    <dgm:cxn modelId="{CC1BF7AF-3DB3-4412-9214-73CE2F2CFE2A}" type="presParOf" srcId="{D45B1D30-74EF-41BA-9894-E0D0D03A00CA}" destId="{DC3541F5-737E-440B-BDC6-568B3E71FA50}" srcOrd="2" destOrd="0" presId="urn:microsoft.com/office/officeart/2005/8/layout/vList6"/>
    <dgm:cxn modelId="{7D9E91FA-B456-4EFA-8EA4-1939B2EC7422}" type="presParOf" srcId="{DC3541F5-737E-440B-BDC6-568B3E71FA50}" destId="{C0ED112A-19F6-4CD9-8C6E-E1D2F4196DA8}" srcOrd="0" destOrd="0" presId="urn:microsoft.com/office/officeart/2005/8/layout/vList6"/>
    <dgm:cxn modelId="{F7D63A8C-768E-40A9-8F6F-370476F429BC}" type="presParOf" srcId="{DC3541F5-737E-440B-BDC6-568B3E71FA50}" destId="{2C8929EE-1EB5-4CD0-8C08-75AA85DE40B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94E37-81EF-4C5F-A401-768414A4848B}">
      <dsp:nvSpPr>
        <dsp:cNvPr id="0" name=""/>
        <dsp:cNvSpPr/>
      </dsp:nvSpPr>
      <dsp:spPr>
        <a:xfrm>
          <a:off x="5571754" y="2352365"/>
          <a:ext cx="2646732" cy="264673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Renforcer des capacités d’analyse et de synthèse</a:t>
          </a:r>
          <a:endParaRPr lang="fr-FR" sz="1600" kern="1200" dirty="0"/>
        </a:p>
      </dsp:txBody>
      <dsp:txXfrm>
        <a:off x="6103865" y="2972349"/>
        <a:ext cx="1582510" cy="1360475"/>
      </dsp:txXfrm>
    </dsp:sp>
    <dsp:sp modelId="{8E664E89-15B2-4C93-AE7B-9913BE4BC593}">
      <dsp:nvSpPr>
        <dsp:cNvPr id="0" name=""/>
        <dsp:cNvSpPr/>
      </dsp:nvSpPr>
      <dsp:spPr>
        <a:xfrm>
          <a:off x="3417708" y="1253067"/>
          <a:ext cx="3153153" cy="287231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Développer l’expression orale écrite, gérer son temps…</a:t>
          </a:r>
          <a:endParaRPr lang="fr-FR" sz="1500" kern="1200" dirty="0"/>
        </a:p>
      </dsp:txBody>
      <dsp:txXfrm>
        <a:off x="4181645" y="1980550"/>
        <a:ext cx="1625279" cy="1417345"/>
      </dsp:txXfrm>
    </dsp:sp>
    <dsp:sp modelId="{6A30E28C-DC3C-4847-9460-87BE8AE2CAE2}">
      <dsp:nvSpPr>
        <dsp:cNvPr id="0" name=""/>
        <dsp:cNvSpPr/>
      </dsp:nvSpPr>
      <dsp:spPr>
        <a:xfrm rot="20700000">
          <a:off x="4755038" y="106999"/>
          <a:ext cx="2595880" cy="246959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Consolider des repères historiques géographiques et mobiliser des connaissances</a:t>
          </a:r>
          <a:endParaRPr lang="fr-FR" sz="1400" kern="1200" dirty="0"/>
        </a:p>
      </dsp:txBody>
      <dsp:txXfrm rot="-20700000">
        <a:off x="5331881" y="641162"/>
        <a:ext cx="1442193" cy="1401264"/>
      </dsp:txXfrm>
    </dsp:sp>
    <dsp:sp modelId="{4E1A798B-973F-41DD-8830-385CDE1002F0}">
      <dsp:nvSpPr>
        <dsp:cNvPr id="0" name=""/>
        <dsp:cNvSpPr/>
      </dsp:nvSpPr>
      <dsp:spPr>
        <a:xfrm>
          <a:off x="5375079" y="1949076"/>
          <a:ext cx="3387817" cy="3387817"/>
        </a:xfrm>
        <a:prstGeom prst="circularArrow">
          <a:avLst>
            <a:gd name="adj1" fmla="val 4687"/>
            <a:gd name="adj2" fmla="val 299029"/>
            <a:gd name="adj3" fmla="val 2529177"/>
            <a:gd name="adj4" fmla="val 1583352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66535-CCC5-4333-B4F0-2275B79284F3}">
      <dsp:nvSpPr>
        <dsp:cNvPr id="0" name=""/>
        <dsp:cNvSpPr/>
      </dsp:nvSpPr>
      <dsp:spPr>
        <a:xfrm>
          <a:off x="3690941" y="1298215"/>
          <a:ext cx="2461461" cy="246146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8F6D4-2FF5-47CA-9CDC-43D34130F736}">
      <dsp:nvSpPr>
        <dsp:cNvPr id="0" name=""/>
        <dsp:cNvSpPr/>
      </dsp:nvSpPr>
      <dsp:spPr>
        <a:xfrm>
          <a:off x="4673723" y="-16965"/>
          <a:ext cx="2653950" cy="265395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4AFE4-5DF1-46D1-A54B-ED0A26CB8348}">
      <dsp:nvSpPr>
        <dsp:cNvPr id="0" name=""/>
        <dsp:cNvSpPr/>
      </dsp:nvSpPr>
      <dsp:spPr>
        <a:xfrm>
          <a:off x="4206240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2 sujets d’étude en Géographie</a:t>
          </a:r>
          <a:endParaRPr lang="fr-F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2 sujets d’étude en Histoire</a:t>
          </a:r>
          <a:endParaRPr lang="fr-FR" sz="3400" kern="1200" dirty="0"/>
        </a:p>
      </dsp:txBody>
      <dsp:txXfrm>
        <a:off x="4206240" y="259476"/>
        <a:ext cx="5532525" cy="1553669"/>
      </dsp:txXfrm>
    </dsp:sp>
    <dsp:sp modelId="{29F45AF2-57AF-47DD-877B-FECBA9993BB2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1</a:t>
          </a:r>
          <a:r>
            <a:rPr lang="fr-FR" sz="3600" kern="1200" baseline="30000" dirty="0" smtClean="0"/>
            <a:t>ère</a:t>
          </a:r>
          <a:r>
            <a:rPr lang="fr-FR" sz="3600" kern="1200" dirty="0" smtClean="0"/>
            <a:t> année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Une thématique générale</a:t>
          </a:r>
          <a:endParaRPr lang="fr-FR" sz="3600" kern="1200" dirty="0"/>
        </a:p>
      </dsp:txBody>
      <dsp:txXfrm>
        <a:off x="101125" y="101656"/>
        <a:ext cx="4003990" cy="1869309"/>
      </dsp:txXfrm>
    </dsp:sp>
    <dsp:sp modelId="{2C8929EE-1EB5-4CD0-8C08-75AA85DE40B1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2 sujets d’étude en Géographie</a:t>
          </a:r>
          <a:endParaRPr lang="fr-F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400" kern="1200" dirty="0" smtClean="0"/>
            <a:t>2 sujets d’étude en Histoire</a:t>
          </a:r>
          <a:endParaRPr lang="fr-FR" sz="3400" kern="1200" dirty="0"/>
        </a:p>
      </dsp:txBody>
      <dsp:txXfrm>
        <a:off x="4206240" y="2538191"/>
        <a:ext cx="5532525" cy="1553669"/>
      </dsp:txXfrm>
    </dsp:sp>
    <dsp:sp modelId="{C0ED112A-19F6-4CD9-8C6E-E1D2F4196DA8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2</a:t>
          </a:r>
          <a:r>
            <a:rPr lang="fr-FR" sz="3600" kern="1200" baseline="30000" dirty="0" smtClean="0"/>
            <a:t>nde</a:t>
          </a:r>
          <a:r>
            <a:rPr lang="fr-FR" sz="3600" kern="1200" dirty="0" smtClean="0"/>
            <a:t> année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Une thématique générale </a:t>
          </a:r>
          <a:endParaRPr lang="fr-FR" sz="3600" kern="1200" dirty="0"/>
        </a:p>
      </dsp:txBody>
      <dsp:txXfrm>
        <a:off x="101125" y="2380371"/>
        <a:ext cx="4003990" cy="1869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5785011-7DDF-4F21-AB0D-5DCF0A2D1755}" type="datetimeFigureOut">
              <a:rPr lang="fr-FR" smtClean="0"/>
              <a:t>15/12/2017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9F8FF745-2519-41C7-9FE6-5E72BBFAC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657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11CF528-6988-4D68-9F98-E606DC4A8792}" type="datetimeFigureOut">
              <a:rPr lang="fr-FR" smtClean="0"/>
              <a:t>15/12/2017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5E9C93-4AEE-4966-B1C6-AC58B4D89F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37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E9C93-4AEE-4966-B1C6-AC58B4D89F9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23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05D0-88F6-484C-950E-D6FE7B6E4D1E}" type="datetime1">
              <a:rPr lang="fr-FR" smtClean="0"/>
              <a:t>15/12/2017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1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FEAD-527E-4C3D-B197-D75C0F5D0ECE}" type="datetime1">
              <a:rPr lang="fr-FR" smtClean="0"/>
              <a:t>15/12/2017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58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853-E7FB-49F8-B65F-351B89D898C1}" type="datetime1">
              <a:rPr lang="fr-FR" smtClean="0"/>
              <a:t>15/12/2017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1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1AC-8D00-4DC7-A9F1-70CE726AC05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11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9832-8F2D-4C6F-8794-6E4C0647727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4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F1C0-028C-4EB5-B4D7-DEBD01D4CB5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89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364E-BAA8-4BA5-810D-0F027F742E7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82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3EFE-74CD-414F-9D9F-9857CE3EBAA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41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35BA-D1D5-4C2C-9B0E-7F49DC09D63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1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BA72-421A-4853-B75B-5C31357EF27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58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0C34-EE7A-49EE-A152-270261F4670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5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3F21-2160-4B7B-8F21-1C8F273F7750}" type="datetime1">
              <a:rPr lang="fr-FR" smtClean="0"/>
              <a:t>15/12/2017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348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1711-EC6F-4E26-B989-00C29805D63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67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3ED-1FD7-494A-A704-59A069E686C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79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DD2-9A23-4066-8C88-7F1EDBFC3A9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7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F9CB-C39D-45CC-BF78-51F3288FD16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44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ACBF-AC31-4061-AE10-6326B24BE57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1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3D1D-77B5-4F16-B98D-EDF5DF3D1C9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585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F496-EE42-4E3F-853E-425854DA5A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18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993-0E35-4E23-8279-53740DCE4F8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6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506-DFA3-4D11-BBD3-D843E4F87AC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29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23EA-C67C-4321-A581-21CBD92ABD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0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3D06-368E-4639-B880-BF6FD9F07413}" type="datetime1">
              <a:rPr lang="fr-FR" smtClean="0"/>
              <a:t>15/12/2017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6836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322B-3EA8-4931-8927-F35794F2BE1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04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F9A-9CE6-4EC9-AF7C-7965A375C71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57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6BE-2D1A-454B-9601-9996E5AA9C4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439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78C-FBB3-4BCA-839A-0C98EDD3341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7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95A-D66F-48E6-B5A8-11C4615C3882}" type="datetime1">
              <a:rPr lang="fr-FR" smtClean="0"/>
              <a:t>15/12/2017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8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43FD-CCF6-4292-BA4B-8DB8FE95CA7E}" type="datetime1">
              <a:rPr lang="fr-FR" smtClean="0"/>
              <a:t>15/12/2017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9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E4DE-64E1-412B-BCF8-F28C2DD00094}" type="datetime1">
              <a:rPr lang="fr-FR" smtClean="0"/>
              <a:t>15/12/2017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8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5AFE-1144-41A3-B445-29472FB3071A}" type="datetime1">
              <a:rPr lang="fr-FR" smtClean="0"/>
              <a:t>15/12/2017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78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159F-0238-406B-9628-968A4CACD39D}" type="datetime1">
              <a:rPr lang="fr-FR" smtClean="0"/>
              <a:t>15/12/2017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36A7-C17D-46F0-B3A5-EA0043C41F31}" type="datetime1">
              <a:rPr lang="fr-FR" smtClean="0"/>
              <a:t>15/12/2017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9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2403-78C2-4657-8830-67374FE4CA8F}" type="datetime1">
              <a:rPr lang="fr-FR" smtClean="0"/>
              <a:t>15/12/2017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Réunion formateurs BP 15/12/2017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7C9C-7190-4D31-87C3-087FF8281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29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6D0C-4E29-4362-8F0C-B735A06B1D3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5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1819-B5A9-4309-A23D-F371E64842E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15/12/2017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6C58-C4D0-43FC-965D-DEEB4BEF75F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5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dp.ac-amiens.fr/edd/" TargetMode="External"/><Relationship Id="rId2" Type="http://schemas.openxmlformats.org/officeDocument/2006/relationships/hyperlink" Target="http://fresques.ina.fr/elles-centrepompidou/parcours/0008/autour-de-l-exposit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dagogie.ac-aix-marseille.fr/jcms/c_106762/fr/les-transformations-de-l-espace-productif-et-decisionne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1631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 smtClean="0"/>
              <a:t>Réunion Brevet Professionnel</a:t>
            </a:r>
            <a:endParaRPr lang="fr-FR" sz="54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69156" y="4549422"/>
            <a:ext cx="7732888" cy="1354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LGT Vauvenargues Aix en Provence</a:t>
            </a:r>
          </a:p>
          <a:p>
            <a:pPr marL="0" indent="0" algn="ctr">
              <a:buNone/>
            </a:pPr>
            <a:r>
              <a:rPr lang="fr-FR" sz="4000" dirty="0" smtClean="0"/>
              <a:t>15/12/2017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7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artie </a:t>
            </a:r>
            <a:r>
              <a:rPr lang="fr-FR" dirty="0" smtClean="0"/>
              <a:t>: </a:t>
            </a:r>
            <a:r>
              <a:rPr lang="fr-FR" dirty="0" smtClean="0"/>
              <a:t>Histoire Géographie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Durée 1h 30</a:t>
            </a:r>
          </a:p>
          <a:p>
            <a:pPr marL="0" indent="0">
              <a:buNone/>
            </a:pPr>
            <a:r>
              <a:rPr lang="fr-FR" sz="3200" dirty="0" smtClean="0"/>
              <a:t>Support documentaire de 3 ou 4 documents</a:t>
            </a:r>
          </a:p>
          <a:p>
            <a:pPr marL="0" indent="0">
              <a:buNone/>
            </a:pPr>
            <a:r>
              <a:rPr lang="fr-FR" sz="3200" dirty="0" smtClean="0"/>
              <a:t>A partir d’un questionnaire  et en prenant appui sur ses connaissances le candidat rend compte de sa compréhension et de la situation proposée. Les  réponses peuvent prendre des formes différentes (schéma, </a:t>
            </a:r>
            <a:r>
              <a:rPr lang="fr-FR" sz="3200" dirty="0" err="1" smtClean="0"/>
              <a:t>cartographie,tableau</a:t>
            </a:r>
            <a:r>
              <a:rPr lang="fr-FR" sz="3200" dirty="0" smtClean="0"/>
              <a:t>…)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4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CCF Contrôle en cours de formation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Durée 2 fois 1H30</a:t>
            </a:r>
          </a:p>
          <a:p>
            <a:r>
              <a:rPr lang="fr-FR" dirty="0" smtClean="0"/>
              <a:t>Epreuve écrite</a:t>
            </a:r>
          </a:p>
          <a:p>
            <a:r>
              <a:rPr lang="fr-FR" dirty="0" smtClean="0"/>
              <a:t>L’épreuve se déroule au cours de la 2</a:t>
            </a:r>
            <a:r>
              <a:rPr lang="fr-FR" baseline="30000" dirty="0" smtClean="0"/>
              <a:t>nde</a:t>
            </a:r>
            <a:r>
              <a:rPr lang="fr-FR" dirty="0" smtClean="0"/>
              <a:t> année</a:t>
            </a:r>
          </a:p>
          <a:p>
            <a:r>
              <a:rPr lang="fr-FR" dirty="0" smtClean="0"/>
              <a:t>2 situations d’évaluation notées chacune sur 20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309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2nde partie : HG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Analyse d’une situation en HG durée 1h30</a:t>
            </a:r>
          </a:p>
          <a:p>
            <a:pPr marL="0" indent="0">
              <a:buNone/>
            </a:pPr>
            <a:r>
              <a:rPr lang="fr-FR" sz="3200" dirty="0" smtClean="0"/>
              <a:t>Support documentaire </a:t>
            </a:r>
          </a:p>
          <a:p>
            <a:pPr marL="0" lvl="0" indent="0">
              <a:buNone/>
            </a:pPr>
            <a:r>
              <a:rPr lang="fr-FR" sz="3200" dirty="0">
                <a:solidFill>
                  <a:prstClr val="black"/>
                </a:solidFill>
              </a:rPr>
              <a:t>A partir d’un questionnaire  et en prenant appui sur ses connaissances le candidat rend compte de sa compréhension et de la situation proposée. Les  réponses peuvent prendre des formes différentes (schéma, </a:t>
            </a:r>
            <a:r>
              <a:rPr lang="fr-FR" sz="3200" dirty="0" err="1">
                <a:solidFill>
                  <a:prstClr val="black"/>
                </a:solidFill>
              </a:rPr>
              <a:t>cartographie,tableau</a:t>
            </a:r>
            <a:r>
              <a:rPr lang="fr-FR" sz="3200" dirty="0">
                <a:solidFill>
                  <a:prstClr val="black"/>
                </a:solidFill>
              </a:rPr>
              <a:t>…)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8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 ressources: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fresques.ina.fr/elles-centrepompidou/parcours/0008/autour-de-l-exposition.html</a:t>
            </a:r>
            <a:endParaRPr lang="fr-FR" dirty="0" smtClean="0"/>
          </a:p>
          <a:p>
            <a:r>
              <a:rPr lang="fr-FR" dirty="0" smtClean="0"/>
              <a:t>Développement Durable:</a:t>
            </a:r>
          </a:p>
          <a:p>
            <a:r>
              <a:rPr lang="fr-FR" dirty="0">
                <a:hlinkClick r:id="rId3"/>
              </a:rPr>
              <a:t>http://crdp.ac-amiens.fr/edd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 site lettres HG d’Aix-Marseille</a:t>
            </a:r>
          </a:p>
          <a:p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www.pedagogie.ac-aix-marseille.fr/jcms/c_106762/fr/les-transformations-de-l-espace-productif-et-decisionnel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172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132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09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Brevet Professionnel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 nouveaux programmes: BOEN N°11 du 17/03/2016</a:t>
            </a:r>
          </a:p>
          <a:p>
            <a:r>
              <a:rPr lang="fr-FR" dirty="0" smtClean="0"/>
              <a:t>Une réforme qui s’inscrit dans des attentes du cadre européen des compétences clés pour l’éducation et l’apprentissage tout au long de la vie.</a:t>
            </a:r>
          </a:p>
          <a:p>
            <a:r>
              <a:rPr lang="fr-FR" dirty="0" smtClean="0"/>
              <a:t>De nouvelles modalités d’examen à la session 2018: BOEN du 08/04/2016</a:t>
            </a:r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8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programme d’Histoire géographie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Un programme construit autour de finalités culturelles, civiques, intellectuelles qui concourent à la formation d’adultes responsables, capables d’exercer un regard critique, et éclairé sur le monde dans lequel ils vivent.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8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L’enseignement de l’histoire et de la géographie concourt à</a:t>
            </a:r>
            <a:endParaRPr lang="fr-FR" sz="3200" dirty="0"/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536899"/>
              </p:ext>
            </p:extLst>
          </p:nvPr>
        </p:nvGraphicFramePr>
        <p:xfrm>
          <a:off x="736599" y="1464380"/>
          <a:ext cx="11624733" cy="4812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3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démarche à privilégier: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-La recherche permanente du sens</a:t>
            </a:r>
          </a:p>
          <a:p>
            <a:pPr marL="0" indent="0">
              <a:buNone/>
            </a:pPr>
            <a:r>
              <a:rPr lang="fr-FR" dirty="0" smtClean="0"/>
              <a:t>- L’exercice du raisonnement et de l’esprit critique</a:t>
            </a:r>
          </a:p>
          <a:p>
            <a:pPr marL="0" indent="0">
              <a:buNone/>
            </a:pPr>
            <a:r>
              <a:rPr lang="fr-FR" dirty="0" smtClean="0"/>
              <a:t>- Un usage des technologies de l’information et de la communication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9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8" y="1122362"/>
            <a:ext cx="8997245" cy="1417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 programme sur deux années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4000" dirty="0" smtClean="0"/>
              <a:t>2 sujets d’étude en histoire et en géographie</a:t>
            </a:r>
          </a:p>
          <a:p>
            <a:r>
              <a:rPr lang="fr-FR" sz="4000" dirty="0" smtClean="0"/>
              <a:t>Des capacités et des attitudes à développer, qui guident la construction des situations d’enseignement.</a:t>
            </a: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formateurs BP 15/12/2017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44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programme défini annuellement</a:t>
            </a:r>
            <a:endParaRPr lang="fr-FR" dirty="0"/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5856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4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848102"/>
              </p:ext>
            </p:extLst>
          </p:nvPr>
        </p:nvGraphicFramePr>
        <p:xfrm>
          <a:off x="838200" y="1825625"/>
          <a:ext cx="10515600" cy="471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514786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année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Géographie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Histoire</a:t>
                      </a:r>
                      <a:endParaRPr lang="fr-FR" dirty="0"/>
                    </a:p>
                  </a:txBody>
                  <a:tcPr/>
                </a:tc>
              </a:tr>
              <a:tr h="507734">
                <a:tc>
                  <a:txBody>
                    <a:bodyPr/>
                    <a:lstStyle/>
                    <a:p>
                      <a:r>
                        <a:rPr lang="fr-FR" dirty="0" smtClean="0"/>
                        <a:t>Comprendre</a:t>
                      </a:r>
                      <a:r>
                        <a:rPr lang="fr-FR" baseline="0" dirty="0" smtClean="0"/>
                        <a:t> la France aujourd’hui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La France dans l’UE et dans le monde</a:t>
                      </a:r>
                    </a:p>
                    <a:p>
                      <a:r>
                        <a:rPr lang="fr-FR" dirty="0" smtClean="0"/>
                        <a:t>Les transformations des</a:t>
                      </a:r>
                      <a:r>
                        <a:rPr lang="fr-FR" baseline="0" dirty="0" smtClean="0"/>
                        <a:t> espaces productifs en France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Les femmes dans la société française</a:t>
                      </a:r>
                    </a:p>
                    <a:p>
                      <a:r>
                        <a:rPr lang="fr-FR" dirty="0" smtClean="0"/>
                        <a:t>La république de 1958 à nos jours</a:t>
                      </a:r>
                      <a:endParaRPr lang="fr-FR" dirty="0"/>
                    </a:p>
                  </a:txBody>
                  <a:tcPr/>
                </a:tc>
              </a:tr>
              <a:tr h="114240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4786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nde</a:t>
                      </a:r>
                      <a:r>
                        <a:rPr lang="fr-FR" dirty="0" smtClean="0"/>
                        <a:t> année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0935">
                <a:tc>
                  <a:txBody>
                    <a:bodyPr/>
                    <a:lstStyle/>
                    <a:p>
                      <a:r>
                        <a:rPr lang="fr-FR" dirty="0" smtClean="0"/>
                        <a:t>Comprendre le monde aujourd’hui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mondialisation: fonctionnement et intégration inégale des territoires</a:t>
                      </a:r>
                    </a:p>
                    <a:p>
                      <a:r>
                        <a:rPr lang="fr-FR" dirty="0" smtClean="0"/>
                        <a:t>Ressources et Développement durable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Guerres et conflits contemporains depuis 1945</a:t>
                      </a:r>
                    </a:p>
                    <a:p>
                      <a:r>
                        <a:rPr lang="fr-FR" dirty="0" smtClean="0"/>
                        <a:t>Le monde après le tournant des années 90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6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Brevet professionnel, modalités d’évaluation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L’Epreuve d’Expression et connaissance du monde</a:t>
            </a:r>
          </a:p>
          <a:p>
            <a:pPr marL="0" indent="0">
              <a:buNone/>
            </a:pPr>
            <a:r>
              <a:rPr lang="fr-FR" sz="3200" dirty="0" smtClean="0"/>
              <a:t>Ponctuelle:</a:t>
            </a:r>
          </a:p>
          <a:p>
            <a:pPr marL="0" indent="0">
              <a:buNone/>
            </a:pPr>
            <a:r>
              <a:rPr lang="fr-FR" sz="3200" dirty="0" smtClean="0"/>
              <a:t>La forme: écrit d’une durée de 3 heures portant sur le programme de 2</a:t>
            </a:r>
            <a:r>
              <a:rPr lang="fr-FR" sz="3200" baseline="30000" dirty="0" smtClean="0"/>
              <a:t>nde</a:t>
            </a:r>
            <a:r>
              <a:rPr lang="fr-FR" sz="3200" dirty="0" smtClean="0"/>
              <a:t> année.</a:t>
            </a:r>
          </a:p>
          <a:p>
            <a:pPr marL="0" indent="0">
              <a:buNone/>
            </a:pPr>
            <a:r>
              <a:rPr lang="fr-FR" sz="3200" dirty="0" smtClean="0"/>
              <a:t>Une épreuve unique qui associe les </a:t>
            </a:r>
            <a:r>
              <a:rPr lang="fr-FR" sz="3200" dirty="0" smtClean="0"/>
              <a:t>2 </a:t>
            </a:r>
            <a:r>
              <a:rPr lang="fr-FR" sz="3200" dirty="0" smtClean="0"/>
              <a:t>disciplines Français et HG</a:t>
            </a:r>
          </a:p>
          <a:p>
            <a:pPr marL="0" indent="0">
              <a:buNone/>
            </a:pPr>
            <a:r>
              <a:rPr lang="fr-FR" sz="3200" dirty="0" smtClean="0"/>
              <a:t>2 parties notées sur 20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Réunion formateurs BP 15/12/2017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66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501</Words>
  <Application>Microsoft Office PowerPoint</Application>
  <PresentationFormat>Grand écran</PresentationFormat>
  <Paragraphs>85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1_Thème Office</vt:lpstr>
      <vt:lpstr>2_Thème Office</vt:lpstr>
      <vt:lpstr>Réunion Brevet Professionnel</vt:lpstr>
      <vt:lpstr>Brevet Professionnel</vt:lpstr>
      <vt:lpstr>Le programme d’Histoire géographie</vt:lpstr>
      <vt:lpstr>L’enseignement de l’histoire et de la géographie concourt à</vt:lpstr>
      <vt:lpstr>Une démarche à privilégier: </vt:lpstr>
      <vt:lpstr>Un programme sur deux années</vt:lpstr>
      <vt:lpstr>Un programme défini annuellement</vt:lpstr>
      <vt:lpstr>Présentation PowerPoint</vt:lpstr>
      <vt:lpstr>Brevet professionnel, modalités d’évaluation</vt:lpstr>
      <vt:lpstr>Partie : Histoire Géographie</vt:lpstr>
      <vt:lpstr>CCF Contrôle en cours de formation</vt:lpstr>
      <vt:lpstr>2nde partie : HG</vt:lpstr>
      <vt:lpstr>Es ressources:</vt:lpstr>
      <vt:lpstr>Présentation PowerPoint</vt:lpstr>
      <vt:lpstr>Présentation PowerPoint</vt:lpstr>
    </vt:vector>
  </TitlesOfParts>
  <Company>Rectorat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Brevet Professionnel</dc:title>
  <dc:creator>Nathalie Topalian</dc:creator>
  <cp:lastModifiedBy>Nathalie Topalian</cp:lastModifiedBy>
  <cp:revision>20</cp:revision>
  <cp:lastPrinted>2017-12-15T11:03:38Z</cp:lastPrinted>
  <dcterms:created xsi:type="dcterms:W3CDTF">2017-12-13T16:45:07Z</dcterms:created>
  <dcterms:modified xsi:type="dcterms:W3CDTF">2017-12-15T11:09:24Z</dcterms:modified>
</cp:coreProperties>
</file>