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63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image" Target="../media/image8.jpeg"/><Relationship Id="rId6" Type="http://schemas.openxmlformats.org/officeDocument/2006/relationships/image" Target="../media/image10.jpeg"/><Relationship Id="rId5" Type="http://schemas.openxmlformats.org/officeDocument/2006/relationships/image" Target="../media/image5.jpeg"/><Relationship Id="rId4" Type="http://schemas.openxmlformats.org/officeDocument/2006/relationships/image" Target="../media/image9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3337D0-EF75-4C31-8E3E-12F44EDEC47C}" type="doc">
      <dgm:prSet loTypeId="urn:microsoft.com/office/officeart/2011/layout/Picture Frame" loCatId="officeonline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B4890D2-6251-4121-A40D-2B8769DC1C0F}">
      <dgm:prSet phldrT="[Texte]" custT="1"/>
      <dgm:spPr/>
      <dgm:t>
        <a:bodyPr/>
        <a:lstStyle/>
        <a:p>
          <a:r>
            <a:rPr lang="fr-FR" sz="2800" b="1" dirty="0" smtClean="0">
              <a:solidFill>
                <a:schemeClr val="tx2"/>
              </a:solidFill>
            </a:rPr>
            <a:t>Démarches</a:t>
          </a:r>
          <a:endParaRPr lang="fr-FR" sz="2800" b="1" dirty="0">
            <a:solidFill>
              <a:schemeClr val="tx2"/>
            </a:solidFill>
          </a:endParaRPr>
        </a:p>
      </dgm:t>
    </dgm:pt>
    <dgm:pt modelId="{229557EB-5197-4FA6-80DA-5F830E2688C5}" type="parTrans" cxnId="{9F08070B-3DB3-4238-AF01-7CB0FFBF59F9}">
      <dgm:prSet/>
      <dgm:spPr/>
      <dgm:t>
        <a:bodyPr/>
        <a:lstStyle/>
        <a:p>
          <a:endParaRPr lang="fr-FR" sz="4000"/>
        </a:p>
      </dgm:t>
    </dgm:pt>
    <dgm:pt modelId="{49FBC101-1C1C-4885-B3CA-CC240CF450EF}" type="sibTrans" cxnId="{9F08070B-3DB3-4238-AF01-7CB0FFBF59F9}">
      <dgm:prSet/>
      <dgm:spPr/>
      <dgm:t>
        <a:bodyPr/>
        <a:lstStyle/>
        <a:p>
          <a:endParaRPr lang="fr-FR" sz="4000"/>
        </a:p>
      </dgm:t>
    </dgm:pt>
    <dgm:pt modelId="{CCC71E41-BF77-4857-98CA-5DEC8095CE55}">
      <dgm:prSet phldrT="[Texte]" custT="1"/>
      <dgm:spPr/>
      <dgm:t>
        <a:bodyPr/>
        <a:lstStyle/>
        <a:p>
          <a:r>
            <a:rPr lang="fr-FR" sz="2800" b="1" dirty="0" smtClean="0">
              <a:solidFill>
                <a:schemeClr val="tx2"/>
              </a:solidFill>
            </a:rPr>
            <a:t>Compétences</a:t>
          </a:r>
          <a:endParaRPr lang="fr-FR" sz="2800" b="1" dirty="0">
            <a:solidFill>
              <a:schemeClr val="tx2"/>
            </a:solidFill>
          </a:endParaRPr>
        </a:p>
      </dgm:t>
    </dgm:pt>
    <dgm:pt modelId="{F5CF0EF9-F8D0-4A7E-86A6-C121DD1B0E08}" type="parTrans" cxnId="{93EF1B0C-F993-4F7F-B478-F1842E33194C}">
      <dgm:prSet/>
      <dgm:spPr/>
      <dgm:t>
        <a:bodyPr/>
        <a:lstStyle/>
        <a:p>
          <a:endParaRPr lang="fr-FR" sz="4000"/>
        </a:p>
      </dgm:t>
    </dgm:pt>
    <dgm:pt modelId="{023E87E2-BFEF-4944-88E5-1A99A2D84E3C}" type="sibTrans" cxnId="{93EF1B0C-F993-4F7F-B478-F1842E33194C}">
      <dgm:prSet/>
      <dgm:spPr/>
      <dgm:t>
        <a:bodyPr/>
        <a:lstStyle/>
        <a:p>
          <a:endParaRPr lang="fr-FR" sz="4000"/>
        </a:p>
      </dgm:t>
    </dgm:pt>
    <dgm:pt modelId="{4AC5FBE0-C068-4F8B-83F6-F85EBCDB3447}">
      <dgm:prSet phldrT="[Texte]" custT="1"/>
      <dgm:spPr/>
      <dgm:t>
        <a:bodyPr/>
        <a:lstStyle/>
        <a:p>
          <a:r>
            <a:rPr lang="fr-FR" sz="2800" b="1" dirty="0" smtClean="0">
              <a:solidFill>
                <a:schemeClr val="tx2"/>
              </a:solidFill>
            </a:rPr>
            <a:t>Projet</a:t>
          </a:r>
          <a:endParaRPr lang="fr-FR" sz="2800" b="1" dirty="0">
            <a:solidFill>
              <a:schemeClr val="tx2"/>
            </a:solidFill>
          </a:endParaRPr>
        </a:p>
      </dgm:t>
    </dgm:pt>
    <dgm:pt modelId="{A8E59B1C-0D3A-4907-95F4-06679CBFA8CA}" type="parTrans" cxnId="{D1760AA3-14D5-470B-A21E-2F0130AF018C}">
      <dgm:prSet/>
      <dgm:spPr/>
      <dgm:t>
        <a:bodyPr/>
        <a:lstStyle/>
        <a:p>
          <a:endParaRPr lang="fr-FR" sz="4000"/>
        </a:p>
      </dgm:t>
    </dgm:pt>
    <dgm:pt modelId="{CDB4F029-314E-4C41-BFB8-824BD53DF37B}" type="sibTrans" cxnId="{D1760AA3-14D5-470B-A21E-2F0130AF018C}">
      <dgm:prSet/>
      <dgm:spPr/>
      <dgm:t>
        <a:bodyPr/>
        <a:lstStyle/>
        <a:p>
          <a:endParaRPr lang="fr-FR" sz="4000"/>
        </a:p>
      </dgm:t>
    </dgm:pt>
    <dgm:pt modelId="{317F0A25-A818-465B-A809-8DE6962FB21D}">
      <dgm:prSet custT="1"/>
      <dgm:spPr/>
      <dgm:t>
        <a:bodyPr/>
        <a:lstStyle/>
        <a:p>
          <a:r>
            <a:rPr lang="fr-FR" sz="2800" b="1" dirty="0" smtClean="0">
              <a:solidFill>
                <a:schemeClr val="tx2"/>
              </a:solidFill>
              <a:latin typeface="Corbel" panose="020B0503020204020204" pitchFamily="34" charset="0"/>
            </a:rPr>
            <a:t>É</a:t>
          </a:r>
          <a:r>
            <a:rPr lang="fr-FR" sz="2800" b="1" dirty="0" smtClean="0">
              <a:solidFill>
                <a:schemeClr val="tx2"/>
              </a:solidFill>
            </a:rPr>
            <a:t>valuation bienveillante</a:t>
          </a:r>
          <a:endParaRPr lang="fr-FR" sz="2800" b="1" dirty="0">
            <a:solidFill>
              <a:schemeClr val="tx2"/>
            </a:solidFill>
          </a:endParaRPr>
        </a:p>
      </dgm:t>
    </dgm:pt>
    <dgm:pt modelId="{ACC0DC37-7A26-48A7-8F66-AAC93D1BD1F7}" type="parTrans" cxnId="{24E56B10-166A-4233-A70B-03E56A416840}">
      <dgm:prSet/>
      <dgm:spPr/>
      <dgm:t>
        <a:bodyPr/>
        <a:lstStyle/>
        <a:p>
          <a:endParaRPr lang="fr-FR" sz="4000"/>
        </a:p>
      </dgm:t>
    </dgm:pt>
    <dgm:pt modelId="{73317A78-9054-47B8-86FA-C3AD64C1A0C3}" type="sibTrans" cxnId="{24E56B10-166A-4233-A70B-03E56A416840}">
      <dgm:prSet/>
      <dgm:spPr/>
      <dgm:t>
        <a:bodyPr/>
        <a:lstStyle/>
        <a:p>
          <a:endParaRPr lang="fr-FR" sz="4000"/>
        </a:p>
      </dgm:t>
    </dgm:pt>
    <dgm:pt modelId="{4E9B67CD-8B95-4597-A76B-18C6D69F5BB8}">
      <dgm:prSet custT="1"/>
      <dgm:spPr/>
      <dgm:t>
        <a:bodyPr/>
        <a:lstStyle/>
        <a:p>
          <a:r>
            <a:rPr lang="fr-FR" sz="2800" b="1" dirty="0" smtClean="0">
              <a:solidFill>
                <a:schemeClr val="tx2"/>
              </a:solidFill>
            </a:rPr>
            <a:t>Différenciation</a:t>
          </a:r>
          <a:endParaRPr lang="fr-FR" sz="2800" b="1" dirty="0">
            <a:solidFill>
              <a:schemeClr val="tx2"/>
            </a:solidFill>
          </a:endParaRPr>
        </a:p>
      </dgm:t>
    </dgm:pt>
    <dgm:pt modelId="{E3B570DA-7C3F-4C69-A710-124E8D367821}" type="parTrans" cxnId="{252F977E-4E1E-4F36-AD23-352DF579904D}">
      <dgm:prSet/>
      <dgm:spPr/>
      <dgm:t>
        <a:bodyPr/>
        <a:lstStyle/>
        <a:p>
          <a:endParaRPr lang="fr-FR" sz="4000"/>
        </a:p>
      </dgm:t>
    </dgm:pt>
    <dgm:pt modelId="{B9B8FA95-1C1F-4EEB-9164-24E8E07CB397}" type="sibTrans" cxnId="{252F977E-4E1E-4F36-AD23-352DF579904D}">
      <dgm:prSet/>
      <dgm:spPr/>
      <dgm:t>
        <a:bodyPr/>
        <a:lstStyle/>
        <a:p>
          <a:endParaRPr lang="fr-FR" sz="4000"/>
        </a:p>
      </dgm:t>
    </dgm:pt>
    <dgm:pt modelId="{395BA7C5-AEC4-43DA-B6ED-0435694B73EE}">
      <dgm:prSet/>
      <dgm:spPr/>
      <dgm:t>
        <a:bodyPr/>
        <a:lstStyle/>
        <a:p>
          <a:r>
            <a:rPr lang="fr-FR" b="1" dirty="0" smtClean="0">
              <a:solidFill>
                <a:schemeClr val="tx2"/>
              </a:solidFill>
            </a:rPr>
            <a:t>Interdisciplinarité</a:t>
          </a:r>
          <a:endParaRPr lang="fr-FR" b="1" dirty="0">
            <a:solidFill>
              <a:schemeClr val="tx2"/>
            </a:solidFill>
          </a:endParaRPr>
        </a:p>
      </dgm:t>
    </dgm:pt>
    <dgm:pt modelId="{A72FDEBE-613D-4C60-AFD2-94E7CCE26E01}" type="parTrans" cxnId="{1D88F96C-CC26-49E7-91DC-993660FD6081}">
      <dgm:prSet/>
      <dgm:spPr/>
      <dgm:t>
        <a:bodyPr/>
        <a:lstStyle/>
        <a:p>
          <a:endParaRPr lang="fr-FR"/>
        </a:p>
      </dgm:t>
    </dgm:pt>
    <dgm:pt modelId="{6631EBB7-022E-4A67-B49B-90D52272888A}" type="sibTrans" cxnId="{1D88F96C-CC26-49E7-91DC-993660FD6081}">
      <dgm:prSet/>
      <dgm:spPr/>
      <dgm:t>
        <a:bodyPr/>
        <a:lstStyle/>
        <a:p>
          <a:endParaRPr lang="fr-FR"/>
        </a:p>
      </dgm:t>
    </dgm:pt>
    <dgm:pt modelId="{1AFAB08B-9824-4102-8107-09CFCBF40B53}" type="pres">
      <dgm:prSet presAssocID="{263337D0-EF75-4C31-8E3E-12F44EDEC47C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fr-FR"/>
        </a:p>
      </dgm:t>
    </dgm:pt>
    <dgm:pt modelId="{CD2B4C59-A54A-4887-9A4D-44855575DCE7}" type="pres">
      <dgm:prSet presAssocID="{4B4890D2-6251-4121-A40D-2B8769DC1C0F}" presName="composite" presStyleCnt="0"/>
      <dgm:spPr/>
    </dgm:pt>
    <dgm:pt modelId="{44780519-AA5D-414D-98C8-E43ED5CDF59D}" type="pres">
      <dgm:prSet presAssocID="{4B4890D2-6251-4121-A40D-2B8769DC1C0F}" presName="ParentText" presStyleLbl="revTx" presStyleIdx="0" presStyleCnt="6" custLinFactNeighborX="1740" custLinFactNeighborY="-2322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4E96F56-C858-49E3-A6FB-C1B3E4BDF578}" type="pres">
      <dgm:prSet presAssocID="{4B4890D2-6251-4121-A40D-2B8769DC1C0F}" presName="Accent1" presStyleLbl="parChTrans1D1" presStyleIdx="0" presStyleCnt="6" custLinFactNeighborX="1737" custLinFactNeighborY="-3819"/>
      <dgm:spPr/>
    </dgm:pt>
    <dgm:pt modelId="{4608B702-3133-4E4E-AB58-99A777FDD6BF}" type="pres">
      <dgm:prSet presAssocID="{4B4890D2-6251-4121-A40D-2B8769DC1C0F}" presName="Image" presStyleLbl="alignImgPlace1" presStyleIdx="0" presStyleCnt="6" custLinFactNeighborX="-7113" custLinFactNeighborY="1929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8000" b="-28000"/>
          </a:stretch>
        </a:blipFill>
      </dgm:spPr>
    </dgm:pt>
    <dgm:pt modelId="{2DC67BEC-3E03-4FC4-966E-195AFBD7EFBD}" type="pres">
      <dgm:prSet presAssocID="{49FBC101-1C1C-4885-B3CA-CC240CF450EF}" presName="sibTrans" presStyleCnt="0"/>
      <dgm:spPr/>
    </dgm:pt>
    <dgm:pt modelId="{45C140A2-4952-4F67-93EF-0A50E41F3DDB}" type="pres">
      <dgm:prSet presAssocID="{4E9B67CD-8B95-4597-A76B-18C6D69F5BB8}" presName="composite" presStyleCnt="0"/>
      <dgm:spPr/>
    </dgm:pt>
    <dgm:pt modelId="{628275E3-84C3-4BDC-B4AB-42CE4AA61DD7}" type="pres">
      <dgm:prSet presAssocID="{4E9B67CD-8B95-4597-A76B-18C6D69F5BB8}" presName="ParentText" presStyleLbl="revTx" presStyleIdx="1" presStyleCnt="6" custLinFactNeighborX="1740" custLinFactNeighborY="-2322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517531F-DD4A-4606-881C-07F9C135EDA1}" type="pres">
      <dgm:prSet presAssocID="{4E9B67CD-8B95-4597-A76B-18C6D69F5BB8}" presName="Accent1" presStyleLbl="parChTrans1D1" presStyleIdx="1" presStyleCnt="6" custLinFactNeighborX="1737" custLinFactNeighborY="-3819"/>
      <dgm:spPr/>
    </dgm:pt>
    <dgm:pt modelId="{2918CDF8-93E7-4FBF-92FE-4E046B97DD7B}" type="pres">
      <dgm:prSet presAssocID="{4E9B67CD-8B95-4597-A76B-18C6D69F5BB8}" presName="Image" presStyleLbl="alignImgPlace1" presStyleIdx="1" presStyleCnt="6" custLinFactNeighborX="-3584" custLinFactNeighborY="15415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1000" b="-11000"/>
          </a:stretch>
        </a:blipFill>
      </dgm:spPr>
    </dgm:pt>
    <dgm:pt modelId="{32C5FAD9-DD8A-410E-8FDB-9038E0FBA24F}" type="pres">
      <dgm:prSet presAssocID="{B9B8FA95-1C1F-4EEB-9164-24E8E07CB397}" presName="sibTrans" presStyleCnt="0"/>
      <dgm:spPr/>
    </dgm:pt>
    <dgm:pt modelId="{7EA39175-8B61-49FF-A25C-2FAE62D58EBA}" type="pres">
      <dgm:prSet presAssocID="{CCC71E41-BF77-4857-98CA-5DEC8095CE55}" presName="composite" presStyleCnt="0"/>
      <dgm:spPr/>
    </dgm:pt>
    <dgm:pt modelId="{3052A469-45AC-4D03-8EB4-EA5920397F0C}" type="pres">
      <dgm:prSet presAssocID="{CCC71E41-BF77-4857-98CA-5DEC8095CE55}" presName="ParentText" presStyleLbl="revTx" presStyleIdx="2" presStyleCnt="6" custLinFactNeighborX="1740" custLinFactNeighborY="-2322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162F7DB-B24C-493D-BE80-406D34333165}" type="pres">
      <dgm:prSet presAssocID="{CCC71E41-BF77-4857-98CA-5DEC8095CE55}" presName="Accent1" presStyleLbl="parChTrans1D1" presStyleIdx="2" presStyleCnt="6" custLinFactNeighborX="1737" custLinFactNeighborY="-3819"/>
      <dgm:spPr/>
    </dgm:pt>
    <dgm:pt modelId="{C59E54E6-910B-45D4-BC11-010A91A83B0D}" type="pres">
      <dgm:prSet presAssocID="{CCC71E41-BF77-4857-98CA-5DEC8095CE55}" presName="Image" presStyleLbl="alignImgPlace1" presStyleIdx="2" presStyleCnt="6" custLinFactNeighborX="-4719" custLinFactNeighborY="1283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000" b="-6000"/>
          </a:stretch>
        </a:blipFill>
      </dgm:spPr>
    </dgm:pt>
    <dgm:pt modelId="{4B0DD92E-126A-4019-9356-07D4E0D4C2E6}" type="pres">
      <dgm:prSet presAssocID="{023E87E2-BFEF-4944-88E5-1A99A2D84E3C}" presName="sibTrans" presStyleCnt="0"/>
      <dgm:spPr/>
    </dgm:pt>
    <dgm:pt modelId="{81194E63-50E3-4713-8705-16A701DD2F3C}" type="pres">
      <dgm:prSet presAssocID="{317F0A25-A818-465B-A809-8DE6962FB21D}" presName="composite" presStyleCnt="0"/>
      <dgm:spPr/>
    </dgm:pt>
    <dgm:pt modelId="{1E87F3DA-4E43-40CF-90CB-507F2F3B0036}" type="pres">
      <dgm:prSet presAssocID="{317F0A25-A818-465B-A809-8DE6962FB21D}" presName="ParentText" presStyleLbl="revTx" presStyleIdx="3" presStyleCnt="6" custLinFactNeighborX="1740" custLinFactNeighborY="-2322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381082C-BAEF-4DC0-B46E-B9BAFC155E18}" type="pres">
      <dgm:prSet presAssocID="{317F0A25-A818-465B-A809-8DE6962FB21D}" presName="Accent1" presStyleLbl="parChTrans1D1" presStyleIdx="3" presStyleCnt="6" custLinFactNeighborX="1737" custLinFactNeighborY="-3819"/>
      <dgm:spPr/>
    </dgm:pt>
    <dgm:pt modelId="{8A351556-6E69-4B17-8BE8-A9A669669195}" type="pres">
      <dgm:prSet presAssocID="{317F0A25-A818-465B-A809-8DE6962FB21D}" presName="Image" presStyleLbl="alignImgPlace1" presStyleIdx="3" presStyleCnt="6" custLinFactNeighborX="-3584" custLinFactNeighborY="12837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</dgm:spPr>
    </dgm:pt>
    <dgm:pt modelId="{82BD6393-C998-4060-AA03-6CDF7AA2DB81}" type="pres">
      <dgm:prSet presAssocID="{73317A78-9054-47B8-86FA-C3AD64C1A0C3}" presName="sibTrans" presStyleCnt="0"/>
      <dgm:spPr/>
    </dgm:pt>
    <dgm:pt modelId="{B842743F-F80D-4EB3-8029-663F490178B5}" type="pres">
      <dgm:prSet presAssocID="{4AC5FBE0-C068-4F8B-83F6-F85EBCDB3447}" presName="composite" presStyleCnt="0"/>
      <dgm:spPr/>
    </dgm:pt>
    <dgm:pt modelId="{CE56A89D-14C7-4DFF-9B95-705C103DF0BC}" type="pres">
      <dgm:prSet presAssocID="{4AC5FBE0-C068-4F8B-83F6-F85EBCDB3447}" presName="ParentText" presStyleLbl="revTx" presStyleIdx="4" presStyleCnt="6" custLinFactNeighborX="1740" custLinFactNeighborY="-2322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9F5A26A-0784-4648-ACB6-6B009E6C4076}" type="pres">
      <dgm:prSet presAssocID="{4AC5FBE0-C068-4F8B-83F6-F85EBCDB3447}" presName="Accent1" presStyleLbl="parChTrans1D1" presStyleIdx="4" presStyleCnt="6" custLinFactNeighborX="1737" custLinFactNeighborY="-3819"/>
      <dgm:spPr/>
    </dgm:pt>
    <dgm:pt modelId="{830C0195-A455-4B4D-9E12-B792F60C3A3D}" type="pres">
      <dgm:prSet presAssocID="{4AC5FBE0-C068-4F8B-83F6-F85EBCDB3447}" presName="Image" presStyleLbl="alignImgPlace1" presStyleIdx="4" presStyleCnt="6" custLinFactNeighborX="-4719" custLinFactNeighborY="14137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000" b="-5000"/>
          </a:stretch>
        </a:blipFill>
      </dgm:spPr>
    </dgm:pt>
    <dgm:pt modelId="{0F444A5E-7EF6-4D55-8399-FF07A4E3880B}" type="pres">
      <dgm:prSet presAssocID="{CDB4F029-314E-4C41-BFB8-824BD53DF37B}" presName="sibTrans" presStyleCnt="0"/>
      <dgm:spPr/>
    </dgm:pt>
    <dgm:pt modelId="{4B4DF792-90C6-4381-AC6A-D8BAAC03659C}" type="pres">
      <dgm:prSet presAssocID="{395BA7C5-AEC4-43DA-B6ED-0435694B73EE}" presName="composite" presStyleCnt="0"/>
      <dgm:spPr/>
    </dgm:pt>
    <dgm:pt modelId="{18060F01-FB95-478E-A9B0-26F55413F6AA}" type="pres">
      <dgm:prSet presAssocID="{395BA7C5-AEC4-43DA-B6ED-0435694B73EE}" presName="ParentText" presStyleLbl="revTx" presStyleIdx="5" presStyleCnt="6" custLinFactNeighborX="1740" custLinFactNeighborY="-2322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0308EAB-6D05-48E5-96E7-49CF1E82FF57}" type="pres">
      <dgm:prSet presAssocID="{395BA7C5-AEC4-43DA-B6ED-0435694B73EE}" presName="Accent1" presStyleLbl="parChTrans1D1" presStyleIdx="5" presStyleCnt="6" custLinFactNeighborX="1737" custLinFactNeighborY="-3819"/>
      <dgm:spPr/>
    </dgm:pt>
    <dgm:pt modelId="{08086BD5-D93A-4384-97B8-EF994AE50E5C}" type="pres">
      <dgm:prSet presAssocID="{395BA7C5-AEC4-43DA-B6ED-0435694B73EE}" presName="Image" presStyleLbl="alignImgPlace1" presStyleIdx="5" presStyleCnt="6" custLinFactNeighborX="-3584" custLinFactNeighborY="10259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</dgm:pt>
  </dgm:ptLst>
  <dgm:cxnLst>
    <dgm:cxn modelId="{5269A5BC-0CF6-40DE-B7F5-B0093515B6E5}" type="presOf" srcId="{CCC71E41-BF77-4857-98CA-5DEC8095CE55}" destId="{3052A469-45AC-4D03-8EB4-EA5920397F0C}" srcOrd="0" destOrd="0" presId="urn:microsoft.com/office/officeart/2011/layout/Picture Frame"/>
    <dgm:cxn modelId="{D1760AA3-14D5-470B-A21E-2F0130AF018C}" srcId="{263337D0-EF75-4C31-8E3E-12F44EDEC47C}" destId="{4AC5FBE0-C068-4F8B-83F6-F85EBCDB3447}" srcOrd="4" destOrd="0" parTransId="{A8E59B1C-0D3A-4907-95F4-06679CBFA8CA}" sibTransId="{CDB4F029-314E-4C41-BFB8-824BD53DF37B}"/>
    <dgm:cxn modelId="{24E56B10-166A-4233-A70B-03E56A416840}" srcId="{263337D0-EF75-4C31-8E3E-12F44EDEC47C}" destId="{317F0A25-A818-465B-A809-8DE6962FB21D}" srcOrd="3" destOrd="0" parTransId="{ACC0DC37-7A26-48A7-8F66-AAC93D1BD1F7}" sibTransId="{73317A78-9054-47B8-86FA-C3AD64C1A0C3}"/>
    <dgm:cxn modelId="{014C6DE0-34A6-4C94-81BD-AAA35C52728A}" type="presOf" srcId="{395BA7C5-AEC4-43DA-B6ED-0435694B73EE}" destId="{18060F01-FB95-478E-A9B0-26F55413F6AA}" srcOrd="0" destOrd="0" presId="urn:microsoft.com/office/officeart/2011/layout/Picture Frame"/>
    <dgm:cxn modelId="{728C0BF8-3BBA-484E-B8F9-0CD4E650C792}" type="presOf" srcId="{263337D0-EF75-4C31-8E3E-12F44EDEC47C}" destId="{1AFAB08B-9824-4102-8107-09CFCBF40B53}" srcOrd="0" destOrd="0" presId="urn:microsoft.com/office/officeart/2011/layout/Picture Frame"/>
    <dgm:cxn modelId="{F88A39EE-E3E7-49F2-A58F-C065810F2C8A}" type="presOf" srcId="{4B4890D2-6251-4121-A40D-2B8769DC1C0F}" destId="{44780519-AA5D-414D-98C8-E43ED5CDF59D}" srcOrd="0" destOrd="0" presId="urn:microsoft.com/office/officeart/2011/layout/Picture Frame"/>
    <dgm:cxn modelId="{A555B4D2-6831-41DE-931C-AC0633480E79}" type="presOf" srcId="{4AC5FBE0-C068-4F8B-83F6-F85EBCDB3447}" destId="{CE56A89D-14C7-4DFF-9B95-705C103DF0BC}" srcOrd="0" destOrd="0" presId="urn:microsoft.com/office/officeart/2011/layout/Picture Frame"/>
    <dgm:cxn modelId="{252F977E-4E1E-4F36-AD23-352DF579904D}" srcId="{263337D0-EF75-4C31-8E3E-12F44EDEC47C}" destId="{4E9B67CD-8B95-4597-A76B-18C6D69F5BB8}" srcOrd="1" destOrd="0" parTransId="{E3B570DA-7C3F-4C69-A710-124E8D367821}" sibTransId="{B9B8FA95-1C1F-4EEB-9164-24E8E07CB397}"/>
    <dgm:cxn modelId="{CA1860EB-3237-447E-8296-24FC2F233769}" type="presOf" srcId="{4E9B67CD-8B95-4597-A76B-18C6D69F5BB8}" destId="{628275E3-84C3-4BDC-B4AB-42CE4AA61DD7}" srcOrd="0" destOrd="0" presId="urn:microsoft.com/office/officeart/2011/layout/Picture Frame"/>
    <dgm:cxn modelId="{9F08070B-3DB3-4238-AF01-7CB0FFBF59F9}" srcId="{263337D0-EF75-4C31-8E3E-12F44EDEC47C}" destId="{4B4890D2-6251-4121-A40D-2B8769DC1C0F}" srcOrd="0" destOrd="0" parTransId="{229557EB-5197-4FA6-80DA-5F830E2688C5}" sibTransId="{49FBC101-1C1C-4885-B3CA-CC240CF450EF}"/>
    <dgm:cxn modelId="{29060A83-7C19-4979-B443-239EADCC84A2}" type="presOf" srcId="{317F0A25-A818-465B-A809-8DE6962FB21D}" destId="{1E87F3DA-4E43-40CF-90CB-507F2F3B0036}" srcOrd="0" destOrd="0" presId="urn:microsoft.com/office/officeart/2011/layout/Picture Frame"/>
    <dgm:cxn modelId="{93EF1B0C-F993-4F7F-B478-F1842E33194C}" srcId="{263337D0-EF75-4C31-8E3E-12F44EDEC47C}" destId="{CCC71E41-BF77-4857-98CA-5DEC8095CE55}" srcOrd="2" destOrd="0" parTransId="{F5CF0EF9-F8D0-4A7E-86A6-C121DD1B0E08}" sibTransId="{023E87E2-BFEF-4944-88E5-1A99A2D84E3C}"/>
    <dgm:cxn modelId="{1D88F96C-CC26-49E7-91DC-993660FD6081}" srcId="{263337D0-EF75-4C31-8E3E-12F44EDEC47C}" destId="{395BA7C5-AEC4-43DA-B6ED-0435694B73EE}" srcOrd="5" destOrd="0" parTransId="{A72FDEBE-613D-4C60-AFD2-94E7CCE26E01}" sibTransId="{6631EBB7-022E-4A67-B49B-90D52272888A}"/>
    <dgm:cxn modelId="{3D024E46-AE2B-438A-B6AA-F6C66F8F5495}" type="presParOf" srcId="{1AFAB08B-9824-4102-8107-09CFCBF40B53}" destId="{CD2B4C59-A54A-4887-9A4D-44855575DCE7}" srcOrd="0" destOrd="0" presId="urn:microsoft.com/office/officeart/2011/layout/Picture Frame"/>
    <dgm:cxn modelId="{614E8046-B391-4420-B107-0872CEEDB5EE}" type="presParOf" srcId="{CD2B4C59-A54A-4887-9A4D-44855575DCE7}" destId="{44780519-AA5D-414D-98C8-E43ED5CDF59D}" srcOrd="0" destOrd="0" presId="urn:microsoft.com/office/officeart/2011/layout/Picture Frame"/>
    <dgm:cxn modelId="{F99E07B0-F925-41E3-A3FF-BC718C787250}" type="presParOf" srcId="{CD2B4C59-A54A-4887-9A4D-44855575DCE7}" destId="{F4E96F56-C858-49E3-A6FB-C1B3E4BDF578}" srcOrd="1" destOrd="0" presId="urn:microsoft.com/office/officeart/2011/layout/Picture Frame"/>
    <dgm:cxn modelId="{633EFC94-B8A2-4A9A-B704-2C6106AB4064}" type="presParOf" srcId="{CD2B4C59-A54A-4887-9A4D-44855575DCE7}" destId="{4608B702-3133-4E4E-AB58-99A777FDD6BF}" srcOrd="2" destOrd="0" presId="urn:microsoft.com/office/officeart/2011/layout/Picture Frame"/>
    <dgm:cxn modelId="{CF343CAD-A26A-4C50-BF37-483B464A6272}" type="presParOf" srcId="{1AFAB08B-9824-4102-8107-09CFCBF40B53}" destId="{2DC67BEC-3E03-4FC4-966E-195AFBD7EFBD}" srcOrd="1" destOrd="0" presId="urn:microsoft.com/office/officeart/2011/layout/Picture Frame"/>
    <dgm:cxn modelId="{775C94FB-4197-472F-B752-AC78A3B6DBF8}" type="presParOf" srcId="{1AFAB08B-9824-4102-8107-09CFCBF40B53}" destId="{45C140A2-4952-4F67-93EF-0A50E41F3DDB}" srcOrd="2" destOrd="0" presId="urn:microsoft.com/office/officeart/2011/layout/Picture Frame"/>
    <dgm:cxn modelId="{9181C96B-6718-4E38-9671-7C931A90592B}" type="presParOf" srcId="{45C140A2-4952-4F67-93EF-0A50E41F3DDB}" destId="{628275E3-84C3-4BDC-B4AB-42CE4AA61DD7}" srcOrd="0" destOrd="0" presId="urn:microsoft.com/office/officeart/2011/layout/Picture Frame"/>
    <dgm:cxn modelId="{B319E46B-AC09-4DCC-9534-582ED020A836}" type="presParOf" srcId="{45C140A2-4952-4F67-93EF-0A50E41F3DDB}" destId="{A517531F-DD4A-4606-881C-07F9C135EDA1}" srcOrd="1" destOrd="0" presId="urn:microsoft.com/office/officeart/2011/layout/Picture Frame"/>
    <dgm:cxn modelId="{BF7D0AD0-3921-44C5-9F72-B12F1CFE2112}" type="presParOf" srcId="{45C140A2-4952-4F67-93EF-0A50E41F3DDB}" destId="{2918CDF8-93E7-4FBF-92FE-4E046B97DD7B}" srcOrd="2" destOrd="0" presId="urn:microsoft.com/office/officeart/2011/layout/Picture Frame"/>
    <dgm:cxn modelId="{8D430872-6BB7-4C83-904A-535369C4B89A}" type="presParOf" srcId="{1AFAB08B-9824-4102-8107-09CFCBF40B53}" destId="{32C5FAD9-DD8A-410E-8FDB-9038E0FBA24F}" srcOrd="3" destOrd="0" presId="urn:microsoft.com/office/officeart/2011/layout/Picture Frame"/>
    <dgm:cxn modelId="{7EC9FC3F-FCF6-4F7B-9D77-09D508B04309}" type="presParOf" srcId="{1AFAB08B-9824-4102-8107-09CFCBF40B53}" destId="{7EA39175-8B61-49FF-A25C-2FAE62D58EBA}" srcOrd="4" destOrd="0" presId="urn:microsoft.com/office/officeart/2011/layout/Picture Frame"/>
    <dgm:cxn modelId="{B95D14DA-C9E9-4E52-B5C8-61889ED30AE6}" type="presParOf" srcId="{7EA39175-8B61-49FF-A25C-2FAE62D58EBA}" destId="{3052A469-45AC-4D03-8EB4-EA5920397F0C}" srcOrd="0" destOrd="0" presId="urn:microsoft.com/office/officeart/2011/layout/Picture Frame"/>
    <dgm:cxn modelId="{2469FB48-5152-4015-95FA-FCF3ECADC541}" type="presParOf" srcId="{7EA39175-8B61-49FF-A25C-2FAE62D58EBA}" destId="{2162F7DB-B24C-493D-BE80-406D34333165}" srcOrd="1" destOrd="0" presId="urn:microsoft.com/office/officeart/2011/layout/Picture Frame"/>
    <dgm:cxn modelId="{50F648CB-5079-4D99-A246-1A56B592C91C}" type="presParOf" srcId="{7EA39175-8B61-49FF-A25C-2FAE62D58EBA}" destId="{C59E54E6-910B-45D4-BC11-010A91A83B0D}" srcOrd="2" destOrd="0" presId="urn:microsoft.com/office/officeart/2011/layout/Picture Frame"/>
    <dgm:cxn modelId="{5E60A54F-023B-4528-8BC8-D3ABEE0407F6}" type="presParOf" srcId="{1AFAB08B-9824-4102-8107-09CFCBF40B53}" destId="{4B0DD92E-126A-4019-9356-07D4E0D4C2E6}" srcOrd="5" destOrd="0" presId="urn:microsoft.com/office/officeart/2011/layout/Picture Frame"/>
    <dgm:cxn modelId="{04BA7A02-65C8-46DF-BD67-B4DDAC27B997}" type="presParOf" srcId="{1AFAB08B-9824-4102-8107-09CFCBF40B53}" destId="{81194E63-50E3-4713-8705-16A701DD2F3C}" srcOrd="6" destOrd="0" presId="urn:microsoft.com/office/officeart/2011/layout/Picture Frame"/>
    <dgm:cxn modelId="{E868D21B-59B8-4924-8D95-0A01DD407286}" type="presParOf" srcId="{81194E63-50E3-4713-8705-16A701DD2F3C}" destId="{1E87F3DA-4E43-40CF-90CB-507F2F3B0036}" srcOrd="0" destOrd="0" presId="urn:microsoft.com/office/officeart/2011/layout/Picture Frame"/>
    <dgm:cxn modelId="{C27D4626-EA74-41D2-994F-4D03E00DD363}" type="presParOf" srcId="{81194E63-50E3-4713-8705-16A701DD2F3C}" destId="{3381082C-BAEF-4DC0-B46E-B9BAFC155E18}" srcOrd="1" destOrd="0" presId="urn:microsoft.com/office/officeart/2011/layout/Picture Frame"/>
    <dgm:cxn modelId="{B5B1C585-E931-46CB-AC42-6177242806AC}" type="presParOf" srcId="{81194E63-50E3-4713-8705-16A701DD2F3C}" destId="{8A351556-6E69-4B17-8BE8-A9A669669195}" srcOrd="2" destOrd="0" presId="urn:microsoft.com/office/officeart/2011/layout/Picture Frame"/>
    <dgm:cxn modelId="{1B9FC3D2-C239-4CB6-8FF4-99C9257FF77E}" type="presParOf" srcId="{1AFAB08B-9824-4102-8107-09CFCBF40B53}" destId="{82BD6393-C998-4060-AA03-6CDF7AA2DB81}" srcOrd="7" destOrd="0" presId="urn:microsoft.com/office/officeart/2011/layout/Picture Frame"/>
    <dgm:cxn modelId="{5A3D2B31-5121-4459-B1AA-CD4D179DD704}" type="presParOf" srcId="{1AFAB08B-9824-4102-8107-09CFCBF40B53}" destId="{B842743F-F80D-4EB3-8029-663F490178B5}" srcOrd="8" destOrd="0" presId="urn:microsoft.com/office/officeart/2011/layout/Picture Frame"/>
    <dgm:cxn modelId="{0280503E-26E5-4617-873B-3DB4FEDE4C61}" type="presParOf" srcId="{B842743F-F80D-4EB3-8029-663F490178B5}" destId="{CE56A89D-14C7-4DFF-9B95-705C103DF0BC}" srcOrd="0" destOrd="0" presId="urn:microsoft.com/office/officeart/2011/layout/Picture Frame"/>
    <dgm:cxn modelId="{45151F05-E9D2-475C-8E85-87513EB95752}" type="presParOf" srcId="{B842743F-F80D-4EB3-8029-663F490178B5}" destId="{19F5A26A-0784-4648-ACB6-6B009E6C4076}" srcOrd="1" destOrd="0" presId="urn:microsoft.com/office/officeart/2011/layout/Picture Frame"/>
    <dgm:cxn modelId="{50356A8E-BC80-49EB-B055-E76A907AD79A}" type="presParOf" srcId="{B842743F-F80D-4EB3-8029-663F490178B5}" destId="{830C0195-A455-4B4D-9E12-B792F60C3A3D}" srcOrd="2" destOrd="0" presId="urn:microsoft.com/office/officeart/2011/layout/Picture Frame"/>
    <dgm:cxn modelId="{D56EF100-DD44-4E91-A8D0-F63CA184B285}" type="presParOf" srcId="{1AFAB08B-9824-4102-8107-09CFCBF40B53}" destId="{0F444A5E-7EF6-4D55-8399-FF07A4E3880B}" srcOrd="9" destOrd="0" presId="urn:microsoft.com/office/officeart/2011/layout/Picture Frame"/>
    <dgm:cxn modelId="{F71B0406-CCA9-4D35-9F35-57E7FBC798D0}" type="presParOf" srcId="{1AFAB08B-9824-4102-8107-09CFCBF40B53}" destId="{4B4DF792-90C6-4381-AC6A-D8BAAC03659C}" srcOrd="10" destOrd="0" presId="urn:microsoft.com/office/officeart/2011/layout/Picture Frame"/>
    <dgm:cxn modelId="{82ACA080-B123-4804-94BC-30941CDE2901}" type="presParOf" srcId="{4B4DF792-90C6-4381-AC6A-D8BAAC03659C}" destId="{18060F01-FB95-478E-A9B0-26F55413F6AA}" srcOrd="0" destOrd="0" presId="urn:microsoft.com/office/officeart/2011/layout/Picture Frame"/>
    <dgm:cxn modelId="{D6C05B6F-86C8-47D5-9FFC-1D8CE97D4638}" type="presParOf" srcId="{4B4DF792-90C6-4381-AC6A-D8BAAC03659C}" destId="{F0308EAB-6D05-48E5-96E7-49CF1E82FF57}" srcOrd="1" destOrd="0" presId="urn:microsoft.com/office/officeart/2011/layout/Picture Frame"/>
    <dgm:cxn modelId="{AEC46B44-60FC-48E8-AAEF-EBCF40A9BD99}" type="presParOf" srcId="{4B4DF792-90C6-4381-AC6A-D8BAAC03659C}" destId="{08086BD5-D93A-4384-97B8-EF994AE50E5C}" srcOrd="2" destOrd="0" presId="urn:microsoft.com/office/officeart/2011/layout/Picture Fram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351556-6E69-4B17-8BE8-A9A669669195}">
      <dsp:nvSpPr>
        <dsp:cNvPr id="0" name=""/>
        <dsp:cNvSpPr/>
      </dsp:nvSpPr>
      <dsp:spPr>
        <a:xfrm>
          <a:off x="5184581" y="2736301"/>
          <a:ext cx="3008296" cy="1857004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9E54E6-910B-45D4-BC11-010A91A83B0D}">
      <dsp:nvSpPr>
        <dsp:cNvPr id="0" name=""/>
        <dsp:cNvSpPr/>
      </dsp:nvSpPr>
      <dsp:spPr>
        <a:xfrm>
          <a:off x="1584184" y="2736301"/>
          <a:ext cx="3008296" cy="1857004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000" b="-6000"/>
          </a:stretch>
        </a:blip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18CDF8-93E7-4FBF-92FE-4E046B97DD7B}">
      <dsp:nvSpPr>
        <dsp:cNvPr id="0" name=""/>
        <dsp:cNvSpPr/>
      </dsp:nvSpPr>
      <dsp:spPr>
        <a:xfrm>
          <a:off x="5184581" y="288035"/>
          <a:ext cx="3008296" cy="18570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1000" b="-11000"/>
          </a:stretch>
        </a:blip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0C0195-A455-4B4D-9E12-B792F60C3A3D}">
      <dsp:nvSpPr>
        <dsp:cNvPr id="0" name=""/>
        <dsp:cNvSpPr/>
      </dsp:nvSpPr>
      <dsp:spPr>
        <a:xfrm>
          <a:off x="1584184" y="5256583"/>
          <a:ext cx="3008296" cy="1857004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000" b="-5000"/>
          </a:stretch>
        </a:blip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08B702-3133-4E4E-AB58-99A777FDD6BF}">
      <dsp:nvSpPr>
        <dsp:cNvPr id="0" name=""/>
        <dsp:cNvSpPr/>
      </dsp:nvSpPr>
      <dsp:spPr>
        <a:xfrm>
          <a:off x="1512165" y="360031"/>
          <a:ext cx="3008296" cy="185700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8000" b="-28000"/>
          </a:stretch>
        </a:blip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780519-AA5D-414D-98C8-E43ED5CDF59D}">
      <dsp:nvSpPr>
        <dsp:cNvPr id="0" name=""/>
        <dsp:cNvSpPr/>
      </dsp:nvSpPr>
      <dsp:spPr>
        <a:xfrm>
          <a:off x="1544631" y="1774137"/>
          <a:ext cx="3002136" cy="3177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0" rIns="106680" bIns="0" numCol="1" spcCol="1270" anchor="b" anchorCtr="0">
          <a:noAutofit/>
          <a:sp3d extrusionH="28000" prstMaterial="matte"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b="1" kern="1200" dirty="0" smtClean="0">
              <a:solidFill>
                <a:schemeClr val="tx2"/>
              </a:solidFill>
            </a:rPr>
            <a:t>Démarches</a:t>
          </a:r>
          <a:endParaRPr lang="fr-FR" sz="2800" b="1" kern="1200" dirty="0">
            <a:solidFill>
              <a:schemeClr val="tx2"/>
            </a:solidFill>
          </a:endParaRPr>
        </a:p>
      </dsp:txBody>
      <dsp:txXfrm>
        <a:off x="1544631" y="1774137"/>
        <a:ext cx="3002136" cy="317754"/>
      </dsp:txXfrm>
    </dsp:sp>
    <dsp:sp modelId="{08086BD5-D93A-4384-97B8-EF994AE50E5C}">
      <dsp:nvSpPr>
        <dsp:cNvPr id="0" name=""/>
        <dsp:cNvSpPr/>
      </dsp:nvSpPr>
      <dsp:spPr>
        <a:xfrm>
          <a:off x="5184581" y="5184568"/>
          <a:ext cx="3008296" cy="1857004"/>
        </a:xfrm>
        <a:prstGeom prst="rect">
          <a:avLst/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E96F56-C858-49E3-A6FB-C1B3E4BDF578}">
      <dsp:nvSpPr>
        <dsp:cNvPr id="0" name=""/>
        <dsp:cNvSpPr/>
      </dsp:nvSpPr>
      <dsp:spPr>
        <a:xfrm>
          <a:off x="1544631" y="167770"/>
          <a:ext cx="3007323" cy="1932153"/>
        </a:xfrm>
        <a:prstGeom prst="rect">
          <a:avLst/>
        </a:pr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8275E3-84C3-4BDC-B4AB-42CE4AA61DD7}">
      <dsp:nvSpPr>
        <dsp:cNvPr id="0" name=""/>
        <dsp:cNvSpPr/>
      </dsp:nvSpPr>
      <dsp:spPr>
        <a:xfrm>
          <a:off x="5110884" y="1774137"/>
          <a:ext cx="3002136" cy="3177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0" rIns="106680" bIns="0" numCol="1" spcCol="1270" anchor="b" anchorCtr="0">
          <a:noAutofit/>
          <a:sp3d extrusionH="28000" prstMaterial="matte"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b="1" kern="1200" dirty="0" smtClean="0">
              <a:solidFill>
                <a:schemeClr val="tx2"/>
              </a:solidFill>
            </a:rPr>
            <a:t>Différenciation</a:t>
          </a:r>
          <a:endParaRPr lang="fr-FR" sz="2800" b="1" kern="1200" dirty="0">
            <a:solidFill>
              <a:schemeClr val="tx2"/>
            </a:solidFill>
          </a:endParaRPr>
        </a:p>
      </dsp:txBody>
      <dsp:txXfrm>
        <a:off x="5110884" y="1774137"/>
        <a:ext cx="3002136" cy="317754"/>
      </dsp:txXfrm>
    </dsp:sp>
    <dsp:sp modelId="{A517531F-DD4A-4606-881C-07F9C135EDA1}">
      <dsp:nvSpPr>
        <dsp:cNvPr id="0" name=""/>
        <dsp:cNvSpPr/>
      </dsp:nvSpPr>
      <dsp:spPr>
        <a:xfrm>
          <a:off x="5110884" y="167770"/>
          <a:ext cx="3007323" cy="1932153"/>
        </a:xfrm>
        <a:prstGeom prst="rect">
          <a:avLst/>
        </a:pr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52A469-45AC-4D03-8EB4-EA5920397F0C}">
      <dsp:nvSpPr>
        <dsp:cNvPr id="0" name=""/>
        <dsp:cNvSpPr/>
      </dsp:nvSpPr>
      <dsp:spPr>
        <a:xfrm>
          <a:off x="1544631" y="4270277"/>
          <a:ext cx="3002136" cy="3177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0" rIns="106680" bIns="0" numCol="1" spcCol="1270" anchor="b" anchorCtr="0">
          <a:noAutofit/>
          <a:sp3d extrusionH="28000" prstMaterial="matte"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b="1" kern="1200" dirty="0" smtClean="0">
              <a:solidFill>
                <a:schemeClr val="tx2"/>
              </a:solidFill>
            </a:rPr>
            <a:t>Compétences</a:t>
          </a:r>
          <a:endParaRPr lang="fr-FR" sz="2800" b="1" kern="1200" dirty="0">
            <a:solidFill>
              <a:schemeClr val="tx2"/>
            </a:solidFill>
          </a:endParaRPr>
        </a:p>
      </dsp:txBody>
      <dsp:txXfrm>
        <a:off x="1544631" y="4270277"/>
        <a:ext cx="3002136" cy="317754"/>
      </dsp:txXfrm>
    </dsp:sp>
    <dsp:sp modelId="{2162F7DB-B24C-493D-BE80-406D34333165}">
      <dsp:nvSpPr>
        <dsp:cNvPr id="0" name=""/>
        <dsp:cNvSpPr/>
      </dsp:nvSpPr>
      <dsp:spPr>
        <a:xfrm>
          <a:off x="1544631" y="2663911"/>
          <a:ext cx="3007323" cy="1932153"/>
        </a:xfrm>
        <a:prstGeom prst="rect">
          <a:avLst/>
        </a:pr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87F3DA-4E43-40CF-90CB-507F2F3B0036}">
      <dsp:nvSpPr>
        <dsp:cNvPr id="0" name=""/>
        <dsp:cNvSpPr/>
      </dsp:nvSpPr>
      <dsp:spPr>
        <a:xfrm>
          <a:off x="5110884" y="4270277"/>
          <a:ext cx="3002136" cy="3177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0" rIns="106680" bIns="0" numCol="1" spcCol="1270" anchor="b" anchorCtr="0">
          <a:noAutofit/>
          <a:sp3d extrusionH="28000" prstMaterial="matte"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b="1" kern="1200" dirty="0" smtClean="0">
              <a:solidFill>
                <a:schemeClr val="tx2"/>
              </a:solidFill>
              <a:latin typeface="Corbel" panose="020B0503020204020204" pitchFamily="34" charset="0"/>
            </a:rPr>
            <a:t>É</a:t>
          </a:r>
          <a:r>
            <a:rPr lang="fr-FR" sz="2800" b="1" kern="1200" dirty="0" smtClean="0">
              <a:solidFill>
                <a:schemeClr val="tx2"/>
              </a:solidFill>
            </a:rPr>
            <a:t>valuation bienveillante</a:t>
          </a:r>
          <a:endParaRPr lang="fr-FR" sz="2800" b="1" kern="1200" dirty="0">
            <a:solidFill>
              <a:schemeClr val="tx2"/>
            </a:solidFill>
          </a:endParaRPr>
        </a:p>
      </dsp:txBody>
      <dsp:txXfrm>
        <a:off x="5110884" y="4270277"/>
        <a:ext cx="3002136" cy="317754"/>
      </dsp:txXfrm>
    </dsp:sp>
    <dsp:sp modelId="{3381082C-BAEF-4DC0-B46E-B9BAFC155E18}">
      <dsp:nvSpPr>
        <dsp:cNvPr id="0" name=""/>
        <dsp:cNvSpPr/>
      </dsp:nvSpPr>
      <dsp:spPr>
        <a:xfrm>
          <a:off x="5110884" y="2663911"/>
          <a:ext cx="3007323" cy="1932153"/>
        </a:xfrm>
        <a:prstGeom prst="rect">
          <a:avLst/>
        </a:pr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56A89D-14C7-4DFF-9B95-705C103DF0BC}">
      <dsp:nvSpPr>
        <dsp:cNvPr id="0" name=""/>
        <dsp:cNvSpPr/>
      </dsp:nvSpPr>
      <dsp:spPr>
        <a:xfrm>
          <a:off x="1544631" y="6766417"/>
          <a:ext cx="3002136" cy="3177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0" rIns="106680" bIns="0" numCol="1" spcCol="1270" anchor="b" anchorCtr="0">
          <a:noAutofit/>
          <a:sp3d extrusionH="28000" prstMaterial="matte"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b="1" kern="1200" dirty="0" smtClean="0">
              <a:solidFill>
                <a:schemeClr val="tx2"/>
              </a:solidFill>
            </a:rPr>
            <a:t>Projet</a:t>
          </a:r>
          <a:endParaRPr lang="fr-FR" sz="2800" b="1" kern="1200" dirty="0">
            <a:solidFill>
              <a:schemeClr val="tx2"/>
            </a:solidFill>
          </a:endParaRPr>
        </a:p>
      </dsp:txBody>
      <dsp:txXfrm>
        <a:off x="1544631" y="6766417"/>
        <a:ext cx="3002136" cy="317754"/>
      </dsp:txXfrm>
    </dsp:sp>
    <dsp:sp modelId="{19F5A26A-0784-4648-ACB6-6B009E6C4076}">
      <dsp:nvSpPr>
        <dsp:cNvPr id="0" name=""/>
        <dsp:cNvSpPr/>
      </dsp:nvSpPr>
      <dsp:spPr>
        <a:xfrm>
          <a:off x="1544631" y="5160051"/>
          <a:ext cx="3007323" cy="1932153"/>
        </a:xfrm>
        <a:prstGeom prst="rect">
          <a:avLst/>
        </a:pr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060F01-FB95-478E-A9B0-26F55413F6AA}">
      <dsp:nvSpPr>
        <dsp:cNvPr id="0" name=""/>
        <dsp:cNvSpPr/>
      </dsp:nvSpPr>
      <dsp:spPr>
        <a:xfrm>
          <a:off x="5110884" y="6766417"/>
          <a:ext cx="3002136" cy="3177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0" rIns="91440" bIns="0" numCol="1" spcCol="1270" anchor="b" anchorCtr="0">
          <a:noAutofit/>
          <a:sp3d extrusionH="28000" prstMaterial="matte"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 smtClean="0">
              <a:solidFill>
                <a:schemeClr val="tx2"/>
              </a:solidFill>
            </a:rPr>
            <a:t>Interdisciplinarité</a:t>
          </a:r>
          <a:endParaRPr lang="fr-FR" sz="2400" b="1" kern="1200" dirty="0">
            <a:solidFill>
              <a:schemeClr val="tx2"/>
            </a:solidFill>
          </a:endParaRPr>
        </a:p>
      </dsp:txBody>
      <dsp:txXfrm>
        <a:off x="5110884" y="6766417"/>
        <a:ext cx="3002136" cy="317754"/>
      </dsp:txXfrm>
    </dsp:sp>
    <dsp:sp modelId="{F0308EAB-6D05-48E5-96E7-49CF1E82FF57}">
      <dsp:nvSpPr>
        <dsp:cNvPr id="0" name=""/>
        <dsp:cNvSpPr/>
      </dsp:nvSpPr>
      <dsp:spPr>
        <a:xfrm>
          <a:off x="5110884" y="5160051"/>
          <a:ext cx="3007323" cy="1932153"/>
        </a:xfrm>
        <a:prstGeom prst="rect">
          <a:avLst/>
        </a:pr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Picture Frame">
  <dgm:title val="Cadre d’image"/>
  <dgm:desc val="Permet d’afficher des images et le texte Niveau 1 correspondant dans un cadre décalé. Utilisation optimale avec du texte Niveau 1 uniquement."/>
  <dgm:catLst>
    <dgm:cat type="picture" pri="6500"/>
    <dgm:cat type="officeonline" pri="10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4927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ParentText" refType="w" fact="0"/>
              <dgm:constr type="t" for="ch" forName="ParentText" refType="h" fact="0.85"/>
              <dgm:constr type="w" for="ch" forName="ParentText" refType="w" fact="0.926"/>
              <dgm:constr type="h" for="ch" forName="ParentText" refType="h" fact="0.1463"/>
              <dgm:constr type="l" for="ch" forName="Accent1" refType="w" fact="0"/>
              <dgm:constr type="t" for="ch" forName="Accent1" refType="h" fact="0.1104"/>
              <dgm:constr type="w" for="ch" forName="Accent1" refType="w" fact="0.9276"/>
              <dgm:constr type="h" for="ch" forName="Accent1" refType="h" fact="0.8896"/>
              <dgm:constr type="l" for="ch" forName="Image" refType="w" fact="0.0721"/>
              <dgm:constr type="t" for="ch" forName="Image" refType="h" fact="0"/>
              <dgm:constr type="w" for="ch" forName="Image" refType="w" fact="0.9279"/>
              <dgm:constr type="h" for="ch" forName="Image" refType="h" fact="0.855"/>
            </dgm:constrLst>
          </dgm:if>
          <dgm:else name="Name6">
            <dgm:constrLst>
              <dgm:constr type="l" for="ch" forName="ParentText" refType="w" fact="0.0837"/>
              <dgm:constr type="t" for="ch" forName="ParentText" refType="h" fact="0.84"/>
              <dgm:constr type="w" for="ch" forName="ParentText" refType="w" fact="0.9163"/>
              <dgm:constr type="h" for="ch" forName="ParentText" refType="h" fact="0.1463"/>
              <dgm:constr type="l" for="ch" forName="Accent1" refType="w" fact="0.0724"/>
              <dgm:constr type="t" for="ch" forName="Accent1" refType="h" fact="0.1104"/>
              <dgm:constr type="w" for="ch" forName="Accent1" refType="w" fact="0.9276"/>
              <dgm:constr type="h" for="ch" forName="Accent1" refType="h" fact="0.8896"/>
              <dgm:constr type="l" for="ch" forName="Image" refType="w" fact="0"/>
              <dgm:constr type="t" for="ch" forName="Image" refType="h" fact="0"/>
              <dgm:constr type="w" for="ch" forName="Image" refType="w" fact="0.9279"/>
              <dgm:constr type="h" for="ch" forName="Image" refType="h" fact="0.855"/>
            </dgm:constrLst>
          </dgm:else>
        </dgm:choos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l"/>
            <dgm:param type="txAnchorVert" val="b"/>
            <dgm:param type="txAnchorVertCh" val="b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"/>
            <dgm:constr type="bMarg" refType="primFontSz" fact="0"/>
          </dgm:constrLst>
          <dgm:ruleLst>
            <dgm:rule type="primFontSz" val="5" fact="NaN" max="NaN"/>
          </dgm:ruleLst>
        </dgm:layoutNode>
        <dgm:layoutNode name="Accent1" styleLbl="parChTrans1D1">
          <dgm:alg type="sp"/>
          <dgm:shape xmlns:r="http://schemas.openxmlformats.org/officeDocument/2006/relationships" type="rect" r:blip="" zOrderOff="10">
            <dgm:adjLst/>
          </dgm:shape>
          <dgm:presOf/>
        </dgm:layoutNode>
        <dgm:layoutNode name="Image" styleLbl="alignImgPlace1">
          <dgm:alg type="sp"/>
          <dgm:shape xmlns:r="http://schemas.openxmlformats.org/officeDocument/2006/relationships" type="rect" r:blip="" zOrderOff="-15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0E44A-7959-4C1E-8A28-680E540532EA}" type="slidenum">
              <a:rPr lang="fr-FR" altLang="fr-FR" smtClean="0"/>
              <a:pPr/>
              <a:t>‹N°›</a:t>
            </a:fld>
            <a:endParaRPr lang="fr-FR" altLang="fr-F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4362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A0BE9-C2CA-4B8C-994E-2A63F38902E1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98588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A8F0F-9E99-4B7A-B175-48A5616C25C4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03590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8E8A-17C6-479B-BFD9-A46DE1A69AA9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49656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9D8A5-7E97-435C-A964-FCB535E6A524}" type="slidenum">
              <a:rPr lang="fr-FR" altLang="fr-FR" smtClean="0"/>
              <a:pPr/>
              <a:t>‹N°›</a:t>
            </a:fld>
            <a:endParaRPr lang="fr-FR" altLang="fr-F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52124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1A2B9-42DB-4DC1-BA91-4E68DE5BA1AA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7500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E64E0-F9C6-412E-AE62-AC12247A894E}" type="slidenum">
              <a:rPr lang="fr-FR" altLang="fr-FR" smtClean="0"/>
              <a:pPr/>
              <a:t>‹N°›</a:t>
            </a:fld>
            <a:endParaRPr lang="fr-FR" altLang="fr-F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6297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4C0E-1463-451E-9E1B-A5262AB61E52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35221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E1975-7F3C-4E28-B883-6D56C9BADC25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50176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396EF-7481-4E75-B26F-7A22CEF594E1}" type="slidenum">
              <a:rPr lang="fr-FR" altLang="fr-FR" smtClean="0"/>
              <a:pPr/>
              <a:t>‹N°›</a:t>
            </a:fld>
            <a:endParaRPr lang="fr-FR" altLang="fr-F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6462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DF9B7-C503-49FC-B935-3F74FCF94E0E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7050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>
              <a:latin typeface="Book Antiqua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>
              <a:latin typeface="Book Antiqua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545F2161-9F9A-44B3-AA69-680482E8463D}" type="slidenum">
              <a:rPr lang="fr-FR" altLang="fr-FR" smtClean="0">
                <a:latin typeface="Book Antiqua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‹N°›</a:t>
            </a:fld>
            <a:endParaRPr lang="fr-FR" altLang="fr-FR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383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4400" dirty="0" smtClean="0"/>
              <a:t>la réforme du collège</a:t>
            </a:r>
            <a:endParaRPr lang="fr-FR" sz="4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1800" dirty="0" smtClean="0"/>
              <a:t>Stage nouveaux programmes de lycée</a:t>
            </a:r>
          </a:p>
          <a:p>
            <a:r>
              <a:rPr lang="fr-FR" sz="1800" dirty="0" smtClean="0"/>
              <a:t>2018-2019</a:t>
            </a:r>
            <a:endParaRPr lang="fr-FR" sz="1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0E44A-7959-4C1E-8A28-680E540532EA}" type="slidenum">
              <a:rPr lang="fr-FR" altLang="fr-FR" smtClean="0"/>
              <a:pPr/>
              <a:t>1</a:t>
            </a:fld>
            <a:endParaRPr lang="fr-FR" altLang="fr-FR"/>
          </a:p>
        </p:txBody>
      </p:sp>
      <p:sp>
        <p:nvSpPr>
          <p:cNvPr id="5" name="ZoneTexte 4"/>
          <p:cNvSpPr txBox="1"/>
          <p:nvPr/>
        </p:nvSpPr>
        <p:spPr>
          <a:xfrm>
            <a:off x="0" y="6611779"/>
            <a:ext cx="29674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M. Barde. Formateur académique. Aix-Marseille. </a:t>
            </a: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287172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>
            <a:spLocks noGrp="1"/>
          </p:cNvSpPr>
          <p:nvPr>
            <p:ph sz="quarter" idx="4294967295"/>
          </p:nvPr>
        </p:nvSpPr>
        <p:spPr>
          <a:xfrm>
            <a:off x="2123728" y="3501008"/>
            <a:ext cx="5616624" cy="978424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r>
              <a:rPr lang="fr-FR" dirty="0" smtClean="0"/>
              <a:t>Guide l’enseignement dans les classes.</a:t>
            </a:r>
          </a:p>
          <a:p>
            <a:r>
              <a:rPr lang="fr-FR" dirty="0" smtClean="0"/>
              <a:t>Reflète un projet de société.</a:t>
            </a:r>
          </a:p>
          <a:p>
            <a:endParaRPr lang="fr-FR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539552" y="1484784"/>
            <a:ext cx="84249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fr-FR" sz="2400" dirty="0">
                <a:solidFill>
                  <a:srgbClr val="292934"/>
                </a:solidFill>
              </a:rPr>
              <a:t>Au collège, la notion de </a:t>
            </a:r>
            <a:r>
              <a:rPr lang="fr-FR" sz="2400" b="1" dirty="0">
                <a:solidFill>
                  <a:srgbClr val="292934"/>
                </a:solidFill>
              </a:rPr>
              <a:t>curriculum </a:t>
            </a:r>
            <a:r>
              <a:rPr lang="fr-FR" sz="2400" dirty="0">
                <a:solidFill>
                  <a:srgbClr val="292934"/>
                </a:solidFill>
              </a:rPr>
              <a:t>tend à se substituer, au moins partiellement, à celle de </a:t>
            </a:r>
            <a:r>
              <a:rPr lang="fr-FR" sz="2400" b="1" dirty="0">
                <a:solidFill>
                  <a:srgbClr val="292934"/>
                </a:solidFill>
              </a:rPr>
              <a:t>programme.</a:t>
            </a:r>
          </a:p>
        </p:txBody>
      </p:sp>
      <p:sp>
        <p:nvSpPr>
          <p:cNvPr id="2" name="Pentagone 1"/>
          <p:cNvSpPr/>
          <p:nvPr/>
        </p:nvSpPr>
        <p:spPr>
          <a:xfrm rot="5400000">
            <a:off x="3851920" y="-1611560"/>
            <a:ext cx="1656184" cy="8136904"/>
          </a:xfrm>
          <a:prstGeom prst="homePlate">
            <a:avLst/>
          </a:prstGeom>
          <a:solidFill>
            <a:schemeClr val="tx2">
              <a:lumMod val="40000"/>
              <a:lumOff val="60000"/>
              <a:alpha val="1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87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132983" y="1532980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292934"/>
                </a:solidFill>
              </a:rPr>
              <a:t>Programme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5148064" y="1532980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292934"/>
                </a:solidFill>
              </a:rPr>
              <a:t>Curriculum</a:t>
            </a:r>
          </a:p>
        </p:txBody>
      </p:sp>
      <p:sp>
        <p:nvSpPr>
          <p:cNvPr id="6" name="Rectangle 5"/>
          <p:cNvSpPr/>
          <p:nvPr/>
        </p:nvSpPr>
        <p:spPr>
          <a:xfrm>
            <a:off x="4716016" y="2117755"/>
            <a:ext cx="36724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292934"/>
                </a:solidFill>
              </a:rPr>
              <a:t>objectifs en terme de qualité des </a:t>
            </a:r>
            <a:r>
              <a:rPr lang="fr-FR" dirty="0">
                <a:solidFill>
                  <a:srgbClr val="D2533C"/>
                </a:solidFill>
              </a:rPr>
              <a:t>apprentissages</a:t>
            </a:r>
            <a:r>
              <a:rPr lang="fr-FR" dirty="0">
                <a:solidFill>
                  <a:srgbClr val="292934"/>
                </a:solidFill>
              </a:rPr>
              <a:t> et d’</a:t>
            </a:r>
            <a:r>
              <a:rPr lang="fr-FR" dirty="0">
                <a:solidFill>
                  <a:srgbClr val="D2533C"/>
                </a:solidFill>
              </a:rPr>
              <a:t>éducation</a:t>
            </a:r>
            <a:r>
              <a:rPr lang="fr-FR" dirty="0">
                <a:solidFill>
                  <a:srgbClr val="292934"/>
                </a:solidFill>
              </a:rPr>
              <a:t> 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292934"/>
                </a:solidFill>
              </a:rPr>
              <a:t>point de départ : un </a:t>
            </a:r>
            <a:r>
              <a:rPr lang="fr-FR" dirty="0">
                <a:solidFill>
                  <a:srgbClr val="D2533C"/>
                </a:solidFill>
              </a:rPr>
              <a:t>contexte</a:t>
            </a:r>
            <a:r>
              <a:rPr lang="fr-FR" dirty="0">
                <a:solidFill>
                  <a:srgbClr val="292934"/>
                </a:solidFill>
              </a:rPr>
              <a:t> dans lequel développer une situation 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292934"/>
                </a:solidFill>
              </a:rPr>
              <a:t>modèle complexe de l’action en </a:t>
            </a:r>
            <a:r>
              <a:rPr lang="fr-FR" dirty="0">
                <a:solidFill>
                  <a:srgbClr val="D2533C"/>
                </a:solidFill>
              </a:rPr>
              <a:t>situation</a:t>
            </a:r>
            <a:r>
              <a:rPr lang="fr-FR" dirty="0">
                <a:solidFill>
                  <a:srgbClr val="292934"/>
                </a:solidFill>
              </a:rPr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608" y="2117755"/>
            <a:ext cx="277103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292934"/>
                </a:solidFill>
              </a:rPr>
              <a:t>objectifs en terme de </a:t>
            </a:r>
            <a:r>
              <a:rPr lang="fr-FR" dirty="0">
                <a:solidFill>
                  <a:srgbClr val="D2533C"/>
                </a:solidFill>
              </a:rPr>
              <a:t>contenus</a:t>
            </a:r>
            <a:r>
              <a:rPr lang="fr-FR" dirty="0">
                <a:solidFill>
                  <a:srgbClr val="292934"/>
                </a:solidFill>
              </a:rPr>
              <a:t> à acquérir 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292934"/>
                </a:solidFill>
              </a:rPr>
              <a:t>point de départ : un </a:t>
            </a:r>
            <a:r>
              <a:rPr lang="fr-FR" dirty="0">
                <a:solidFill>
                  <a:srgbClr val="D2533C"/>
                </a:solidFill>
              </a:rPr>
              <a:t>domaine disciplinaire </a:t>
            </a:r>
            <a:r>
              <a:rPr lang="fr-FR" dirty="0">
                <a:solidFill>
                  <a:srgbClr val="292934"/>
                </a:solidFill>
              </a:rPr>
              <a:t>d’apprentissage 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292934"/>
                </a:solidFill>
              </a:rPr>
              <a:t>modèle linéaire de la </a:t>
            </a:r>
            <a:r>
              <a:rPr lang="fr-FR" dirty="0">
                <a:solidFill>
                  <a:srgbClr val="D2533C"/>
                </a:solidFill>
              </a:rPr>
              <a:t>logique de la discipline</a:t>
            </a:r>
            <a:r>
              <a:rPr lang="fr-FR" dirty="0">
                <a:solidFill>
                  <a:srgbClr val="292934"/>
                </a:solidFill>
              </a:rPr>
              <a:t>.</a:t>
            </a:r>
          </a:p>
        </p:txBody>
      </p:sp>
      <p:sp>
        <p:nvSpPr>
          <p:cNvPr id="8" name="Pentagone 7"/>
          <p:cNvSpPr/>
          <p:nvPr/>
        </p:nvSpPr>
        <p:spPr>
          <a:xfrm>
            <a:off x="2802017" y="1628800"/>
            <a:ext cx="3282151" cy="431859"/>
          </a:xfrm>
          <a:prstGeom prst="homePlate">
            <a:avLst/>
          </a:prstGeom>
          <a:solidFill>
            <a:schemeClr val="tx2">
              <a:lumMod val="40000"/>
              <a:lumOff val="60000"/>
              <a:alpha val="2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804248" y="634915"/>
            <a:ext cx="22108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solidFill>
                  <a:srgbClr val="292934"/>
                </a:solidFill>
              </a:rPr>
              <a:t>D’après : Ph. </a:t>
            </a:r>
            <a:r>
              <a:rPr lang="fr-FR" sz="1100" dirty="0" err="1">
                <a:solidFill>
                  <a:srgbClr val="292934"/>
                </a:solidFill>
              </a:rPr>
              <a:t>Jonnaert</a:t>
            </a:r>
            <a:r>
              <a:rPr lang="fr-FR" sz="1100" dirty="0">
                <a:solidFill>
                  <a:srgbClr val="292934"/>
                </a:solidFill>
              </a:rPr>
              <a:t>, Montréal</a:t>
            </a:r>
          </a:p>
        </p:txBody>
      </p:sp>
      <p:sp>
        <p:nvSpPr>
          <p:cNvPr id="12" name="Espace réservé du contenu 2"/>
          <p:cNvSpPr>
            <a:spLocks noGrp="1"/>
          </p:cNvSpPr>
          <p:nvPr>
            <p:ph sz="quarter" idx="4294967295"/>
          </p:nvPr>
        </p:nvSpPr>
        <p:spPr>
          <a:xfrm>
            <a:off x="539552" y="5085184"/>
            <a:ext cx="8064896" cy="14401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fr-FR" sz="2000" dirty="0" smtClean="0"/>
              <a:t>Recentrage sur les processus d’apprentissage de l’élève.</a:t>
            </a:r>
          </a:p>
          <a:p>
            <a:pPr marL="0" indent="0" algn="r">
              <a:buNone/>
            </a:pPr>
            <a:r>
              <a:rPr lang="fr-FR" sz="1600" dirty="0" smtClean="0"/>
              <a:t>(</a:t>
            </a:r>
            <a:r>
              <a:rPr lang="fr-FR" sz="1600" dirty="0" err="1" smtClean="0"/>
              <a:t>Houvnot</a:t>
            </a:r>
            <a:r>
              <a:rPr lang="fr-FR" sz="1600" dirty="0" smtClean="0"/>
              <a:t> &amp; Robine, 2007)</a:t>
            </a:r>
          </a:p>
          <a:p>
            <a:r>
              <a:rPr lang="fr-FR" sz="2000" dirty="0" smtClean="0"/>
              <a:t>Ce n’est pas tant la notion de compétences qui est au cœur de la réforme que le changement dans la conception de l’apprentissage.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67152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8E8A-17C6-479B-BFD9-A46DE1A69AA9}" type="slidenum">
              <a:rPr lang="fr-FR" altLang="fr-FR" smtClean="0"/>
              <a:pPr/>
              <a:t>4</a:t>
            </a:fld>
            <a:endParaRPr lang="fr-FR" altLang="fr-FR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828104"/>
            <a:ext cx="8796923" cy="52485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4992446" y="6094457"/>
            <a:ext cx="398398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1100" dirty="0">
                <a:solidFill>
                  <a:srgbClr val="292934"/>
                </a:solidFill>
              </a:rPr>
              <a:t>Outils de formation pour le développement du curriculum, Banque de ressources, Unesco-BIE, février 2014</a:t>
            </a:r>
          </a:p>
        </p:txBody>
      </p:sp>
    </p:spTree>
    <p:extLst>
      <p:ext uri="{BB962C8B-B14F-4D97-AF65-F5344CB8AC3E}">
        <p14:creationId xmlns:p14="http://schemas.microsoft.com/office/powerpoint/2010/main" val="1371830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8E8A-17C6-479B-BFD9-A46DE1A69AA9}" type="slidenum">
              <a:rPr lang="fr-FR" altLang="fr-FR" smtClean="0"/>
              <a:pPr/>
              <a:t>5</a:t>
            </a:fld>
            <a:endParaRPr lang="fr-FR" altLang="fr-FR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21390"/>
            <a:ext cx="5915025" cy="304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4788024" y="5631631"/>
            <a:ext cx="4355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1200" dirty="0">
                <a:solidFill>
                  <a:srgbClr val="292934"/>
                </a:solidFill>
              </a:rPr>
              <a:t>Quelques documents pour préciser la notion de curriculum, Pierre-Yves Roux, mars 2011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6370"/>
            <a:ext cx="9144000" cy="42152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6044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me 8"/>
          <p:cNvGraphicFramePr/>
          <p:nvPr>
            <p:extLst>
              <p:ext uri="{D42A27DB-BD31-4B8C-83A1-F6EECF244321}">
                <p14:modId xmlns:p14="http://schemas.microsoft.com/office/powerpoint/2010/main" val="3764533541"/>
              </p:ext>
            </p:extLst>
          </p:nvPr>
        </p:nvGraphicFramePr>
        <p:xfrm>
          <a:off x="-612577" y="-891480"/>
          <a:ext cx="9793089" cy="71677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1696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té">
  <a:themeElements>
    <a:clrScheme name="Clarté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té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196</Words>
  <Application>Microsoft Office PowerPoint</Application>
  <PresentationFormat>Affichage à l'écran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Book Antiqua</vt:lpstr>
      <vt:lpstr>Corbel</vt:lpstr>
      <vt:lpstr>Clarté</vt:lpstr>
      <vt:lpstr>la réforme du collège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réforme du collège</dc:title>
  <dc:creator>Michel BARDE</dc:creator>
  <cp:lastModifiedBy>itarride</cp:lastModifiedBy>
  <cp:revision>5</cp:revision>
  <dcterms:created xsi:type="dcterms:W3CDTF">2019-02-22T15:34:33Z</dcterms:created>
  <dcterms:modified xsi:type="dcterms:W3CDTF">2019-02-28T13:17:00Z</dcterms:modified>
</cp:coreProperties>
</file>