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notesMasterIdLst>
    <p:notesMasterId r:id="rId6"/>
  </p:notesMasterIdLst>
  <p:sldIdLst>
    <p:sldId id="335" r:id="rId2"/>
    <p:sldId id="343" r:id="rId3"/>
    <p:sldId id="318" r:id="rId4"/>
    <p:sldId id="34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94BCE5"/>
    <a:srgbClr val="A66BD3"/>
    <a:srgbClr val="FFC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977" autoAdjust="0"/>
  </p:normalViewPr>
  <p:slideViewPr>
    <p:cSldViewPr snapToGrid="0">
      <p:cViewPr varScale="1">
        <p:scale>
          <a:sx n="60" d="100"/>
          <a:sy n="60" d="100"/>
        </p:scale>
        <p:origin x="2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BCB25-D4C2-4D97-9DBA-66C9DB16ABD4}" type="datetimeFigureOut">
              <a:rPr lang="fr-FR" smtClean="0"/>
              <a:pPr/>
              <a:t>05/03/2019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2F09D-D1AB-4323-BE4A-F4FC8D7516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53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43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43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F09D-D1AB-4323-BE4A-F4FC8D75166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43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69CB8-F204-4D06-B913-C5A26A89888A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69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3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6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85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6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4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3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3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0051" y="633047"/>
            <a:ext cx="10058400" cy="3024554"/>
          </a:xfrm>
        </p:spPr>
        <p:txBody>
          <a:bodyPr>
            <a:noAutofit/>
          </a:bodyPr>
          <a:lstStyle/>
          <a:p>
            <a:r>
              <a:rPr lang="fr-FR" sz="5400" dirty="0" smtClean="0"/>
              <a:t>Réunion d’INFORMATION 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07396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fr-FR" sz="8700" dirty="0" smtClean="0"/>
              <a:t>Nouveau programme de seconde </a:t>
            </a:r>
          </a:p>
          <a:p>
            <a:pPr algn="ctr"/>
            <a:endParaRPr lang="fr-FR" sz="4000" dirty="0" smtClean="0"/>
          </a:p>
        </p:txBody>
      </p:sp>
      <p:pic>
        <p:nvPicPr>
          <p:cNvPr id="4" name="Image 3" descr="2017_logo_academie_Aix-Marseille_sans_mariann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6" t="9259" r="9174"/>
          <a:stretch/>
        </p:blipFill>
        <p:spPr bwMode="auto">
          <a:xfrm>
            <a:off x="246181" y="263767"/>
            <a:ext cx="1565031" cy="1723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MARIANN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845" y="281352"/>
            <a:ext cx="1295402" cy="79381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0040815" y="6101857"/>
            <a:ext cx="1922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Pascal Loos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IA-IPR Physique-chimie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6646985"/>
          </a:xfrm>
          <a:prstGeom prst="rect">
            <a:avLst/>
          </a:prstGeom>
          <a:solidFill>
            <a:srgbClr val="94BCE5"/>
          </a:solidFill>
          <a:ln>
            <a:solidFill>
              <a:srgbClr val="94BC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Constitution  et transformations de la matière</a:t>
            </a:r>
            <a:endParaRPr lang="fr-FR" sz="3600" b="1" dirty="0"/>
          </a:p>
        </p:txBody>
      </p:sp>
      <p:graphicFrame>
        <p:nvGraphicFramePr>
          <p:cNvPr id="4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67157"/>
              </p:ext>
            </p:extLst>
          </p:nvPr>
        </p:nvGraphicFramePr>
        <p:xfrm>
          <a:off x="402771" y="751115"/>
          <a:ext cx="11408229" cy="5919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0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2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6477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Notions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Ce qui n’est plus abordé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Ce qui</a:t>
                      </a:r>
                      <a:r>
                        <a:rPr lang="fr-FR" sz="2000" baseline="0" dirty="0" smtClean="0"/>
                        <a:t> est abordé différemment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Ce qui est abordé en plus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6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Concentration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Concentration molaire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Limitation</a:t>
                      </a:r>
                      <a:r>
                        <a:rPr lang="fr-FR" sz="1600" baseline="0" dirty="0" smtClean="0"/>
                        <a:t> à la </a:t>
                      </a:r>
                      <a:r>
                        <a:rPr lang="fr-FR" sz="1600" u="sng" dirty="0" smtClean="0"/>
                        <a:t>concentration en masse </a:t>
                      </a:r>
                      <a:r>
                        <a:rPr lang="fr-FR" sz="1600" baseline="0" dirty="0" smtClean="0"/>
                        <a:t>(</a:t>
                      </a:r>
                      <a:r>
                        <a:rPr lang="fr-FR" sz="1600" u="sng" dirty="0" smtClean="0"/>
                        <a:t>et non massique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Concentration maximale d’un</a:t>
                      </a:r>
                      <a:r>
                        <a:rPr lang="fr-FR" sz="1600" baseline="0" dirty="0" smtClean="0"/>
                        <a:t> soluté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0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Quantité de matière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Masse molaire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Calcul quantité de matière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6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Cortège électronique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Couches K,L,M et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Etablissement configuration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 d’établissement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mais lecture et exploitation configuration s, p, d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4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Ions </a:t>
                      </a:r>
                      <a:r>
                        <a:rPr lang="fr-FR" sz="16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monatomiques</a:t>
                      </a:r>
                      <a:endParaRPr lang="fr-FR" sz="16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Règles du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duet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de l’octet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Raisonnement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partir du gaz rare le plus proche. 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Connaissance de noms et symboles de </a:t>
                      </a:r>
                      <a:r>
                        <a:rPr lang="fr-FR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24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Modèle liaison de valence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Règles du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duet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de l’octet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Etablissement schéma de Lewis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Uniquement lecture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exploitation de schéma de Lewis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24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Transformations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physiques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É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criture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équation  et énergie de changement d’état, modélisation microscopique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6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Transformations chimiques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Transformations chimiques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endo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exothermiques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6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Transformations  nucléaires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Ecriture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équation d’une réaction nucléaire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02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6646985"/>
          </a:xfrm>
          <a:prstGeom prst="rect">
            <a:avLst/>
          </a:prstGeom>
          <a:solidFill>
            <a:srgbClr val="94BCE5"/>
          </a:solidFill>
          <a:ln>
            <a:solidFill>
              <a:srgbClr val="94BC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Mouvement et interactions</a:t>
            </a:r>
            <a:endParaRPr lang="fr-FR" sz="3600" b="1" dirty="0"/>
          </a:p>
        </p:txBody>
      </p:sp>
      <p:graphicFrame>
        <p:nvGraphicFramePr>
          <p:cNvPr id="4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33414"/>
              </p:ext>
            </p:extLst>
          </p:nvPr>
        </p:nvGraphicFramePr>
        <p:xfrm>
          <a:off x="402771" y="751115"/>
          <a:ext cx="11408229" cy="5571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8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1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2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6477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Notions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Ce qui n’est plus abordé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Ce qui</a:t>
                      </a:r>
                      <a:r>
                        <a:rPr lang="fr-FR" sz="2000" baseline="0" dirty="0" smtClean="0"/>
                        <a:t> est abordé différemment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Ce qui est abordé en plus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0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Relativité du mouvement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Expliquer, dans le cas de la </a:t>
                      </a:r>
                      <a:r>
                        <a:rPr lang="fr-FR" sz="1600" u="sng" dirty="0" smtClean="0"/>
                        <a:t>translation</a:t>
                      </a:r>
                      <a:r>
                        <a:rPr lang="fr-FR" sz="1600" dirty="0" smtClean="0"/>
                        <a:t>, l’influence du choix du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référentiel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caractériser la modélisation par un point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en termes de perte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d’informations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6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Vitesse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Vecteur vitesse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Variation du vecteur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vitesse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4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Forces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Utiliser l’expression vectorielle du poids d’un objet, approché par la force d’interaction gravitationnelle s’exerçant sur cet objet à la surface d’une planète. 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Exploiter le principe des actions réciproques.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Représenter qualitativement la force modélisant l’action d’un support dans des cas simples relevant de la statique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67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Principe d’inertie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Exploiter le principe d’inertie ou sa contraposée pour en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déduire des informations soit sur la nature du mouvement soit sur les forces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77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Pression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Pression d’un gaz, pression dans un liquide. Influence de la profondeur. Loi de Mariotte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02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6646985"/>
          </a:xfrm>
          <a:prstGeom prst="rect">
            <a:avLst/>
          </a:prstGeom>
          <a:solidFill>
            <a:srgbClr val="94BCE5"/>
          </a:solidFill>
          <a:ln>
            <a:solidFill>
              <a:srgbClr val="94BC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smtClean="0"/>
              <a:t>Ondes et signaux</a:t>
            </a:r>
            <a:endParaRPr lang="fr-FR" sz="3600" b="1" dirty="0"/>
          </a:p>
        </p:txBody>
      </p:sp>
      <p:graphicFrame>
        <p:nvGraphicFramePr>
          <p:cNvPr id="4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33414"/>
              </p:ext>
            </p:extLst>
          </p:nvPr>
        </p:nvGraphicFramePr>
        <p:xfrm>
          <a:off x="402771" y="751115"/>
          <a:ext cx="11408229" cy="56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69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6477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Notions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Ce qui n’est plus abordé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Ce qui</a:t>
                      </a:r>
                      <a:r>
                        <a:rPr lang="fr-FR" sz="2000" baseline="0" dirty="0" smtClean="0"/>
                        <a:t> est abordé différemment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Ce qui est abordé en plus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6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Sons : émission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Principe de l’émission d’un signal sonore par la mise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en vibration d’un objet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Sons 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Domaines de fréquences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fr-FR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sons</a:t>
                      </a:r>
                      <a:r>
                        <a:rPr lang="fr-FR" sz="16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Intérêt d’une caisse de résonance.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Echelle de niveau d’intensité sonore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6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Ondes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Ondes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 hors lumière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4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Propagations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lumière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Réfraction et </a:t>
                      </a:r>
                      <a:r>
                        <a:rPr lang="fr-FR" sz="16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réflexion totale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Lois de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Snell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-Descartes pour la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réflexion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la réfraction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24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Dispositifs optiques : lentilles, 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œil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Lentilles minces </a:t>
                      </a:r>
                      <a:r>
                        <a:rPr lang="fr-FR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convergentes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: foyer, construction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l’image.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Grandissement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06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Electrocinétique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Lois des nœuds et des mailles (circuits à deux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mailles max)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6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Dipôles, résistance et conducteurs ohmiques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Caractéristiques et modélisation. 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6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Capteurs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Exemples, mise en œuvre. 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02689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2141</TotalTime>
  <Words>426</Words>
  <Application>Microsoft Office PowerPoint</Application>
  <PresentationFormat>Grand écran</PresentationFormat>
  <Paragraphs>82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Calibri</vt:lpstr>
      <vt:lpstr>Corbel</vt:lpstr>
      <vt:lpstr>Base</vt:lpstr>
      <vt:lpstr>Réunion d’INFORMATION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d’équipe - Méru</dc:title>
  <dc:creator>Isabelle TARRIDE</dc:creator>
  <cp:lastModifiedBy>itarride</cp:lastModifiedBy>
  <cp:revision>145</cp:revision>
  <dcterms:created xsi:type="dcterms:W3CDTF">2017-06-13T19:58:29Z</dcterms:created>
  <dcterms:modified xsi:type="dcterms:W3CDTF">2019-03-05T21:22:05Z</dcterms:modified>
</cp:coreProperties>
</file>