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6.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7.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93" r:id="rId2"/>
    <p:sldMasterId id="2147483695" r:id="rId3"/>
    <p:sldMasterId id="2147483704" r:id="rId4"/>
    <p:sldMasterId id="2147483709" r:id="rId5"/>
    <p:sldMasterId id="2147483663" r:id="rId6"/>
    <p:sldMasterId id="2147483720" r:id="rId7"/>
    <p:sldMasterId id="2147483684" r:id="rId8"/>
  </p:sldMasterIdLst>
  <p:notesMasterIdLst>
    <p:notesMasterId r:id="rId29"/>
  </p:notesMasterIdLst>
  <p:handoutMasterIdLst>
    <p:handoutMasterId r:id="rId30"/>
  </p:handoutMasterIdLst>
  <p:sldIdLst>
    <p:sldId id="294" r:id="rId9"/>
    <p:sldId id="385" r:id="rId10"/>
    <p:sldId id="406" r:id="rId11"/>
    <p:sldId id="407" r:id="rId12"/>
    <p:sldId id="410" r:id="rId13"/>
    <p:sldId id="421" r:id="rId14"/>
    <p:sldId id="436" r:id="rId15"/>
    <p:sldId id="437" r:id="rId16"/>
    <p:sldId id="369" r:id="rId17"/>
    <p:sldId id="432" r:id="rId18"/>
    <p:sldId id="377" r:id="rId19"/>
    <p:sldId id="399" r:id="rId20"/>
    <p:sldId id="383" r:id="rId21"/>
    <p:sldId id="400" r:id="rId22"/>
    <p:sldId id="434" r:id="rId23"/>
    <p:sldId id="381" r:id="rId24"/>
    <p:sldId id="389" r:id="rId25"/>
    <p:sldId id="366" r:id="rId26"/>
    <p:sldId id="367" r:id="rId27"/>
    <p:sldId id="278" r:id="rId28"/>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00FF"/>
    <a:srgbClr val="D0D8E8"/>
    <a:srgbClr val="E9EDF4"/>
    <a:srgbClr val="5AB88F"/>
    <a:srgbClr val="FF33CC"/>
    <a:srgbClr val="FFCC00"/>
    <a:srgbClr val="EE7444"/>
    <a:srgbClr val="FFCCFF"/>
    <a:srgbClr val="B9E1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85" autoAdjust="0"/>
    <p:restoredTop sz="75136" autoAdjust="0"/>
  </p:normalViewPr>
  <p:slideViewPr>
    <p:cSldViewPr snapToGrid="0" snapToObjects="1">
      <p:cViewPr varScale="1">
        <p:scale>
          <a:sx n="52" d="100"/>
          <a:sy n="52" d="100"/>
        </p:scale>
        <p:origin x="60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fr-FR" sz="2400"/>
              <a:t>Évolution</a:t>
            </a:r>
            <a:r>
              <a:rPr lang="fr-FR" sz="2400" baseline="0"/>
              <a:t> du nombre d'étudiants</a:t>
            </a:r>
            <a:endParaRPr lang="fr-FR"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258810071909912E-2"/>
          <c:y val="0.10407921773598611"/>
          <c:w val="0.96348237985618013"/>
          <c:h val="0.80105678151409243"/>
        </c:manualLayout>
      </c:layout>
      <c:bar3DChart>
        <c:barDir val="col"/>
        <c:grouping val="clustered"/>
        <c:varyColors val="0"/>
        <c:ser>
          <c:idx val="1"/>
          <c:order val="1"/>
          <c:spPr>
            <a:solidFill>
              <a:schemeClr val="accent3">
                <a:lumMod val="75000"/>
              </a:schemeClr>
            </a:solidFill>
            <a:ln>
              <a:noFill/>
            </a:ln>
            <a:effectLst/>
            <a:sp3d/>
          </c:spPr>
          <c:invertIfNegative val="0"/>
          <c:dLbls>
            <c:dLbl>
              <c:idx val="0"/>
              <c:layout>
                <c:manualLayout>
                  <c:x val="2.072580228061658E-2"/>
                  <c:y val="-2.9994837109140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C5-440F-9C9D-A71A05BF8537}"/>
                </c:ext>
              </c:extLst>
            </c:dLbl>
            <c:dLbl>
              <c:idx val="1"/>
              <c:layout>
                <c:manualLayout>
                  <c:x val="2.3914387246865211E-2"/>
                  <c:y val="-1.7996902265484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C5-440F-9C9D-A71A05BF8537}"/>
                </c:ext>
              </c:extLst>
            </c:dLbl>
            <c:dLbl>
              <c:idx val="2"/>
              <c:layout>
                <c:manualLayout>
                  <c:x val="2.8697264696238265E-2"/>
                  <c:y val="-2.6995353398226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C5-440F-9C9D-A71A05BF8537}"/>
                </c:ext>
              </c:extLst>
            </c:dLbl>
            <c:dLbl>
              <c:idx val="3"/>
              <c:layout>
                <c:manualLayout>
                  <c:x val="2.0725802280616448E-2"/>
                  <c:y val="-2.6995353398226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C5-440F-9C9D-A71A05BF8537}"/>
                </c:ext>
              </c:extLst>
            </c:dLbl>
            <c:dLbl>
              <c:idx val="4"/>
              <c:layout>
                <c:manualLayout>
                  <c:x val="3.3480142145611375E-2"/>
                  <c:y val="-2.9994837109140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C5-440F-9C9D-A71A05BF853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Feuil1!$A$1:$A$5</c:f>
              <c:numCache>
                <c:formatCode>0</c:formatCode>
                <c:ptCount val="5"/>
                <c:pt idx="0">
                  <c:v>1930</c:v>
                </c:pt>
                <c:pt idx="1">
                  <c:v>1968</c:v>
                </c:pt>
                <c:pt idx="2">
                  <c:v>1980</c:v>
                </c:pt>
                <c:pt idx="3">
                  <c:v>2000</c:v>
                </c:pt>
                <c:pt idx="4">
                  <c:v>2019</c:v>
                </c:pt>
              </c:numCache>
            </c:numRef>
          </c:cat>
          <c:val>
            <c:numRef>
              <c:f>Feuil1!$B$1:$B$5</c:f>
              <c:numCache>
                <c:formatCode>General</c:formatCode>
                <c:ptCount val="5"/>
                <c:pt idx="0">
                  <c:v>78000</c:v>
                </c:pt>
                <c:pt idx="1">
                  <c:v>685000</c:v>
                </c:pt>
                <c:pt idx="2">
                  <c:v>1000000</c:v>
                </c:pt>
                <c:pt idx="3">
                  <c:v>2000000</c:v>
                </c:pt>
                <c:pt idx="4">
                  <c:v>2600000</c:v>
                </c:pt>
              </c:numCache>
            </c:numRef>
          </c:val>
          <c:extLst>
            <c:ext xmlns:c16="http://schemas.microsoft.com/office/drawing/2014/chart" uri="{C3380CC4-5D6E-409C-BE32-E72D297353CC}">
              <c16:uniqueId val="{00000000-54C5-440F-9C9D-A71A05BF8537}"/>
            </c:ext>
          </c:extLst>
        </c:ser>
        <c:dLbls>
          <c:showLegendKey val="0"/>
          <c:showVal val="1"/>
          <c:showCatName val="0"/>
          <c:showSerName val="0"/>
          <c:showPercent val="0"/>
          <c:showBubbleSize val="0"/>
        </c:dLbls>
        <c:gapWidth val="150"/>
        <c:shape val="box"/>
        <c:axId val="437966568"/>
        <c:axId val="437966896"/>
        <c:axId val="0"/>
        <c:extLst>
          <c:ext xmlns:c15="http://schemas.microsoft.com/office/drawing/2012/chart" uri="{02D57815-91ED-43cb-92C2-25804820EDAC}">
            <c15:filteredBarSeries>
              <c15: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Feuil1!$A$1:$A$5</c15:sqref>
                        </c15:formulaRef>
                      </c:ext>
                    </c:extLst>
                    <c:numCache>
                      <c:formatCode>0</c:formatCode>
                      <c:ptCount val="5"/>
                      <c:pt idx="0">
                        <c:v>1930</c:v>
                      </c:pt>
                      <c:pt idx="1">
                        <c:v>1968</c:v>
                      </c:pt>
                      <c:pt idx="2">
                        <c:v>1980</c:v>
                      </c:pt>
                      <c:pt idx="3">
                        <c:v>2000</c:v>
                      </c:pt>
                      <c:pt idx="4">
                        <c:v>2019</c:v>
                      </c:pt>
                    </c:numCache>
                  </c:numRef>
                </c:cat>
                <c:val>
                  <c:numRef>
                    <c:extLst>
                      <c:ext uri="{02D57815-91ED-43cb-92C2-25804820EDAC}">
                        <c15:formulaRef>
                          <c15:sqref>Feuil1!$A$1:$A$5</c15:sqref>
                        </c15:formulaRef>
                      </c:ext>
                    </c:extLst>
                    <c:numCache>
                      <c:formatCode>0</c:formatCode>
                      <c:ptCount val="5"/>
                      <c:pt idx="0">
                        <c:v>1930</c:v>
                      </c:pt>
                      <c:pt idx="1">
                        <c:v>1968</c:v>
                      </c:pt>
                      <c:pt idx="2">
                        <c:v>1980</c:v>
                      </c:pt>
                      <c:pt idx="3">
                        <c:v>2000</c:v>
                      </c:pt>
                      <c:pt idx="4">
                        <c:v>2019</c:v>
                      </c:pt>
                    </c:numCache>
                  </c:numRef>
                </c:val>
                <c:extLst>
                  <c:ext xmlns:c16="http://schemas.microsoft.com/office/drawing/2014/chart" uri="{C3380CC4-5D6E-409C-BE32-E72D297353CC}">
                    <c16:uniqueId val="{00000001-54C5-440F-9C9D-A71A05BF8537}"/>
                  </c:ext>
                </c:extLst>
              </c15:ser>
            </c15:filteredBarSeries>
          </c:ext>
        </c:extLst>
      </c:bar3DChart>
      <c:catAx>
        <c:axId val="43796656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437966896"/>
        <c:crosses val="autoZero"/>
        <c:auto val="1"/>
        <c:lblAlgn val="ctr"/>
        <c:lblOffset val="100"/>
        <c:noMultiLvlLbl val="0"/>
      </c:catAx>
      <c:valAx>
        <c:axId val="4379668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7966568"/>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fr-FR"/>
          </a:p>
        </p:txBody>
      </p:sp>
      <p:sp>
        <p:nvSpPr>
          <p:cNvPr id="5" name="Espace réservé du numéro de diapositive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28/02/2019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lemonde.fr/campus/article/2017/08/31/les-60-d-echec-a-la-fac-masquent-une-realite-plus-complexe_5178801_4401467.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cereq.fr/actualites/Le-decrochage-en-STS-l-autre-echec-dans-l-enseignement-superieur"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dirty="0"/>
          </a:p>
        </p:txBody>
      </p:sp>
    </p:spTree>
    <p:extLst>
      <p:ext uri="{BB962C8B-B14F-4D97-AF65-F5344CB8AC3E}">
        <p14:creationId xmlns:p14="http://schemas.microsoft.com/office/powerpoint/2010/main" val="355597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latin typeface="Arial" charset="0"/>
                <a:ea typeface="Arial" charset="0"/>
                <a:cs typeface="Arial" charset="0"/>
              </a:rPr>
              <a:t>Développer les 4C : Créativité – Communication - esprit Critique – Coopération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latin typeface="Arial" charset="0"/>
                <a:ea typeface="Arial" charset="0"/>
                <a:cs typeface="Arial" charset="0"/>
              </a:rPr>
              <a:t>Bienveillance ne veut pas dire laxisme.</a:t>
            </a:r>
            <a:br>
              <a:rPr lang="fr-FR" sz="1200" dirty="0" smtClean="0">
                <a:latin typeface="Arial" charset="0"/>
                <a:ea typeface="Arial" charset="0"/>
                <a:cs typeface="Arial" charset="0"/>
              </a:rPr>
            </a:br>
            <a:r>
              <a:rPr lang="fr-FR" sz="1200" dirty="0" smtClean="0">
                <a:latin typeface="Arial" charset="0"/>
                <a:ea typeface="Arial" charset="0"/>
                <a:cs typeface="Arial" charset="0"/>
              </a:rPr>
              <a:t>Exigeante, même</a:t>
            </a:r>
            <a:r>
              <a:rPr lang="fr-FR" sz="1200" baseline="0" dirty="0" smtClean="0">
                <a:latin typeface="Arial" charset="0"/>
                <a:ea typeface="Arial" charset="0"/>
                <a:cs typeface="Arial" charset="0"/>
              </a:rPr>
              <a:t> pour les élèves en très grande difficulté pour élever leur niveau de compétences (avec l’étayage adapté).</a:t>
            </a:r>
            <a:endParaRPr lang="fr-FR" sz="1200" dirty="0" smtClean="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189009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xfrm>
            <a:off x="677863" y="809625"/>
            <a:ext cx="5380037" cy="4037013"/>
          </a:xfrm>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5AB88F"/>
              </a:buClr>
            </a:pPr>
            <a:r>
              <a:rPr lang="fr-FR" sz="2400" b="0" dirty="0" smtClean="0">
                <a:solidFill>
                  <a:schemeClr val="tx1"/>
                </a:solidFill>
              </a:rPr>
              <a:t>Chiffres à comparer aux 730 000 jeunes qui passent le bac chaque</a:t>
            </a:r>
            <a:r>
              <a:rPr lang="fr-FR" sz="2400" b="0" baseline="0" dirty="0" smtClean="0">
                <a:solidFill>
                  <a:schemeClr val="tx1"/>
                </a:solidFill>
              </a:rPr>
              <a:t> année.</a:t>
            </a:r>
          </a:p>
          <a:p>
            <a:pPr>
              <a:buClr>
                <a:srgbClr val="5AB88F"/>
              </a:buClr>
            </a:pPr>
            <a:r>
              <a:rPr lang="fr-FR" sz="2400" b="0" baseline="0" dirty="0" smtClean="0">
                <a:solidFill>
                  <a:schemeClr val="tx1"/>
                </a:solidFill>
              </a:rPr>
              <a:t>La moitié des bacheliers sont techno ou pro.</a:t>
            </a:r>
          </a:p>
          <a:p>
            <a:pPr>
              <a:buClr>
                <a:srgbClr val="5AB88F"/>
              </a:buClr>
            </a:pPr>
            <a:endParaRPr lang="fr-FR" sz="2400" b="0" baseline="0" dirty="0" smtClean="0">
              <a:solidFill>
                <a:schemeClr val="tx1"/>
              </a:solidFill>
            </a:endParaRPr>
          </a:p>
          <a:p>
            <a:pPr>
              <a:buClr>
                <a:srgbClr val="5AB88F"/>
              </a:buClr>
            </a:pPr>
            <a:r>
              <a:rPr lang="fr-FR" sz="2400" b="0" dirty="0" smtClean="0">
                <a:solidFill>
                  <a:schemeClr val="tx1"/>
                </a:solidFill>
              </a:rPr>
              <a:t>Favoriser la réussite dans l’enseignement supérieur :</a:t>
            </a:r>
          </a:p>
          <a:p>
            <a:pPr lvl="1">
              <a:buClr>
                <a:srgbClr val="5AB88F"/>
              </a:buClr>
            </a:pPr>
            <a:r>
              <a:rPr lang="fr-FR" sz="1900" b="0" dirty="0" smtClean="0">
                <a:solidFill>
                  <a:schemeClr val="tx1"/>
                </a:solidFill>
              </a:rPr>
              <a:t>Actuellement le taux d’échec à l’université </a:t>
            </a:r>
            <a:r>
              <a:rPr lang="fr-FR" sz="1900" b="0" dirty="0" smtClean="0"/>
              <a:t>autour de 60%</a:t>
            </a:r>
          </a:p>
          <a:p>
            <a:pPr lvl="1">
              <a:buClr>
                <a:srgbClr val="5AB88F"/>
              </a:buClr>
            </a:pPr>
            <a:r>
              <a:rPr lang="fr-FR" sz="1900" b="0" dirty="0" smtClean="0">
                <a:hlinkClick r:id="rId3"/>
              </a:rPr>
              <a:t>https://www.lemonde.fr/campus/article/2017/08/31/les-60-d-echec-a-la-fac-masquent-une-realite-plus-complexe_5178801_4401467.html</a:t>
            </a:r>
            <a:r>
              <a:rPr lang="fr-FR" sz="1900" b="0" dirty="0" smtClean="0"/>
              <a:t> </a:t>
            </a:r>
            <a:endParaRPr lang="fr-FR" sz="1900" b="0" dirty="0" smtClean="0">
              <a:solidFill>
                <a:schemeClr val="tx1"/>
              </a:solidFill>
            </a:endParaRPr>
          </a:p>
          <a:p>
            <a:pPr lvl="1">
              <a:buClr>
                <a:srgbClr val="5AB88F"/>
              </a:buClr>
            </a:pPr>
            <a:endParaRPr lang="fr-FR" sz="1900" b="0" dirty="0" smtClean="0"/>
          </a:p>
          <a:p>
            <a:pPr lvl="1">
              <a:buClr>
                <a:srgbClr val="5AB88F"/>
              </a:buClr>
            </a:pPr>
            <a:r>
              <a:rPr lang="fr-FR" sz="1900" b="0" dirty="0" smtClean="0"/>
              <a:t>Décrochage en STS comparable à celui des universités.</a:t>
            </a:r>
          </a:p>
          <a:p>
            <a:pPr lvl="1">
              <a:buClr>
                <a:srgbClr val="5AB88F"/>
              </a:buClr>
            </a:pPr>
            <a:r>
              <a:rPr lang="fr-FR" sz="1900" b="0" dirty="0" smtClean="0"/>
              <a:t>27% des bacheliers 2008 qui s’étaient inscrits en STS ont quitté l’enseignement supérieur sans diplôme, sept ans après leur bac.</a:t>
            </a:r>
          </a:p>
          <a:p>
            <a:pPr lvl="1">
              <a:buClr>
                <a:srgbClr val="5AB88F"/>
              </a:buClr>
            </a:pPr>
            <a:r>
              <a:rPr lang="fr-FR" sz="1900" b="0" dirty="0" smtClean="0">
                <a:hlinkClick r:id="rId4"/>
              </a:rPr>
              <a:t>http://www.cereq.fr/actualites/Le-decrochage-en-STS-l-autre-echec-dans-l-enseignement-superieur</a:t>
            </a:r>
            <a:r>
              <a:rPr lang="fr-FR" sz="1900" b="0" dirty="0" smtClean="0"/>
              <a:t> </a:t>
            </a:r>
            <a:endParaRPr lang="fr-FR" sz="1900" b="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altLang="fr-FR" dirty="0" smtClean="0">
              <a:latin typeface="Times New Roman" panose="02020603050405020304" pitchFamily="18" charset="0"/>
            </a:endParaRPr>
          </a:p>
        </p:txBody>
      </p:sp>
      <p:sp>
        <p:nvSpPr>
          <p:cNvPr id="21508"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9pPr>
          </a:lstStyle>
          <a:p>
            <a:pPr>
              <a:buSzPct val="45000"/>
              <a:buFont typeface="Wingdings" panose="05000000000000000000" pitchFamily="2" charset="2"/>
              <a:buNone/>
            </a:pPr>
            <a:fld id="{1F56297C-C4C4-4819-85B5-486E7F156050}" type="slidenum">
              <a:rPr lang="fr-FR" altLang="fr-FR">
                <a:solidFill>
                  <a:srgbClr val="000000"/>
                </a:solidFill>
                <a:latin typeface="Times New Roman" panose="02020603050405020304" pitchFamily="18" charset="0"/>
              </a:rPr>
              <a:pPr>
                <a:buSzPct val="45000"/>
                <a:buFont typeface="Wingdings" panose="05000000000000000000" pitchFamily="2" charset="2"/>
                <a:buNone/>
              </a:pPr>
              <a:t>11</a:t>
            </a:fld>
            <a:endParaRPr lang="fr-FR" altLang="fr-FR"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58867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a:xfrm>
            <a:off x="677863" y="809625"/>
            <a:ext cx="5380037" cy="4037013"/>
          </a:xfrm>
          <a:ln/>
        </p:spPr>
      </p:sp>
      <p:sp>
        <p:nvSpPr>
          <p:cNvPr id="2355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smtClean="0">
                <a:latin typeface="Times New Roman" panose="02020603050405020304" pitchFamily="18" charset="0"/>
              </a:rPr>
              <a:t>Lecture : en 2013, 34% des jeunes sortis du système</a:t>
            </a:r>
            <a:r>
              <a:rPr lang="fr-FR" altLang="fr-FR" baseline="0" dirty="0" smtClean="0">
                <a:latin typeface="Times New Roman" panose="02020603050405020304" pitchFamily="18" charset="0"/>
              </a:rPr>
              <a:t> éducatif depuis 1 à 4 ans sans diplôme ou titulaire du DNB (gris à droite) sont au chômage.</a:t>
            </a:r>
          </a:p>
          <a:p>
            <a:r>
              <a:rPr lang="fr-FR" altLang="fr-FR" baseline="0" dirty="0" smtClean="0">
                <a:latin typeface="Times New Roman" panose="02020603050405020304" pitchFamily="18" charset="0"/>
              </a:rPr>
              <a:t>Cette proportion passe à 24% pour les jeunes titulaires d’un CAP ou d’un BEP et à 9% avec une licence ou plus.</a:t>
            </a:r>
          </a:p>
          <a:p>
            <a:endParaRPr lang="fr-FR" altLang="fr-FR" baseline="0" dirty="0" smtClean="0">
              <a:latin typeface="Times New Roman" panose="02020603050405020304" pitchFamily="18" charset="0"/>
            </a:endParaRPr>
          </a:p>
          <a:p>
            <a:r>
              <a:rPr lang="fr-FR" dirty="0" smtClean="0"/>
              <a:t>Le Centre d’études et de recherche sur l’emploi et les qualifications (</a:t>
            </a:r>
            <a:r>
              <a:rPr lang="fr-FR" dirty="0" err="1" smtClean="0"/>
              <a:t>CeReQ</a:t>
            </a:r>
            <a:r>
              <a:rPr lang="fr-FR" dirty="0" smtClean="0"/>
              <a:t>) évalue le taux de chômage des élèves trois années après leur sortie du système éducatif à différents niveaux. ainsi pour la génération 2010 les écarts de taux de chômage 2013 sont édifiants :</a:t>
            </a:r>
            <a:br>
              <a:rPr lang="fr-FR" dirty="0" smtClean="0"/>
            </a:br>
            <a:r>
              <a:rPr lang="fr-FR" dirty="0" smtClean="0"/>
              <a:t>• taux de chômage des non diplômés : 48 % ;</a:t>
            </a:r>
            <a:br>
              <a:rPr lang="fr-FR" dirty="0" smtClean="0"/>
            </a:br>
            <a:r>
              <a:rPr lang="fr-FR" dirty="0" smtClean="0"/>
              <a:t>• taux de chômage des </a:t>
            </a:r>
            <a:r>
              <a:rPr lang="fr-FR" dirty="0" err="1" smtClean="0"/>
              <a:t>CaP</a:t>
            </a:r>
            <a:r>
              <a:rPr lang="fr-FR" dirty="0" smtClean="0"/>
              <a:t>, </a:t>
            </a:r>
            <a:r>
              <a:rPr lang="fr-FR" dirty="0" err="1" smtClean="0"/>
              <a:t>BeP</a:t>
            </a:r>
            <a:r>
              <a:rPr lang="fr-FR" dirty="0" smtClean="0"/>
              <a:t> : 32 %</a:t>
            </a:r>
            <a:endParaRPr lang="fr-FR" altLang="fr-FR" baseline="0" dirty="0" smtClean="0">
              <a:latin typeface="Times New Roman" panose="02020603050405020304" pitchFamily="18" charset="0"/>
            </a:endParaRPr>
          </a:p>
          <a:p>
            <a:endParaRPr lang="fr-FR" altLang="fr-FR" baseline="0" dirty="0" smtClean="0">
              <a:latin typeface="Times New Roman" panose="02020603050405020304" pitchFamily="18" charset="0"/>
            </a:endParaRPr>
          </a:p>
          <a:p>
            <a:r>
              <a:rPr lang="fr-FR" altLang="fr-FR" baseline="0" dirty="0" smtClean="0">
                <a:latin typeface="Times New Roman" panose="02020603050405020304" pitchFamily="18" charset="0"/>
              </a:rPr>
              <a:t>Plus on obtient un diplôme élevé et plus statistiquement on a de chances de s’insérer dans le milieu professionnel.</a:t>
            </a:r>
          </a:p>
          <a:p>
            <a:endParaRPr lang="fr-FR" altLang="fr-FR" baseline="0" dirty="0" smtClean="0">
              <a:latin typeface="Times New Roman" panose="02020603050405020304" pitchFamily="18" charset="0"/>
            </a:endParaRPr>
          </a:p>
        </p:txBody>
      </p:sp>
      <p:sp>
        <p:nvSpPr>
          <p:cNvPr id="23556" name="Espace réservé du numéro de diapositiv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215900" indent="-215900">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chemeClr val="bg1"/>
                </a:solidFill>
                <a:latin typeface="Arial" panose="020B0604020202020204" pitchFamily="34" charset="0"/>
                <a:ea typeface="MS PGothic" panose="020B0600070205080204" pitchFamily="34" charset="-128"/>
              </a:defRPr>
            </a:lvl9pPr>
          </a:lstStyle>
          <a:p>
            <a:pPr>
              <a:buSzPct val="45000"/>
              <a:buFont typeface="Wingdings" panose="05000000000000000000" pitchFamily="2" charset="2"/>
              <a:buNone/>
            </a:pPr>
            <a:fld id="{619D5B59-09EB-4842-A98C-70DBABEBCA42}" type="slidenum">
              <a:rPr lang="fr-FR" altLang="fr-FR">
                <a:solidFill>
                  <a:srgbClr val="000000"/>
                </a:solidFill>
                <a:latin typeface="Times New Roman" panose="02020603050405020304" pitchFamily="18" charset="0"/>
              </a:rPr>
              <a:pPr>
                <a:buSzPct val="45000"/>
                <a:buFont typeface="Wingdings" panose="05000000000000000000" pitchFamily="2" charset="2"/>
                <a:buNone/>
              </a:pPr>
              <a:t>12</a:t>
            </a:fld>
            <a:endParaRPr lang="fr-FR" altLang="fr-FR"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0722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Par ailleurs : la part des titulaires du bac en 2015 (on n’est pas encore au 80% l’objectif de Chevènement pour l’an 2000)</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13</a:t>
            </a:fld>
            <a:endParaRPr lang="fr-FR" dirty="0"/>
          </a:p>
        </p:txBody>
      </p:sp>
    </p:spTree>
    <p:extLst>
      <p:ext uri="{BB962C8B-B14F-4D97-AF65-F5344CB8AC3E}">
        <p14:creationId xmlns:p14="http://schemas.microsoft.com/office/powerpoint/2010/main" val="3887088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Avec le processus</a:t>
            </a:r>
            <a:r>
              <a:rPr lang="fr-FR" baseline="0" dirty="0" smtClean="0"/>
              <a:t> de mondialisation, notre</a:t>
            </a:r>
            <a:r>
              <a:rPr lang="fr-FR" dirty="0" smtClean="0"/>
              <a:t> société et pas seulement française, mais européenne, ne peut se permettre de laisser pour compte une partie de sa jeunesse.</a:t>
            </a:r>
          </a:p>
          <a:p>
            <a:r>
              <a:rPr lang="fr-FR" dirty="0" smtClean="0"/>
              <a:t>Ces jeunes qui décrochent, il faut les accrocher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14</a:t>
            </a:fld>
            <a:endParaRPr lang="fr-FR" dirty="0"/>
          </a:p>
        </p:txBody>
      </p:sp>
    </p:spTree>
    <p:extLst>
      <p:ext uri="{BB962C8B-B14F-4D97-AF65-F5344CB8AC3E}">
        <p14:creationId xmlns:p14="http://schemas.microsoft.com/office/powerpoint/2010/main" val="2755407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Avec le processus</a:t>
            </a:r>
            <a:r>
              <a:rPr lang="fr-FR" baseline="0" dirty="0" smtClean="0"/>
              <a:t> de mondialisation, notre</a:t>
            </a:r>
            <a:r>
              <a:rPr lang="fr-FR" dirty="0" smtClean="0"/>
              <a:t> société et pas seulement française, mais européenne, ne peut se permettre de laisser pour compte une partie de sa jeunesse.</a:t>
            </a:r>
          </a:p>
          <a:p>
            <a:r>
              <a:rPr lang="fr-FR" dirty="0" smtClean="0"/>
              <a:t>Ces jeunes qui décrochent, il faut les accrocher !</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15</a:t>
            </a:fld>
            <a:endParaRPr lang="fr-FR" dirty="0"/>
          </a:p>
        </p:txBody>
      </p:sp>
    </p:spTree>
    <p:extLst>
      <p:ext uri="{BB962C8B-B14F-4D97-AF65-F5344CB8AC3E}">
        <p14:creationId xmlns:p14="http://schemas.microsoft.com/office/powerpoint/2010/main" val="161939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 indicateur : le taux de boursiers par filière.</a:t>
            </a:r>
          </a:p>
          <a:p>
            <a:r>
              <a:rPr lang="fr-FR" dirty="0" smtClean="0"/>
              <a:t>La même hiérarchie est observée </a:t>
            </a:r>
            <a:r>
              <a:rPr lang="fr-FR" baseline="0" dirty="0" smtClean="0"/>
              <a:t>tous les ans et dans toutes les académies… =&gt; déterminisme</a:t>
            </a:r>
          </a:p>
          <a:p>
            <a:r>
              <a:rPr lang="fr-FR" sz="1200" b="0" dirty="0" smtClean="0">
                <a:solidFill>
                  <a:schemeClr val="tx1"/>
                </a:solidFill>
                <a:latin typeface="Arial" panose="020B0604020202020204" pitchFamily="34" charset="0"/>
                <a:cs typeface="Arial" panose="020B0604020202020204" pitchFamily="34" charset="0"/>
              </a:rPr>
              <a:t>Nécessité d’un changement profond car tout cela est totalement intériorisé.</a:t>
            </a:r>
          </a:p>
          <a:p>
            <a:endParaRPr lang="fr-FR" sz="1200" b="0" dirty="0" smtClean="0">
              <a:solidFill>
                <a:schemeClr val="tx1"/>
              </a:solidFill>
              <a:latin typeface="Arial" panose="020B0604020202020204" pitchFamily="34" charset="0"/>
              <a:cs typeface="Arial" panose="020B0604020202020204" pitchFamily="34" charset="0"/>
            </a:endParaRPr>
          </a:p>
          <a:p>
            <a:r>
              <a:rPr lang="fr-FR" sz="1200" b="0" dirty="0" smtClean="0">
                <a:solidFill>
                  <a:schemeClr val="tx1"/>
                </a:solidFill>
                <a:latin typeface="Arial" panose="020B0604020202020204" pitchFamily="34" charset="0"/>
                <a:cs typeface="Arial" panose="020B0604020202020204" pitchFamily="34" charset="0"/>
              </a:rPr>
              <a:t>NB : Il est plus difficile d’augmenter le % de </a:t>
            </a:r>
            <a:r>
              <a:rPr lang="fr-FR" sz="1200" b="0" dirty="0" err="1" smtClean="0">
                <a:solidFill>
                  <a:schemeClr val="tx1"/>
                </a:solidFill>
                <a:latin typeface="Arial" panose="020B0604020202020204" pitchFamily="34" charset="0"/>
                <a:cs typeface="Arial" panose="020B0604020202020204" pitchFamily="34" charset="0"/>
              </a:rPr>
              <a:t>pcs</a:t>
            </a:r>
            <a:r>
              <a:rPr lang="fr-FR" sz="1200" b="0" dirty="0" smtClean="0">
                <a:solidFill>
                  <a:schemeClr val="tx1"/>
                </a:solidFill>
                <a:latin typeface="Arial" panose="020B0604020202020204" pitchFamily="34" charset="0"/>
                <a:cs typeface="Arial" panose="020B0604020202020204" pitchFamily="34" charset="0"/>
              </a:rPr>
              <a:t> favorisés dans les lycées pro que le % boursiers dans les filière sélectives.</a:t>
            </a:r>
          </a:p>
          <a:p>
            <a:endParaRPr lang="fr-FR" baseline="0" dirty="0" smtClean="0"/>
          </a:p>
          <a:p>
            <a:pPr algn="ct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16</a:t>
            </a:fld>
            <a:endParaRPr lang="fr-FR"/>
          </a:p>
        </p:txBody>
      </p:sp>
    </p:spTree>
    <p:extLst>
      <p:ext uri="{BB962C8B-B14F-4D97-AF65-F5344CB8AC3E}">
        <p14:creationId xmlns:p14="http://schemas.microsoft.com/office/powerpoint/2010/main" val="4275148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0" dirty="0" smtClean="0">
                <a:solidFill>
                  <a:schemeClr val="tx1"/>
                </a:solidFill>
              </a:rPr>
              <a:t>1°) Le problème n’est pas franco-français et cela</a:t>
            </a:r>
            <a:r>
              <a:rPr lang="fr-FR" sz="1200" b="0" baseline="0" dirty="0" smtClean="0">
                <a:solidFill>
                  <a:schemeClr val="tx1"/>
                </a:solidFill>
              </a:rPr>
              <a:t> a des conséquences économiques pour le développement des pays européens</a:t>
            </a:r>
            <a:endParaRPr lang="fr-FR" sz="1200" b="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dirty="0" smtClean="0">
                <a:solidFill>
                  <a:schemeClr val="tx1"/>
                </a:solidFill>
              </a:rPr>
              <a:t>2°) Des objectifs sont fixés pour lutter contre le décrochage, ils commencent à porter leurs fruits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dirty="0" smtClean="0">
                <a:solidFill>
                  <a:schemeClr val="tx1"/>
                </a:solidFill>
              </a:rPr>
              <a:t>3°) L’objectif est aussi de massifier l’enseignement supérieur</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17</a:t>
            </a:fld>
            <a:endParaRPr lang="fr-FR"/>
          </a:p>
        </p:txBody>
      </p:sp>
    </p:spTree>
    <p:extLst>
      <p:ext uri="{BB962C8B-B14F-4D97-AF65-F5344CB8AC3E}">
        <p14:creationId xmlns:p14="http://schemas.microsoft.com/office/powerpoint/2010/main" val="2232567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Dans cet objectif, la</a:t>
            </a:r>
            <a:r>
              <a:rPr lang="fr-FR" baseline="0" dirty="0" smtClean="0"/>
              <a:t> refondation de l’école en 2013 a conduit à modifier le code de l’éducation</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18</a:t>
            </a:fld>
            <a:endParaRPr lang="fr-FR"/>
          </a:p>
        </p:txBody>
      </p:sp>
    </p:spTree>
    <p:extLst>
      <p:ext uri="{BB962C8B-B14F-4D97-AF65-F5344CB8AC3E}">
        <p14:creationId xmlns:p14="http://schemas.microsoft.com/office/powerpoint/2010/main" val="2130156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dirty="0" smtClean="0">
                <a:solidFill>
                  <a:schemeClr val="tx1"/>
                </a:solidFill>
              </a:rPr>
              <a:t>Il s’agit donc de préparer TOUS</a:t>
            </a:r>
            <a:r>
              <a:rPr lang="fr-FR" sz="1200" b="0" baseline="0" dirty="0" smtClean="0">
                <a:solidFill>
                  <a:schemeClr val="tx1"/>
                </a:solidFill>
              </a:rPr>
              <a:t> les élèves à l’enseignement supérieur…</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19</a:t>
            </a:fld>
            <a:endParaRPr lang="fr-FR"/>
          </a:p>
        </p:txBody>
      </p:sp>
    </p:spTree>
    <p:extLst>
      <p:ext uri="{BB962C8B-B14F-4D97-AF65-F5344CB8AC3E}">
        <p14:creationId xmlns:p14="http://schemas.microsoft.com/office/powerpoint/2010/main" val="270850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Garry Kasparov lors du match contre le programme </a:t>
            </a:r>
            <a:r>
              <a:rPr lang="fr-FR" dirty="0" err="1" smtClean="0"/>
              <a:t>Deep</a:t>
            </a:r>
            <a:r>
              <a:rPr lang="fr-FR" dirty="0" smtClean="0"/>
              <a:t> Junior</a:t>
            </a:r>
            <a:r>
              <a:rPr lang="fr-FR" sz="1200" kern="1200" dirty="0" smtClean="0">
                <a:solidFill>
                  <a:schemeClr val="tx1"/>
                </a:solidFill>
                <a:latin typeface="+mn-lt"/>
                <a:ea typeface="+mn-ea"/>
                <a:cs typeface="+mn-cs"/>
              </a:rPr>
              <a:t> à New York en </a:t>
            </a:r>
            <a:r>
              <a:rPr lang="fr-FR" dirty="0" smtClean="0"/>
              <a:t>2003. On connaît l’issue</a:t>
            </a:r>
            <a:r>
              <a:rPr lang="fr-FR" baseline="0" dirty="0" smtClean="0"/>
              <a:t> depuis 1994…</a:t>
            </a:r>
            <a:endParaRPr lang="fr-FR"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a:t>
            </a:fld>
            <a:endParaRPr lang="fr-FR"/>
          </a:p>
        </p:txBody>
      </p:sp>
    </p:spTree>
    <p:extLst>
      <p:ext uri="{BB962C8B-B14F-4D97-AF65-F5344CB8AC3E}">
        <p14:creationId xmlns:p14="http://schemas.microsoft.com/office/powerpoint/2010/main" val="2815604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20</a:t>
            </a:fld>
            <a:endParaRPr lang="fr-FR"/>
          </a:p>
        </p:txBody>
      </p:sp>
    </p:spTree>
    <p:extLst>
      <p:ext uri="{BB962C8B-B14F-4D97-AF65-F5344CB8AC3E}">
        <p14:creationId xmlns:p14="http://schemas.microsoft.com/office/powerpoint/2010/main" val="60923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100" dirty="0" smtClean="0">
                <a:latin typeface="Arial" panose="020B0604020202020204" pitchFamily="34" charset="0"/>
                <a:cs typeface="Arial" panose="020B0604020202020204" pitchFamily="34" charset="0"/>
              </a:rPr>
              <a:t>En France, Internet est utilisé par le grand public depuis 1994, mais n'a réellement connu un essor qu'à partir du milieu des années 2000.</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100" dirty="0" smtClean="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100"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419205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Évoluer sans cesse pour garder sa place. Cette évolution se fait depuis le début du système éducatif…</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Dans le roman </a:t>
            </a:r>
            <a:r>
              <a:rPr lang="fr-FR" b="1" dirty="0" smtClean="0"/>
              <a:t>« De l’autre côté du miroir »</a:t>
            </a:r>
            <a:r>
              <a:rPr lang="fr-FR" dirty="0" smtClean="0"/>
              <a:t>, Lewis </a:t>
            </a:r>
            <a:r>
              <a:rPr lang="fr-FR" dirty="0" err="1" smtClean="0"/>
              <a:t>Carrol</a:t>
            </a:r>
            <a:r>
              <a:rPr lang="fr-FR" dirty="0" smtClean="0"/>
              <a:t> décrit une conversation entre Alice et un personnage étrange, ‘la Reine Rouge’. Alice trouve bizarre le fait de courir sans avancer d’un centimètre.</a:t>
            </a:r>
            <a:r>
              <a:rPr lang="fr-FR" baseline="0" dirty="0" smtClean="0"/>
              <a:t> La reine lui explique : ici </a:t>
            </a:r>
            <a:r>
              <a:rPr lang="fr-FR" b="1" i="1" dirty="0" smtClean="0"/>
              <a:t>on est obligé de courir tant qu’on peut pour rester au même endroit.</a:t>
            </a:r>
          </a:p>
          <a:p>
            <a:pPr marL="0" marR="0" indent="0" algn="l" defTabSz="457200" rtl="0" eaLnBrk="1" fontAlgn="auto" latinLnBrk="0" hangingPunct="1">
              <a:lnSpc>
                <a:spcPct val="100000"/>
              </a:lnSpc>
              <a:spcBef>
                <a:spcPts val="0"/>
              </a:spcBef>
              <a:spcAft>
                <a:spcPts val="0"/>
              </a:spcAft>
              <a:buClrTx/>
              <a:buSzTx/>
              <a:buFontTx/>
              <a:buNone/>
              <a:tabLst/>
              <a:defRPr/>
            </a:pPr>
            <a:endParaRPr lang="fr-FR" b="1"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Ce paradoxe sert en partie à expliquer l’évolution et la sélection naturelle : on s’adapte pour survivre, pour rester à la même place. Ce n’est pas seulement vrai en biologie.</a:t>
            </a:r>
          </a:p>
          <a:p>
            <a:pPr marL="0" marR="0" indent="0" algn="l" defTabSz="457200" rtl="0" eaLnBrk="1" fontAlgn="auto" latinLnBrk="0" hangingPunct="1">
              <a:lnSpc>
                <a:spcPct val="100000"/>
              </a:lnSpc>
              <a:spcBef>
                <a:spcPts val="0"/>
              </a:spcBef>
              <a:spcAft>
                <a:spcPts val="0"/>
              </a:spcAft>
              <a:buClrTx/>
              <a:buSzTx/>
              <a:buFontTx/>
              <a:buNone/>
              <a:tabLst/>
              <a:defRPr/>
            </a:pPr>
            <a:endParaRPr lang="fr-FR" b="1"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i="1" dirty="0" smtClean="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80932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spcBef>
                <a:spcPct val="20000"/>
              </a:spcBef>
              <a:buClr>
                <a:srgbClr val="5AB88F"/>
              </a:buClr>
              <a:buSzPct val="114000"/>
              <a:buFont typeface="Wingdings" charset="2"/>
              <a:buNone/>
            </a:pPr>
            <a:r>
              <a:rPr lang="fr-FR" altLang="fr-FR" sz="1200" dirty="0" smtClean="0">
                <a:latin typeface="Arial" charset="0"/>
                <a:ea typeface="Arial" charset="0"/>
                <a:cs typeface="Arial" charset="0"/>
              </a:rPr>
              <a:t>Le système éducatif doit prendre la mesure des changements de ce siècle afin de donner à la jeunesse les clés pour s’adapter à ce nouveau monde</a:t>
            </a:r>
            <a:r>
              <a:rPr lang="fr-FR" sz="1200" dirty="0" smtClean="0">
                <a:latin typeface="Arial" charset="0"/>
                <a:ea typeface="Arial" charset="0"/>
                <a:cs typeface="Arial" charset="0"/>
              </a:rPr>
              <a:t> en sachant que maintenant, n’importe quelle machine mémorise et calcule de manière plus efficace que l’homme.</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180100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sz="1200" kern="1200" dirty="0" smtClean="0">
                <a:solidFill>
                  <a:schemeClr val="tx1"/>
                </a:solidFill>
                <a:effectLst/>
                <a:latin typeface="+mn-lt"/>
                <a:ea typeface="+mn-ea"/>
                <a:cs typeface="+mn-cs"/>
              </a:rPr>
              <a:t>- Le système éducatif français a moins de 200 ans. Le lycée (de Napoléon date du début 1880).</a:t>
            </a:r>
          </a:p>
          <a:p>
            <a:pPr marL="171450" indent="-171450">
              <a:buFontTx/>
              <a:buChar char="-"/>
            </a:pPr>
            <a:r>
              <a:rPr lang="fr-FR" sz="1200" kern="1200" dirty="0" smtClean="0">
                <a:solidFill>
                  <a:schemeClr val="tx1"/>
                </a:solidFill>
                <a:effectLst/>
                <a:latin typeface="+mn-lt"/>
                <a:ea typeface="+mn-ea"/>
                <a:cs typeface="+mn-cs"/>
              </a:rPr>
              <a:t>Les bases ont été posées en </a:t>
            </a:r>
            <a:r>
              <a:rPr lang="fr-FR" sz="1200" kern="1200" baseline="0" dirty="0" smtClean="0">
                <a:solidFill>
                  <a:schemeClr val="tx1"/>
                </a:solidFill>
                <a:effectLst/>
                <a:latin typeface="+mn-lt"/>
                <a:ea typeface="+mn-ea"/>
                <a:cs typeface="+mn-cs"/>
              </a:rPr>
              <a:t>1833 avec </a:t>
            </a:r>
            <a:r>
              <a:rPr lang="fr-FR" sz="1200" i="0" kern="1200" baseline="0" dirty="0" smtClean="0">
                <a:solidFill>
                  <a:schemeClr val="tx1"/>
                </a:solidFill>
                <a:effectLst/>
                <a:latin typeface="+mn-lt"/>
                <a:ea typeface="+mn-ea"/>
                <a:cs typeface="+mn-cs"/>
              </a:rPr>
              <a:t>l</a:t>
            </a:r>
            <a:r>
              <a:rPr lang="fr-FR" sz="1200" i="0" kern="1200" dirty="0" smtClean="0">
                <a:solidFill>
                  <a:schemeClr val="tx1"/>
                </a:solidFill>
                <a:latin typeface="+mn-lt"/>
                <a:ea typeface="+mn-ea"/>
                <a:cs typeface="+mn-cs"/>
              </a:rPr>
              <a:t>a </a:t>
            </a:r>
            <a:r>
              <a:rPr lang="fr-FR" sz="1200" i="0" u="sng" kern="1200" dirty="0" smtClean="0">
                <a:solidFill>
                  <a:schemeClr val="tx1"/>
                </a:solidFill>
                <a:latin typeface="+mn-lt"/>
                <a:ea typeface="+mn-ea"/>
                <a:cs typeface="+mn-cs"/>
              </a:rPr>
              <a:t>loi Guizot du 28 juin 1833 </a:t>
            </a:r>
            <a:r>
              <a:rPr lang="fr-FR" sz="1200" i="0"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obligation aux communes </a:t>
            </a:r>
            <a:r>
              <a:rPr lang="fr-FR" sz="1200" dirty="0" smtClean="0">
                <a:solidFill>
                  <a:schemeClr val="tx1"/>
                </a:solidFill>
              </a:rPr>
              <a:t>de plus de 500 habitants d’entretenir une </a:t>
            </a:r>
            <a:r>
              <a:rPr lang="fr-FR" sz="1200" kern="1200" dirty="0" smtClean="0">
                <a:solidFill>
                  <a:schemeClr val="tx1"/>
                </a:solidFill>
                <a:latin typeface="+mn-lt"/>
                <a:ea typeface="+mn-ea"/>
                <a:cs typeface="+mn-cs"/>
              </a:rPr>
              <a:t>écoles primaires et un instituteur. Chaque département doit entretenir une école normale d'instituteurs.</a:t>
            </a:r>
            <a:r>
              <a:rPr lang="fr-FR" sz="1200" dirty="0" smtClean="0">
                <a:solidFill>
                  <a:schemeClr val="tx1"/>
                </a:solidFill>
              </a:rPr>
              <a:t> Le corps</a:t>
            </a:r>
            <a:r>
              <a:rPr lang="fr-FR" sz="1200" baseline="0" dirty="0" smtClean="0">
                <a:solidFill>
                  <a:schemeClr val="tx1"/>
                </a:solidFill>
              </a:rPr>
              <a:t> des inspecteurs est créé aussi à cette époque.</a:t>
            </a:r>
            <a:endParaRPr lang="fr-FR" dirty="0" smtClean="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Le système éducatif s’est réellement structuré au début des années 1880</a:t>
            </a:r>
            <a:r>
              <a:rPr lang="fr-FR" sz="1200" kern="1200" baseline="0" dirty="0" smtClean="0">
                <a:solidFill>
                  <a:schemeClr val="tx1"/>
                </a:solidFill>
                <a:effectLst/>
                <a:latin typeface="+mn-lt"/>
                <a:ea typeface="+mn-ea"/>
                <a:cs typeface="+mn-cs"/>
              </a:rPr>
              <a:t> (1881-1882 : Jules Ferry) </a:t>
            </a:r>
            <a:r>
              <a:rPr lang="fr-FR" sz="1200" kern="1200" dirty="0" smtClean="0">
                <a:solidFill>
                  <a:schemeClr val="tx1"/>
                </a:solidFill>
                <a:effectLst/>
                <a:latin typeface="+mn-lt"/>
                <a:ea typeface="+mn-ea"/>
                <a:cs typeface="+mn-cs"/>
              </a:rPr>
              <a:t>avec l’instauration d’une école primaire publique, laïque, gratuite et obligatoire pour tous les enfants (garçons et filles). </a:t>
            </a:r>
            <a:r>
              <a:rPr lang="fr-FR" sz="1200" b="1" kern="1200" dirty="0" smtClean="0">
                <a:solidFill>
                  <a:schemeClr val="tx1"/>
                </a:solidFill>
                <a:effectLst/>
                <a:latin typeface="+mn-lt"/>
                <a:ea typeface="+mn-ea"/>
                <a:cs typeface="+mn-cs"/>
              </a:rPr>
              <a:t>Les lois Ferry sur l'instruction sont une conséquence de la guerre de 1870, perdue contre la Prusse. Les soldats allemands étant jugés mieux instruits que les Français</a:t>
            </a:r>
            <a:r>
              <a:rPr lang="fr-FR" sz="1200" kern="1200" dirty="0" smtClean="0">
                <a:solidFill>
                  <a:schemeClr val="tx1"/>
                </a:solidFill>
                <a:effectLst/>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kern="1200" baseline="0" dirty="0" smtClean="0">
                <a:solidFill>
                  <a:schemeClr val="tx1"/>
                </a:solidFill>
                <a:effectLst/>
                <a:latin typeface="+mn-lt"/>
                <a:ea typeface="+mn-ea"/>
                <a:cs typeface="+mn-cs"/>
              </a:rPr>
              <a:t>Les lois Ferry ont été </a:t>
            </a:r>
            <a:r>
              <a:rPr lang="fr-FR" dirty="0" smtClean="0">
                <a:solidFill>
                  <a:schemeClr val="tx1"/>
                </a:solidFill>
              </a:rPr>
              <a:t>parachevées par les lois Goblet en 1886 en confiant à un personnel exclusivement laïque l'enseignement dans les écoles publiques.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Depuis</a:t>
            </a:r>
            <a:r>
              <a:rPr lang="fr-FR" sz="1200" kern="1200" baseline="0" dirty="0" smtClean="0">
                <a:solidFill>
                  <a:schemeClr val="tx1"/>
                </a:solidFill>
                <a:effectLst/>
                <a:latin typeface="+mn-lt"/>
                <a:ea typeface="+mn-ea"/>
                <a:cs typeface="+mn-cs"/>
              </a:rPr>
              <a:t> son </a:t>
            </a:r>
            <a:r>
              <a:rPr lang="fr-FR" sz="1200" kern="1200" dirty="0" smtClean="0">
                <a:solidFill>
                  <a:schemeClr val="tx1"/>
                </a:solidFill>
                <a:effectLst/>
                <a:latin typeface="+mn-lt"/>
                <a:ea typeface="+mn-ea"/>
                <a:cs typeface="+mn-cs"/>
              </a:rPr>
              <a:t>évolution se</a:t>
            </a:r>
            <a:r>
              <a:rPr lang="fr-FR" sz="1200" kern="1200" baseline="0" dirty="0" smtClean="0">
                <a:solidFill>
                  <a:schemeClr val="tx1"/>
                </a:solidFill>
                <a:effectLst/>
                <a:latin typeface="+mn-lt"/>
                <a:ea typeface="+mn-ea"/>
                <a:cs typeface="+mn-cs"/>
              </a:rPr>
              <a:t> fait t</a:t>
            </a:r>
            <a:r>
              <a:rPr lang="fr-FR" sz="1200" kern="1200" dirty="0" smtClean="0">
                <a:solidFill>
                  <a:schemeClr val="tx1"/>
                </a:solidFill>
                <a:effectLst/>
                <a:latin typeface="+mn-lt"/>
                <a:ea typeface="+mn-ea"/>
                <a:cs typeface="+mn-cs"/>
              </a:rPr>
              <a:t>oujours dans le même sens : celui de la massification et de l’allongement de la scolarité quel que soit le parti politique au pouvoir (continuité).</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1936</a:t>
            </a:r>
            <a:r>
              <a:rPr lang="fr-FR" sz="1200" kern="1200" baseline="0" dirty="0" smtClean="0">
                <a:solidFill>
                  <a:schemeClr val="tx1"/>
                </a:solidFill>
                <a:effectLst/>
                <a:latin typeface="+mn-lt"/>
                <a:ea typeface="+mn-ea"/>
                <a:cs typeface="+mn-cs"/>
              </a:rPr>
              <a:t> (Front populaire) : Jean Zay Jean Zay a institué, au titre de l’Éducation nationale :  l’obligation scolaire jusqu’à 14 ans ; trois degrés d’enseignement, unification des programmes, classes d’orientation, activités dirigées, enseignements interdisciplinaires, reconnaissance de l’apprentissage.</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1959 scolarisation de la totalité de la tranche d’âge des 12-16 ans jusqu’au collège. </a:t>
            </a:r>
            <a:r>
              <a:rPr lang="fr-FR" dirty="0" smtClean="0"/>
              <a:t>Il existe alors quatre possibilités pour la scolarité : deux filières générales, courte ou longue, et deux filières techniques, courte ou longue. Un cycle d’observation de deux ans (6ème , 5ème ) commun à toutes les sections.</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6</a:t>
            </a:fld>
            <a:endParaRPr lang="fr-FR"/>
          </a:p>
        </p:txBody>
      </p:sp>
    </p:spTree>
    <p:extLst>
      <p:ext uri="{BB962C8B-B14F-4D97-AF65-F5344CB8AC3E}">
        <p14:creationId xmlns:p14="http://schemas.microsoft.com/office/powerpoint/2010/main" val="2137216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1975 loi Haby unification du collège. </a:t>
            </a:r>
            <a:r>
              <a:rPr lang="fr-FR" dirty="0" smtClean="0"/>
              <a:t>Mise en place d'un « collège pour tous » en continuité de l'« École primaire pour tous ». La Loi Haby poursuit le processus de généralisation de l'enseignement, initié par les lois votées sous Jules Ferry (1882) et prévoit la gratuité des études au collège.</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effectLst/>
                <a:latin typeface="+mn-lt"/>
                <a:ea typeface="+mn-ea"/>
                <a:cs typeface="+mn-cs"/>
              </a:rPr>
              <a:t>1984 Chevènement impose 80% d’une classe d’âge au niveau du Bac à l’horizon 2000. Démocratisation du lycée et du bac après</a:t>
            </a:r>
            <a:r>
              <a:rPr lang="fr-FR" sz="1200" kern="1200" baseline="0" dirty="0" smtClean="0">
                <a:solidFill>
                  <a:schemeClr val="tx1"/>
                </a:solidFill>
                <a:effectLst/>
                <a:latin typeface="+mn-lt"/>
                <a:ea typeface="+mn-ea"/>
                <a:cs typeface="+mn-cs"/>
              </a:rPr>
              <a:t> celle du collège</a:t>
            </a:r>
            <a:r>
              <a:rPr lang="fr-FR" sz="1200" kern="1200" dirty="0" smtClean="0">
                <a:solidFill>
                  <a:schemeClr val="tx1"/>
                </a:solidFill>
                <a:effectLst/>
                <a:latin typeface="+mn-lt"/>
                <a:ea typeface="+mn-ea"/>
                <a:cs typeface="+mn-cs"/>
              </a:rPr>
              <a:t>. Développement de bacs technologiques et professionnels.</a:t>
            </a:r>
          </a:p>
          <a:p>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Cette mise en perspective des évolutions donne tout son sens à la réforme des lycées : agrégation de tous les lycées des années 80 – rapprochement de toutes les formes pédagogiques = 1</a:t>
            </a:r>
            <a:r>
              <a:rPr lang="fr-FR" sz="1200" kern="1200" baseline="30000" dirty="0" smtClean="0">
                <a:solidFill>
                  <a:schemeClr val="tx1"/>
                </a:solidFill>
                <a:effectLst/>
                <a:latin typeface="+mn-lt"/>
                <a:ea typeface="+mn-ea"/>
                <a:cs typeface="+mn-cs"/>
              </a:rPr>
              <a:t>er</a:t>
            </a:r>
            <a:r>
              <a:rPr lang="fr-FR" sz="1200" kern="1200" dirty="0" smtClean="0">
                <a:solidFill>
                  <a:schemeClr val="tx1"/>
                </a:solidFill>
                <a:effectLst/>
                <a:latin typeface="+mn-lt"/>
                <a:ea typeface="+mn-ea"/>
                <a:cs typeface="+mn-cs"/>
              </a:rPr>
              <a:t> temps d’un parcours qui a vocation à se poursuivre dans le supérieur.</a:t>
            </a: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7</a:t>
            </a:fld>
            <a:endParaRPr lang="fr-FR"/>
          </a:p>
        </p:txBody>
      </p:sp>
    </p:spTree>
    <p:extLst>
      <p:ext uri="{BB962C8B-B14F-4D97-AF65-F5344CB8AC3E}">
        <p14:creationId xmlns:p14="http://schemas.microsoft.com/office/powerpoint/2010/main" val="270719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2005 : La loi d’orientation et de programme pour l’avenir de l’école, dite « loi Fillon » réforme le système éducatif français.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loi Fillon inclut notamment la</a:t>
            </a:r>
            <a:r>
              <a:rPr lang="fr-FR" sz="1200" kern="1200" baseline="0" dirty="0" smtClean="0">
                <a:solidFill>
                  <a:schemeClr val="tx1"/>
                </a:solidFill>
                <a:effectLst/>
                <a:latin typeface="+mn-lt"/>
                <a:ea typeface="+mn-ea"/>
                <a:cs typeface="+mn-cs"/>
              </a:rPr>
              <a:t> création d’u</a:t>
            </a:r>
            <a:r>
              <a:rPr lang="fr-FR" sz="1200" kern="1200" dirty="0" smtClean="0">
                <a:solidFill>
                  <a:schemeClr val="tx1"/>
                </a:solidFill>
                <a:effectLst/>
                <a:latin typeface="+mn-lt"/>
                <a:ea typeface="+mn-ea"/>
                <a:cs typeface="+mn-cs"/>
              </a:rPr>
              <a:t>n socle commun de connaissances, sur lequel le Haut Conseil de l'éducation donne ses préconisations. Cette évolution s’accompagne</a:t>
            </a:r>
            <a:r>
              <a:rPr lang="fr-FR" sz="1200" kern="1200" baseline="0" dirty="0" smtClean="0">
                <a:solidFill>
                  <a:schemeClr val="tx1"/>
                </a:solidFill>
                <a:effectLst/>
                <a:latin typeface="+mn-lt"/>
                <a:ea typeface="+mn-ea"/>
                <a:cs typeface="+mn-cs"/>
              </a:rPr>
              <a:t> de</a:t>
            </a:r>
            <a:r>
              <a:rPr lang="fr-FR" sz="1200" kern="1200" dirty="0" smtClean="0">
                <a:solidFill>
                  <a:schemeClr val="tx1"/>
                </a:solidFill>
                <a:effectLst/>
                <a:latin typeface="+mn-lt"/>
                <a:ea typeface="+mn-ea"/>
                <a:cs typeface="+mn-cs"/>
              </a:rPr>
              <a:t> transformations importantes sur le plan pédagogique.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2009 - Bac pro en 3 ans = uniformisation des modèles. On est passé d’un système avec des évolutions parallèles à un système unique dans lequel les élèves progressent. </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Tout le monde doit pouvoir poursuivre dans le supérieur.</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Depuis 2013 :</a:t>
            </a:r>
            <a:r>
              <a:rPr lang="fr-FR" sz="1200" kern="1200" baseline="0" dirty="0" smtClean="0">
                <a:solidFill>
                  <a:schemeClr val="tx1"/>
                </a:solidFill>
                <a:effectLst/>
                <a:latin typeface="+mn-lt"/>
                <a:ea typeface="+mn-ea"/>
                <a:cs typeface="+mn-cs"/>
              </a:rPr>
              <a:t> Refondation de l’école, </a:t>
            </a:r>
            <a:r>
              <a:rPr lang="fr-FR" sz="1200" kern="1200" dirty="0" smtClean="0">
                <a:solidFill>
                  <a:schemeClr val="tx1"/>
                </a:solidFill>
                <a:effectLst/>
                <a:latin typeface="+mn-lt"/>
                <a:ea typeface="+mn-ea"/>
                <a:cs typeface="+mn-cs"/>
              </a:rPr>
              <a:t>développement du segment bac+3/bac-3, consolidation des apprentissages</a:t>
            </a:r>
            <a:r>
              <a:rPr lang="fr-FR" sz="1200" kern="1200" baseline="0" dirty="0" smtClean="0">
                <a:solidFill>
                  <a:schemeClr val="tx1"/>
                </a:solidFill>
                <a:effectLst/>
                <a:latin typeface="+mn-lt"/>
                <a:ea typeface="+mn-ea"/>
                <a:cs typeface="+mn-cs"/>
              </a:rPr>
              <a:t> fondamentaux et </a:t>
            </a:r>
            <a:r>
              <a:rPr lang="fr-FR" sz="1200" kern="1200" dirty="0" smtClean="0">
                <a:solidFill>
                  <a:schemeClr val="tx1"/>
                </a:solidFill>
                <a:effectLst/>
                <a:latin typeface="+mn-lt"/>
                <a:ea typeface="+mn-ea"/>
                <a:cs typeface="+mn-cs"/>
              </a:rPr>
              <a:t>massification de l’enseignement supérieur.</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Allongement massif des temps de parcours d’études :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Phénomène massif dans notre société mais pareil à l’étranger, poursuite au moins jusqu’au 1</a:t>
            </a:r>
            <a:r>
              <a:rPr lang="fr-FR" sz="1200" kern="1200" baseline="30000" dirty="0" smtClean="0">
                <a:solidFill>
                  <a:schemeClr val="tx1"/>
                </a:solidFill>
                <a:effectLst/>
                <a:latin typeface="+mn-lt"/>
                <a:ea typeface="+mn-ea"/>
                <a:cs typeface="+mn-cs"/>
              </a:rPr>
              <a:t>er</a:t>
            </a:r>
            <a:r>
              <a:rPr lang="fr-FR" sz="1200" kern="1200" dirty="0" smtClean="0">
                <a:solidFill>
                  <a:schemeClr val="tx1"/>
                </a:solidFill>
                <a:effectLst/>
                <a:latin typeface="+mn-lt"/>
                <a:ea typeface="+mn-ea"/>
                <a:cs typeface="+mn-cs"/>
              </a:rPr>
              <a:t> niveau de l’enseignement sup (licence).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245166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0" dirty="0" smtClean="0">
                <a:solidFill>
                  <a:schemeClr val="tx1"/>
                </a:solidFill>
              </a:rPr>
              <a:t>La m</a:t>
            </a:r>
            <a:r>
              <a:rPr lang="fr-FR" sz="1200" b="0" baseline="0" dirty="0" smtClean="0">
                <a:solidFill>
                  <a:schemeClr val="tx1"/>
                </a:solidFill>
              </a:rPr>
              <a:t>ission du lycée n’est pas de trier, sélectionner, décourager… mais d’accompagner vers le meilleur diplôme possible.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baseline="0" dirty="0" smtClean="0">
                <a:solidFill>
                  <a:schemeClr val="tx1"/>
                </a:solidFill>
              </a:rPr>
              <a:t>Donner envie. Donner du sens aux apprentissages.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0" dirty="0" smtClean="0">
                <a:solidFill>
                  <a:schemeClr val="tx1"/>
                </a:solidFill>
              </a:rPr>
              <a:t>Mieux accompagner les élèves dans leur projet d’orientation pour mieux former les adultes de demain au monde complexe et évolutif qui les attend.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3702422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1309"/>
          </a:xfrm>
          <a:prstGeom prst="rect">
            <a:avLst/>
          </a:prstGeom>
        </p:spPr>
      </p:pic>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dirty="0"/>
          </a:p>
        </p:txBody>
      </p:sp>
      <p:sp>
        <p:nvSpPr>
          <p:cNvPr id="2"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3"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fld id="{FD475B68-F7A5-4617-9302-EA528C4276BA}" type="datetime1">
              <a:rPr lang="fr-FR"/>
              <a:pPr>
                <a:defRPr/>
              </a:pPr>
              <a:t>28/02/2019</a:t>
            </a:fld>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FF390C36-2FB7-459A-B887-B4D8F1C0D9C5}" type="slidenum">
              <a:rPr lang="fr-FR"/>
              <a:pPr>
                <a:defRPr/>
              </a:pPr>
              <a:t>‹N°›</a:t>
            </a:fld>
            <a:endParaRPr lang="fr-FR"/>
          </a:p>
        </p:txBody>
      </p:sp>
    </p:spTree>
    <p:extLst>
      <p:ext uri="{BB962C8B-B14F-4D97-AF65-F5344CB8AC3E}">
        <p14:creationId xmlns:p14="http://schemas.microsoft.com/office/powerpoint/2010/main" val="93556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solidFill>
                  <a:srgbClr val="E96667"/>
                </a:solidFill>
              </a:defRPr>
            </a:lvl1pPr>
            <a:lvl2pPr marL="627063" marR="0"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E96667"/>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EE7444"/>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charset="0"/>
              <a:buNone/>
              <a:tabLst/>
              <a:defRPr/>
            </a:lvl3pPr>
            <a:lvl4pPr marL="627063" marR="0" indent="177800" algn="l" defTabSz="457200" rtl="0" eaLnBrk="1" fontAlgn="auto" latinLnBrk="0" hangingPunct="1">
              <a:lnSpc>
                <a:spcPct val="100000"/>
              </a:lnSpc>
              <a:spcBef>
                <a:spcPct val="20000"/>
              </a:spcBef>
              <a:spcAft>
                <a:spcPts val="0"/>
              </a:spcAft>
              <a:buClr>
                <a:srgbClr val="EE7444"/>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a:pPr>
            <a:r>
              <a:rPr kumimoji="0" lang="fr-FR" sz="1800" b="1" i="0" u="none" strike="noStrike" kern="1200" cap="none" spc="0" normalizeH="0" baseline="0" noProof="0" dirty="0" smtClean="0">
                <a:ln>
                  <a:noFill/>
                </a:ln>
                <a:solidFill>
                  <a:srgbClr val="E96667"/>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a:pPr>
            <a:r>
              <a:rPr kumimoji="0" lang="fr-FR" sz="1300" b="1" i="0" u="none" strike="noStrike" kern="1200" cap="none" spc="0" normalizeH="0" baseline="0" noProof="0" dirty="0" smtClean="0">
                <a:ln>
                  <a:noFill/>
                </a:ln>
                <a:solidFill>
                  <a:prstClr val="black"/>
                </a:solidFill>
                <a:effectLst/>
                <a:uLnTx/>
                <a:uFillTx/>
                <a:latin typeface="Arial" charset="0"/>
                <a:ea typeface="Arial" charset="0"/>
                <a:cs typeface="Arial" charset="0"/>
              </a:rPr>
              <a:t>Deuxième niveau</a:t>
            </a:r>
          </a:p>
          <a:p>
            <a:pPr marL="627063" marR="0" lvl="2" indent="0" algn="l" defTabSz="457200" rtl="0" eaLnBrk="1" fontAlgn="auto" latinLnBrk="0" hangingPunct="1">
              <a:lnSpc>
                <a:spcPct val="100000"/>
              </a:lnSpc>
              <a:spcBef>
                <a:spcPct val="20000"/>
              </a:spcBef>
              <a:spcAft>
                <a:spcPts val="0"/>
              </a:spcAft>
              <a:buClrTx/>
              <a:buSzTx/>
              <a:buFont typeface="Arial" charset="0"/>
              <a:buNone/>
              <a:tabLst/>
              <a:defRPr/>
            </a:pPr>
            <a:r>
              <a:rPr kumimoji="0" lang="fr-FR" sz="1300" b="0" i="0" u="none" strike="noStrike" kern="1200" cap="none" spc="0" normalizeH="0" baseline="0" noProof="0" dirty="0" smtClean="0">
                <a:ln>
                  <a:noFill/>
                </a:ln>
                <a:solidFill>
                  <a:prstClr val="black"/>
                </a:solidFill>
                <a:effectLst/>
                <a:uLnTx/>
                <a:uFillTx/>
                <a:latin typeface="Arial" charset="0"/>
                <a:ea typeface="Arial" charset="0"/>
                <a:cs typeface="Arial" charset="0"/>
              </a:rPr>
              <a:t>Troisième niveau</a:t>
            </a:r>
          </a:p>
          <a:p>
            <a:pPr marL="627063" marR="0" lvl="3" indent="177800" algn="l" defTabSz="457200" rtl="0" eaLnBrk="1" fontAlgn="auto" latinLnBrk="0" hangingPunct="1">
              <a:lnSpc>
                <a:spcPct val="100000"/>
              </a:lnSpc>
              <a:spcBef>
                <a:spcPct val="20000"/>
              </a:spcBef>
              <a:spcAft>
                <a:spcPts val="0"/>
              </a:spcAft>
              <a:buClr>
                <a:srgbClr val="EE7444"/>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marL="806450" marR="0" lvl="4" indent="0" algn="l" defTabSz="457200" rtl="0" eaLnBrk="1" fontAlgn="auto" latinLnBrk="0" hangingPunct="1">
              <a:lnSpc>
                <a:spcPct val="100000"/>
              </a:lnSpc>
              <a:spcBef>
                <a:spcPct val="20000"/>
              </a:spcBef>
              <a:spcAft>
                <a:spcPts val="0"/>
              </a:spcAft>
              <a:buClrTx/>
              <a:buSzTx/>
              <a:buFont typeface="Arial"/>
              <a:buNone/>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Cinquième niveau</a:t>
            </a:r>
            <a:endPar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E96667"/>
              </a:buClr>
              <a:defRPr>
                <a:solidFill>
                  <a:srgbClr val="E96667"/>
                </a:solidFill>
              </a:defRPr>
            </a:lvl1pPr>
          </a:lstStyle>
          <a:p>
            <a:pPr lvl="0"/>
            <a:r>
              <a:rPr lang="fr-FR" dirty="0" smtClean="0"/>
              <a:t> 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095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3AB4C92-C0D1-40AF-A767-C0B873ACCBD5}" type="datetimeFigureOut">
              <a:rPr lang="fr-FR" smtClean="0"/>
              <a:t>28/02/2019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32AD2C-573C-430E-B6EF-CBAE5CA48FD9}" type="slidenum">
              <a:rPr lang="fr-FR" smtClean="0"/>
              <a:t>‹N°›</a:t>
            </a:fld>
            <a:endParaRPr lang="fr-FR"/>
          </a:p>
        </p:txBody>
      </p:sp>
    </p:spTree>
    <p:extLst>
      <p:ext uri="{BB962C8B-B14F-4D97-AF65-F5344CB8AC3E}">
        <p14:creationId xmlns:p14="http://schemas.microsoft.com/office/powerpoint/2010/main" val="3337545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solidFill>
                  <a:srgbClr val="5AB88F"/>
                </a:solidFill>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a:pPr>
            <a:r>
              <a:rPr kumimoji="0" lang="fr-FR" sz="1300" b="1" i="0" u="none" strike="noStrike" kern="1200" cap="none" spc="0" normalizeH="0" baseline="0" noProof="0" dirty="0" smtClean="0">
                <a:ln>
                  <a:noFill/>
                </a:ln>
                <a:solidFill>
                  <a:prstClr val="black"/>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5AB88F"/>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b="1">
                <a:solidFill>
                  <a:schemeClr val="tx1"/>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5AB88F"/>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5AB88F"/>
              </a:buClr>
              <a:buSzPct val="135000"/>
              <a:buFont typeface="Arial" charset="0"/>
              <a:buChar char="•"/>
              <a:tabLst/>
              <a:defRPr/>
            </a:pPr>
            <a:r>
              <a:rPr kumimoji="0" lang="fr-FR" sz="1300" b="1" i="0" u="none" strike="noStrike" kern="1200" cap="none" spc="0" normalizeH="0" baseline="0" noProof="0" dirty="0" smtClean="0">
                <a:ln>
                  <a:noFill/>
                </a:ln>
                <a:solidFill>
                  <a:prstClr val="black"/>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5AB88F"/>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sz="1300">
                <a:solidFill>
                  <a:srgbClr val="5AB88F"/>
                </a:solidFill>
              </a:defRPr>
            </a:lvl1pPr>
            <a:lvl2pPr>
              <a:defRPr sz="1800"/>
            </a:lvl2pPr>
          </a:lstStyle>
          <a:p>
            <a:pPr marL="177800" marR="0" lvl="0"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r>
              <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rPr>
              <a:t> Cliquez pour modifier les styles du texte du masque</a:t>
            </a:r>
          </a:p>
          <a:p>
            <a:pPr marL="627063" marR="0" lvl="2" indent="-177800" algn="l" defTabSz="457200" rtl="0" eaLnBrk="1" fontAlgn="auto" latinLnBrk="0" hangingPunct="1">
              <a:lnSpc>
                <a:spcPct val="100000"/>
              </a:lnSpc>
              <a:spcBef>
                <a:spcPct val="20000"/>
              </a:spcBef>
              <a:spcAft>
                <a:spcPts val="0"/>
              </a:spcAft>
              <a:buClr>
                <a:srgbClr val="5AB88F"/>
              </a:buClr>
              <a:buSzPct val="114000"/>
              <a:buFont typeface="Wingdings" charset="2"/>
              <a:buChar char="§"/>
              <a:tabLst/>
              <a:defRPr/>
            </a:pPr>
            <a:endParaRPr kumimoji="0" lang="fr-FR" sz="1800" b="1" i="0" u="none" strike="noStrike" kern="1200" cap="none" spc="0" normalizeH="0" baseline="0" noProof="0" dirty="0" smtClean="0">
              <a:ln>
                <a:noFill/>
              </a:ln>
              <a:solidFill>
                <a:srgbClr val="5AB88F"/>
              </a:solidFill>
              <a:effectLst/>
              <a:uLnTx/>
              <a:uFillTx/>
              <a:latin typeface="Arial" charset="0"/>
              <a:ea typeface="Arial" charset="0"/>
              <a:cs typeface="Arial" charset="0"/>
            </a:endParaRPr>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712650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smtClean="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5AB88F"/>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solidFill>
                  <a:srgbClr val="5AB88F"/>
                </a:solidFill>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5AB88F"/>
              </a:buClr>
              <a:defRPr>
                <a:solidFill>
                  <a:srgbClr val="005E8B"/>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9171729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5E8B"/>
              </a:buClr>
              <a:buSzPct val="114000"/>
              <a:buFont typeface="Wingdings" charset="2"/>
              <a:buChar char="§"/>
              <a:tabLst/>
              <a:defRPr/>
            </a:pPr>
            <a:r>
              <a:rPr kumimoji="0" lang="fr-FR" sz="1800" b="1" i="0" u="none" strike="noStrike" kern="1200" cap="none" spc="0" normalizeH="0" baseline="0" noProof="0" dirty="0" smtClean="0">
                <a:ln>
                  <a:noFill/>
                </a:ln>
                <a:solidFill>
                  <a:srgbClr val="005E8B"/>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E96667"/>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5AB88F"/>
              </a:buClr>
              <a:defRPr>
                <a:solidFill>
                  <a:srgbClr val="005E8B"/>
                </a:solidFill>
              </a:defRPr>
            </a:lvl1pPr>
          </a:lstStyle>
          <a:p>
            <a:pPr lvl="0"/>
            <a:r>
              <a:rPr lang="fr-FR" dirty="0" smtClean="0"/>
              <a:t> 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solidFill>
                  <a:srgbClr val="8B2934"/>
                </a:solidFill>
              </a:defRPr>
            </a:lvl1pPr>
            <a:lvl2pPr marL="627063" marR="0"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8B2934"/>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8B2934"/>
              </a:buClr>
              <a:buSzPct val="114000"/>
              <a:buFont typeface="Wingdings" charset="2"/>
              <a:buChar char="§"/>
              <a:tabLst/>
              <a:defRPr/>
            </a:pPr>
            <a:r>
              <a:rPr kumimoji="0" lang="fr-FR" sz="1800" b="1" i="0" u="none" strike="noStrike" kern="1200" cap="none" spc="0" normalizeH="0" baseline="0" noProof="0" dirty="0" smtClean="0">
                <a:ln>
                  <a:noFill/>
                </a:ln>
                <a:solidFill>
                  <a:srgbClr val="8B2934"/>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8B2934"/>
              </a:buClr>
              <a:buSzPct val="135000"/>
              <a:buFont typeface="Arial" charset="0"/>
              <a:buChar char="•"/>
              <a:tabLst/>
              <a:defRPr/>
            </a:pPr>
            <a:r>
              <a:rPr kumimoji="0" lang="fr-FR" sz="1300" b="0" i="0" u="none" strike="noStrike" kern="1200" cap="none" spc="0" normalizeH="0" baseline="0" noProof="0" dirty="0" smtClean="0">
                <a:ln>
                  <a:noFill/>
                </a:ln>
                <a:solidFill>
                  <a:srgbClr val="8B2934"/>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8B2934"/>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
                <a:srgbClr val="005E8B"/>
              </a:buClr>
              <a:buSzPct val="100000"/>
              <a:buFont typeface="Arial"/>
              <a:buChar char="■"/>
              <a:tabLst/>
              <a:defRPr/>
            </a:lvl1pPr>
            <a:lvl2pPr marL="627063" marR="0"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5E8B"/>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5E8B"/>
              </a:buClr>
              <a:buSzPct val="135000"/>
              <a:buFont typeface="Arial" charset="0"/>
              <a:buChar char="•"/>
              <a:tabLst/>
              <a:defRPr/>
            </a:pPr>
            <a:r>
              <a:rPr kumimoji="0" lang="fr-FR" sz="1300" b="0" i="0" u="none" strike="noStrike" kern="1200" cap="none" spc="0" normalizeH="0" baseline="0" noProof="0" dirty="0" smtClean="0">
                <a:ln>
                  <a:noFill/>
                </a:ln>
                <a:solidFill>
                  <a:srgbClr val="005E8B"/>
                </a:solidFill>
                <a:effectLst/>
                <a:uLnTx/>
                <a:uFillTx/>
                <a:latin typeface="Arial" charset="0"/>
                <a:ea typeface="Arial" charset="0"/>
                <a:cs typeface="Arial" charset="0"/>
              </a:rPr>
              <a:t>Deuxième niveau</a:t>
            </a:r>
          </a:p>
          <a:p>
            <a:pPr lvl="2"/>
            <a:r>
              <a:rPr lang="fr-FR" dirty="0" smtClean="0"/>
              <a:t>Troisième niveau</a:t>
            </a:r>
          </a:p>
          <a:p>
            <a:pPr marL="627063" marR="0" lvl="3" indent="177800" algn="l" defTabSz="457200" rtl="0" eaLnBrk="1" fontAlgn="auto" latinLnBrk="0" hangingPunct="1">
              <a:lnSpc>
                <a:spcPct val="100000"/>
              </a:lnSpc>
              <a:spcBef>
                <a:spcPct val="20000"/>
              </a:spcBef>
              <a:spcAft>
                <a:spcPts val="0"/>
              </a:spcAft>
              <a:buClr>
                <a:srgbClr val="005E8B"/>
              </a:buClr>
              <a:buSzTx/>
              <a:buFont typeface="Arial"/>
              <a:buChar char="–"/>
              <a:tabLst/>
              <a:defRPr/>
            </a:pPr>
            <a:r>
              <a:rPr kumimoji="0" lang="fr-FR" sz="1100" b="0" i="0" u="none" strike="noStrike" kern="1200" cap="none" spc="0" normalizeH="0" baseline="0" noProof="0" dirty="0" smtClean="0">
                <a:ln>
                  <a:noFill/>
                </a:ln>
                <a:solidFill>
                  <a:prstClr val="black"/>
                </a:solidFill>
                <a:effectLst/>
                <a:uLnTx/>
                <a:uFillTx/>
                <a:latin typeface="Arial" charset="0"/>
                <a:ea typeface="Arial" charset="0"/>
                <a:cs typeface="Arial" charset="0"/>
              </a:rPr>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005E8B"/>
              </a:buClr>
              <a:defRPr>
                <a:solidFill>
                  <a:srgbClr val="005E8B"/>
                </a:solidFill>
              </a:defRPr>
            </a:lvl1pPr>
          </a:lstStyle>
          <a:p>
            <a:pPr lvl="0"/>
            <a:r>
              <a:rPr lang="fr-FR" dirty="0" smtClean="0"/>
              <a:t> 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5" name="Titre 1"/>
          <p:cNvSpPr>
            <a:spLocks noGrp="1"/>
          </p:cNvSpPr>
          <p:nvPr>
            <p:ph type="ctrTitle" hasCustomPrompt="1"/>
          </p:nvPr>
        </p:nvSpPr>
        <p:spPr>
          <a:xfrm>
            <a:off x="3090594" y="2238108"/>
            <a:ext cx="5826983" cy="1442078"/>
          </a:xfrm>
        </p:spPr>
        <p:txBody>
          <a:bodyPr/>
          <a:lstStyle>
            <a:lvl1pPr>
              <a:defRPr sz="3200" b="1" i="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6" name="Sous-titre 2"/>
          <p:cNvSpPr>
            <a:spLocks noGrp="1"/>
          </p:cNvSpPr>
          <p:nvPr>
            <p:ph type="subTitle" idx="1" hasCustomPrompt="1"/>
          </p:nvPr>
        </p:nvSpPr>
        <p:spPr>
          <a:xfrm>
            <a:off x="3090594" y="3716042"/>
            <a:ext cx="5826983" cy="1387175"/>
          </a:xfr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a:t>
            </a:r>
            <a:br>
              <a:rPr lang="fr-FR" dirty="0" smtClean="0"/>
            </a:br>
            <a:r>
              <a:rPr lang="fr-FR" dirty="0" smtClean="0"/>
              <a:t>des sous-titres du masque</a:t>
            </a:r>
            <a:endParaRPr lang="fr-FR" dirty="0"/>
          </a:p>
        </p:txBody>
      </p:sp>
      <p:grpSp>
        <p:nvGrpSpPr>
          <p:cNvPr id="7" name="Grouper 6"/>
          <p:cNvGrpSpPr/>
          <p:nvPr userDrawn="1"/>
        </p:nvGrpSpPr>
        <p:grpSpPr>
          <a:xfrm>
            <a:off x="3184313" y="2238108"/>
            <a:ext cx="525531" cy="171686"/>
            <a:chOff x="5391302" y="1426464"/>
            <a:chExt cx="604579" cy="197510"/>
          </a:xfrm>
          <a:solidFill>
            <a:srgbClr val="8B2934"/>
          </a:solidFill>
        </p:grpSpPr>
        <p:sp>
          <p:nvSpPr>
            <p:cNvPr id="8" name="Rectangle 7"/>
            <p:cNvSpPr/>
            <p:nvPr/>
          </p:nvSpPr>
          <p:spPr>
            <a:xfrm>
              <a:off x="5391302" y="1426464"/>
              <a:ext cx="95098" cy="19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fld id="{1FC8907D-B208-DC44-82F5-2940ECA1C9FA}" type="slidenum">
              <a:rPr lang="fr-FR" smtClean="0"/>
              <a:pPr/>
              <a:t>‹N°›</a:t>
            </a:fld>
            <a:endParaRPr lang="fr-FR" dirty="0"/>
          </a:p>
        </p:txBody>
      </p:sp>
      <p:sp>
        <p:nvSpPr>
          <p:cNvPr id="15" name="Titre 1"/>
          <p:cNvSpPr txBox="1">
            <a:spLocks/>
          </p:cNvSpPr>
          <p:nvPr userDrawn="1"/>
        </p:nvSpPr>
        <p:spPr>
          <a:xfrm>
            <a:off x="3112360" y="2259874"/>
            <a:ext cx="5826983" cy="144207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a:solidFill>
                  <a:schemeClr val="bg1"/>
                </a:solidFill>
                <a:latin typeface="Arial Black" charset="0"/>
                <a:ea typeface="Arial Black" charset="0"/>
                <a:cs typeface="Arial Black" charset="0"/>
              </a:defRPr>
            </a:lvl1pPr>
          </a:lstStyle>
          <a:p>
            <a:r>
              <a:rPr lang="fr-FR" dirty="0" smtClean="0"/>
              <a:t>Cliquez et modifiez </a:t>
            </a:r>
            <a:br>
              <a:rPr lang="fr-FR" dirty="0" smtClean="0"/>
            </a:br>
            <a:r>
              <a:rPr lang="fr-FR" dirty="0" smtClean="0"/>
              <a:t>le titre</a:t>
            </a:r>
            <a:endParaRPr lang="fr-FR" dirty="0"/>
          </a:p>
        </p:txBody>
      </p:sp>
      <p:sp>
        <p:nvSpPr>
          <p:cNvPr id="16" name="Sous-titre 2"/>
          <p:cNvSpPr txBox="1">
            <a:spLocks/>
          </p:cNvSpPr>
          <p:nvPr userDrawn="1"/>
        </p:nvSpPr>
        <p:spPr>
          <a:xfrm>
            <a:off x="3112360" y="3737808"/>
            <a:ext cx="5826983" cy="1387175"/>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0" i="0" kern="1200">
                <a:solidFill>
                  <a:schemeClr val="bg1"/>
                </a:solidFill>
                <a:latin typeface="Arial" charset="0"/>
                <a:ea typeface="Arial" charset="0"/>
                <a:cs typeface="Arial"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dirty="0" smtClean="0">
                <a:solidFill>
                  <a:schemeClr val="tx1"/>
                </a:solidFill>
              </a:rPr>
              <a:t>Cliquez pour modifier le style </a:t>
            </a:r>
            <a:br>
              <a:rPr lang="fr-FR" dirty="0" smtClean="0">
                <a:solidFill>
                  <a:schemeClr val="tx1"/>
                </a:solidFill>
              </a:rPr>
            </a:br>
            <a:r>
              <a:rPr lang="fr-FR" dirty="0" smtClean="0">
                <a:solidFill>
                  <a:schemeClr val="tx1"/>
                </a:solidFill>
              </a:rPr>
              <a:t>des sous-titres du masque</a:t>
            </a:r>
            <a:endParaRPr lang="fr-FR" dirty="0">
              <a:solidFill>
                <a:schemeClr val="tx1"/>
              </a:solidFill>
            </a:endParaRPr>
          </a:p>
        </p:txBody>
      </p:sp>
      <p:grpSp>
        <p:nvGrpSpPr>
          <p:cNvPr id="17" name="Grouper 16"/>
          <p:cNvGrpSpPr/>
          <p:nvPr userDrawn="1"/>
        </p:nvGrpSpPr>
        <p:grpSpPr>
          <a:xfrm>
            <a:off x="3206079" y="2259874"/>
            <a:ext cx="525531" cy="171686"/>
            <a:chOff x="5391302" y="1426464"/>
            <a:chExt cx="604579" cy="197510"/>
          </a:xfrm>
          <a:solidFill>
            <a:schemeClr val="bg1"/>
          </a:solidFill>
        </p:grpSpPr>
        <p:sp>
          <p:nvSpPr>
            <p:cNvPr id="18" name="Rectangle 1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8329" y="2470883"/>
            <a:ext cx="3330342" cy="1382588"/>
          </a:xfrm>
          <a:prstGeom prst="rect">
            <a:avLst/>
          </a:prstGeom>
        </p:spPr>
      </p:pic>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age de fin - Contac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7958" y="2446004"/>
            <a:ext cx="3311086" cy="1374596"/>
          </a:xfrm>
          <a:prstGeom prst="rect">
            <a:avLst/>
          </a:prstGeom>
        </p:spPr>
      </p:pic>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8.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9.jpg"/><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1.jp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theme" Target="../theme/theme8.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a:t>
            </a:r>
            <a:br>
              <a:rPr lang="fr-FR" dirty="0" smtClean="0"/>
            </a:br>
            <a:r>
              <a:rPr lang="fr-FR" dirty="0" smtClean="0"/>
              <a:t>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pic>
        <p:nvPicPr>
          <p:cNvPr id="8" name="Imag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81" r:id="rId2"/>
    <p:sldLayoutId id="2147483690" r:id="rId3"/>
    <p:sldLayoutId id="2147483719" r:id="rId4"/>
    <p:sldLayoutId id="2147483689" r:id="rId5"/>
    <p:sldLayoutId id="2147483675" r:id="rId6"/>
    <p:sldLayoutId id="2147483725" r:id="rId7"/>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chemeClr val="tx1">
              <a:lumMod val="75000"/>
              <a:lumOff val="25000"/>
            </a:schemeClr>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rgbClr val="005E8B"/>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smtClean="0"/>
              <a:t>Cliquez </a:t>
            </a:r>
            <a:br>
              <a:rPr lang="fr-FR" dirty="0" smtClean="0"/>
            </a:br>
            <a:r>
              <a:rPr lang="fr-FR" dirty="0" smtClean="0"/>
              <a:t>et modifiez le titre</a:t>
            </a:r>
            <a:endParaRPr lang="fr-FR" dirty="0"/>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grpSp>
        <p:nvGrpSpPr>
          <p:cNvPr id="10" name="Grouper 9"/>
          <p:cNvGrpSpPr/>
          <p:nvPr userDrawn="1"/>
        </p:nvGrpSpPr>
        <p:grpSpPr>
          <a:xfrm>
            <a:off x="3121481" y="2132720"/>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81263329"/>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p:txStyles>
    <p:titleStyle>
      <a:lvl1pPr algn="l" defTabSz="457200" rtl="0" eaLnBrk="1" latinLnBrk="0" hangingPunct="1">
        <a:spcBef>
          <a:spcPct val="0"/>
        </a:spcBef>
        <a:buNone/>
        <a:defRPr sz="3200" b="1" i="0" kern="1200">
          <a:solidFill>
            <a:srgbClr val="E96667"/>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smtClean="0"/>
              <a:t>Cliquez </a:t>
            </a:r>
            <a:br>
              <a:rPr lang="fr-FR" dirty="0" smtClean="0"/>
            </a:br>
            <a:r>
              <a:rPr lang="fr-FR" dirty="0" smtClean="0"/>
              <a:t>et modifiez le titre</a:t>
            </a:r>
            <a:endParaRPr lang="fr-FR" dirty="0"/>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userDrawn="1"/>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grpSp>
        <p:nvGrpSpPr>
          <p:cNvPr id="10" name="Grouper 9"/>
          <p:cNvGrpSpPr/>
          <p:nvPr userDrawn="1"/>
        </p:nvGrpSpPr>
        <p:grpSpPr>
          <a:xfrm>
            <a:off x="3121481" y="2132720"/>
            <a:ext cx="525531" cy="171686"/>
            <a:chOff x="5391302" y="1426464"/>
            <a:chExt cx="604579" cy="197510"/>
          </a:xfrm>
          <a:solidFill>
            <a:srgbClr val="5AB88F"/>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2989801"/>
      </p:ext>
    </p:extLst>
  </p:cSld>
  <p:clrMap bg1="lt1" tx1="dk1" bg2="lt2" tx2="dk2" accent1="accent1" accent2="accent2" accent3="accent3" accent4="accent4" accent5="accent5" accent6="accent6" hlink="hlink" folHlink="folHlink"/>
  <p:sldLayoutIdLst>
    <p:sldLayoutId id="2147483696" r:id="rId1"/>
    <p:sldLayoutId id="2147483726" r:id="rId2"/>
  </p:sldLayoutIdLst>
  <p:timing>
    <p:tnLst>
      <p:par>
        <p:cTn id="1" dur="indefinite" restart="never" nodeType="tmRoot"/>
      </p:par>
    </p:tnLst>
  </p:timing>
  <p:hf hdr="0"/>
  <p:txStyles>
    <p:titleStyle>
      <a:lvl1pPr algn="l" defTabSz="457200" rtl="0" eaLnBrk="1" latinLnBrk="0" hangingPunct="1">
        <a:spcBef>
          <a:spcPct val="0"/>
        </a:spcBef>
        <a:buNone/>
        <a:defRPr sz="3200" b="1" i="0" kern="1200">
          <a:solidFill>
            <a:srgbClr val="5AB88F"/>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176804822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27" r:id="rId5"/>
    <p:sldLayoutId id="2147483728" r:id="rId6"/>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E96667"/>
        </a:buClr>
        <a:buSzPct val="114000"/>
        <a:buFont typeface="Wingdings" charset="2"/>
        <a:buChar char="§"/>
        <a:defRPr sz="1800" b="1" i="0" kern="1200">
          <a:solidFill>
            <a:srgbClr val="E96667"/>
          </a:solidFill>
          <a:latin typeface="Arial" charset="0"/>
          <a:ea typeface="Arial" charset="0"/>
          <a:cs typeface="Arial" charset="0"/>
        </a:defRPr>
      </a:lvl1pPr>
      <a:lvl2pPr marL="627063" indent="-169863" algn="l" defTabSz="457200" rtl="0" eaLnBrk="1" latinLnBrk="0" hangingPunct="1">
        <a:spcBef>
          <a:spcPct val="20000"/>
        </a:spcBef>
        <a:buClr>
          <a:srgbClr val="E96667"/>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E96667"/>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Tree>
    <p:extLst>
      <p:ext uri="{BB962C8B-B14F-4D97-AF65-F5344CB8AC3E}">
        <p14:creationId xmlns:p14="http://schemas.microsoft.com/office/powerpoint/2010/main" val="185085009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5AB88F"/>
        </a:buClr>
        <a:buSzPct val="114000"/>
        <a:buFont typeface="Wingdings" charset="2"/>
        <a:buChar char="§"/>
        <a:defRPr sz="1800" b="1" i="0" kern="1200">
          <a:solidFill>
            <a:srgbClr val="5AB88F"/>
          </a:solidFill>
          <a:latin typeface="Arial" charset="0"/>
          <a:ea typeface="Arial" charset="0"/>
          <a:cs typeface="Arial" charset="0"/>
        </a:defRPr>
      </a:lvl1pPr>
      <a:lvl2pPr marL="627063" indent="-169863" algn="l" defTabSz="457200" rtl="0" eaLnBrk="1" latinLnBrk="0" hangingPunct="1">
        <a:spcBef>
          <a:spcPct val="20000"/>
        </a:spcBef>
        <a:buClr>
          <a:srgbClr val="5AB88F"/>
        </a:buClr>
        <a:buSzPct val="135000"/>
        <a:buFont typeface="Arial" charset="0"/>
        <a:buChar char="•"/>
        <a:defRPr sz="1300" b="1" i="0" kern="1200">
          <a:solidFill>
            <a:schemeClr val="tx1"/>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5AB88F"/>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smtClean="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JJ/MM/AAAA</a:t>
            </a:r>
          </a:p>
          <a:p>
            <a:endParaRPr lang="fr-FR" dirty="0"/>
          </a:p>
        </p:txBody>
      </p:sp>
      <p:pic>
        <p:nvPicPr>
          <p:cNvPr id="8" name="Imag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3622" y="6260026"/>
            <a:ext cx="1264310" cy="524878"/>
          </a:xfrm>
          <a:prstGeom prst="rect">
            <a:avLst/>
          </a:prstGeom>
        </p:spPr>
      </p:pic>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5AB88F"/>
        </a:buClr>
        <a:buSzPct val="114000"/>
        <a:buFont typeface="Wingdings" charset="2"/>
        <a:buChar char="§"/>
        <a:defRPr sz="1800" b="1" i="0" kern="1200">
          <a:solidFill>
            <a:schemeClr val="tx1"/>
          </a:solidFill>
          <a:latin typeface="Arial" charset="0"/>
          <a:ea typeface="Arial" charset="0"/>
          <a:cs typeface="Arial" charset="0"/>
        </a:defRPr>
      </a:lvl1pPr>
      <a:lvl2pPr marL="627063" indent="-169863" algn="l" defTabSz="457200" rtl="0" eaLnBrk="1" latinLnBrk="0" hangingPunct="1">
        <a:spcBef>
          <a:spcPct val="20000"/>
        </a:spcBef>
        <a:buClr>
          <a:srgbClr val="5AB88F"/>
        </a:buClr>
        <a:buSzPct val="135000"/>
        <a:buFont typeface="Arial" charset="0"/>
        <a:buChar char="•"/>
        <a:defRPr sz="1300" b="0" i="0" kern="1200">
          <a:solidFill>
            <a:srgbClr val="5AB88F"/>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5AB88F"/>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smtClean="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JJ/MM/AAAA</a:t>
            </a:r>
          </a:p>
          <a:p>
            <a:endParaRPr lang="fr-FR" dirty="0"/>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08920" y="6255450"/>
            <a:ext cx="1246398" cy="517442"/>
          </a:xfrm>
          <a:prstGeom prst="rect">
            <a:avLst/>
          </a:prstGeom>
        </p:spPr>
      </p:pic>
    </p:spTree>
    <p:extLst>
      <p:ext uri="{BB962C8B-B14F-4D97-AF65-F5344CB8AC3E}">
        <p14:creationId xmlns:p14="http://schemas.microsoft.com/office/powerpoint/2010/main" val="12445171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E96667"/>
        </a:buClr>
        <a:buSzPct val="114000"/>
        <a:buFont typeface="Wingdings" charset="2"/>
        <a:buChar char="§"/>
        <a:defRPr sz="1800" b="1" i="0" kern="1200">
          <a:solidFill>
            <a:schemeClr val="tx1"/>
          </a:solidFill>
          <a:latin typeface="Arial" charset="0"/>
          <a:ea typeface="Arial" charset="0"/>
          <a:cs typeface="Arial" charset="0"/>
        </a:defRPr>
      </a:lvl1pPr>
      <a:lvl2pPr marL="627063" indent="-169863" algn="l" defTabSz="457200" rtl="0" eaLnBrk="1" latinLnBrk="0" hangingPunct="1">
        <a:spcBef>
          <a:spcPct val="20000"/>
        </a:spcBef>
        <a:buClr>
          <a:srgbClr val="E96667"/>
        </a:buClr>
        <a:buSzPct val="135000"/>
        <a:buFont typeface="Arial" charset="0"/>
        <a:buChar char="•"/>
        <a:defRPr sz="1300" b="0" i="0" kern="1200">
          <a:solidFill>
            <a:srgbClr val="E96667"/>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E96667"/>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182889"/>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900" b="1" i="0">
                <a:solidFill>
                  <a:srgbClr val="404040"/>
                </a:solidFill>
                <a:latin typeface="Arial" charset="0"/>
                <a:ea typeface="Arial" charset="0"/>
                <a:cs typeface="Arial" charset="0"/>
              </a:defRPr>
            </a:lvl1pPr>
          </a:lstStyle>
          <a:p>
            <a:fld id="{A786685B-2977-D546-9E3D-3CA676A47F0C}" type="slidenum">
              <a:rPr lang="fr-FR" smtClean="0"/>
              <a:pPr/>
              <a:t>‹N°›</a:t>
            </a:fld>
            <a:endParaRPr lang="fr-FR" dirty="0"/>
          </a:p>
        </p:txBody>
      </p:sp>
      <p:sp>
        <p:nvSpPr>
          <p:cNvPr id="14" name="Espace réservé du pied de page 4"/>
          <p:cNvSpPr txBox="1">
            <a:spLocks/>
          </p:cNvSpPr>
          <p:nvPr userDrawn="1"/>
        </p:nvSpPr>
        <p:spPr>
          <a:xfrm>
            <a:off x="2369032" y="6146185"/>
            <a:ext cx="3544088"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endParaRPr lang="fr-FR" sz="900" b="0" i="0" dirty="0" smtClean="0">
              <a:solidFill>
                <a:schemeClr val="tx1">
                  <a:lumMod val="75000"/>
                  <a:lumOff val="25000"/>
                </a:schemeClr>
              </a:solidFill>
              <a:latin typeface="Arial" charset="0"/>
              <a:ea typeface="Arial" charset="0"/>
              <a:cs typeface="Arial" charset="0"/>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Titre de la présentation</a:t>
            </a:r>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sz="900" b="0" i="0" dirty="0" smtClean="0">
                <a:solidFill>
                  <a:schemeClr val="tx1">
                    <a:lumMod val="75000"/>
                    <a:lumOff val="25000"/>
                  </a:schemeClr>
                </a:solidFill>
                <a:latin typeface="Arial" charset="0"/>
                <a:ea typeface="Arial" charset="0"/>
                <a:cs typeface="Arial" charset="0"/>
              </a:rPr>
              <a:t>JJ/MM/AAAA</a:t>
            </a:r>
          </a:p>
          <a:p>
            <a:endParaRPr lang="fr-FR" dirty="0"/>
          </a:p>
        </p:txBody>
      </p:sp>
      <p:pic>
        <p:nvPicPr>
          <p:cNvPr id="9" name="Imag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12331" y="6249885"/>
            <a:ext cx="1219200" cy="506150"/>
          </a:xfrm>
          <a:prstGeom prst="rect">
            <a:avLst/>
          </a:prstGeom>
        </p:spPr>
      </p:pic>
      <p:pic>
        <p:nvPicPr>
          <p:cNvPr id="5" name="Imag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5400" y="6310847"/>
            <a:ext cx="1240118" cy="384074"/>
          </a:xfrm>
          <a:prstGeom prst="rect">
            <a:avLst/>
          </a:prstGeom>
        </p:spPr>
      </p:pic>
    </p:spTree>
    <p:extLst>
      <p:ext uri="{BB962C8B-B14F-4D97-AF65-F5344CB8AC3E}">
        <p14:creationId xmlns:p14="http://schemas.microsoft.com/office/powerpoint/2010/main" val="1485034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iming>
    <p:tnLst>
      <p:par>
        <p:cTn id="1" dur="indefinite" restart="never" nodeType="tmRoot"/>
      </p:par>
    </p:tnLst>
  </p:timing>
  <p:hf hdr="0"/>
  <p:txStyles>
    <p:titleStyle>
      <a:lvl1pPr algn="l" defTabSz="457200" rtl="0" eaLnBrk="1" latinLnBrk="0" hangingPunct="1">
        <a:spcBef>
          <a:spcPct val="0"/>
        </a:spcBef>
        <a:buNone/>
        <a:defRPr sz="2500" b="1" i="0" kern="1200" cap="none">
          <a:solidFill>
            <a:schemeClr val="tx1">
              <a:lumMod val="75000"/>
              <a:lumOff val="25000"/>
            </a:schemeClr>
          </a:solidFill>
          <a:latin typeface="Arial Black" charset="0"/>
          <a:ea typeface="Arial Black" charset="0"/>
          <a:cs typeface="Arial Black" charset="0"/>
        </a:defRPr>
      </a:lvl1pPr>
    </p:titleStyle>
    <p:bodyStyle>
      <a:lvl1pPr marL="177800" indent="-177800" algn="l" defTabSz="457200" rtl="0" eaLnBrk="1" latinLnBrk="0" hangingPunct="1">
        <a:spcBef>
          <a:spcPct val="20000"/>
        </a:spcBef>
        <a:buClr>
          <a:srgbClr val="8B2934"/>
        </a:buClr>
        <a:buSzPct val="114000"/>
        <a:buFont typeface="Wingdings" charset="2"/>
        <a:buChar char="§"/>
        <a:defRPr sz="1800" b="1" i="0" kern="1200">
          <a:solidFill>
            <a:srgbClr val="8B2934"/>
          </a:solidFill>
          <a:latin typeface="Arial" charset="0"/>
          <a:ea typeface="Arial" charset="0"/>
          <a:cs typeface="Arial" charset="0"/>
        </a:defRPr>
      </a:lvl1pPr>
      <a:lvl2pPr marL="627063" indent="-169863" algn="l" defTabSz="457200" rtl="0" eaLnBrk="1" latinLnBrk="0" hangingPunct="1">
        <a:spcBef>
          <a:spcPct val="20000"/>
        </a:spcBef>
        <a:buClr>
          <a:srgbClr val="8B2934"/>
        </a:buClr>
        <a:buSzPct val="135000"/>
        <a:buFont typeface="Arial" charset="0"/>
        <a:buChar char="•"/>
        <a:defRPr sz="1300" b="0" i="0" kern="1200">
          <a:solidFill>
            <a:srgbClr val="8B2934"/>
          </a:solidFill>
          <a:latin typeface="Arial" charset="0"/>
          <a:ea typeface="Arial" charset="0"/>
          <a:cs typeface="Arial" charset="0"/>
        </a:defRPr>
      </a:lvl2pPr>
      <a:lvl3pPr marL="627063" indent="0" algn="l" defTabSz="457200" rtl="0" eaLnBrk="1" latinLnBrk="0" hangingPunct="1">
        <a:spcBef>
          <a:spcPct val="20000"/>
        </a:spcBef>
        <a:buFont typeface="Arial" charset="0"/>
        <a:buNone/>
        <a:defRPr sz="1300" b="0" i="0" kern="1200">
          <a:solidFill>
            <a:schemeClr val="tx1"/>
          </a:solidFill>
          <a:latin typeface="Arial" charset="0"/>
          <a:ea typeface="Arial" charset="0"/>
          <a:cs typeface="Arial" charset="0"/>
        </a:defRPr>
      </a:lvl3pPr>
      <a:lvl4pPr marL="627063" indent="177800" algn="l" defTabSz="457200" rtl="0" eaLnBrk="1" latinLnBrk="0" hangingPunct="1">
        <a:spcBef>
          <a:spcPct val="20000"/>
        </a:spcBef>
        <a:buClr>
          <a:srgbClr val="8B2934"/>
        </a:buClr>
        <a:buFont typeface="Arial"/>
        <a:buChar char="–"/>
        <a:defRPr sz="1100" b="0" i="0" kern="1200">
          <a:solidFill>
            <a:schemeClr val="tx1"/>
          </a:solidFill>
          <a:latin typeface="Arial" charset="0"/>
          <a:ea typeface="Arial" charset="0"/>
          <a:cs typeface="Arial" charset="0"/>
        </a:defRPr>
      </a:lvl4pPr>
      <a:lvl5pPr marL="806450" indent="0" algn="l" defTabSz="457200" rtl="0" eaLnBrk="1" latinLnBrk="0" hangingPunct="1">
        <a:spcBef>
          <a:spcPct val="20000"/>
        </a:spcBef>
        <a:buFont typeface="Arial"/>
        <a:buNone/>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www.cnesco.fr/wp-content/uploads/2017/12/171208_Preconisations_Decrochage_Cnesco.pdf"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publication.enseignementsup-recherche.gouv.fr/eesr/10/EESR10_ES_21-le_niveau_d_etudes_selon_le_milieu_social.php"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publication.enseignementsup-recherche.gouv.fr/eesr/10/EESR10_ES_21-le_niveau_d_etudes_selon_le_milieu_social.php"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hyperlink" Target="http://eduscol.education.fr/cid48490/enjeux-et-objectifs-de-la-lutte-contre-le-decrochage-en-france-et-en-europe.html" TargetMode="External"/><Relationship Id="rId4" Type="http://schemas.openxmlformats.org/officeDocument/2006/relationships/hyperlink" Target="http://cache.media.education.gouv.fr/file/dossier_rentree_2016/62/9/FICHE_4-_4-1_622629.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eduscol.education.fr/cid46702/les-valeurs-de-la-republique.html" TargetMode="External"/><Relationship Id="rId4" Type="http://schemas.openxmlformats.org/officeDocument/2006/relationships/hyperlink" Target="https://www.legifrance.gouv.f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hyperlink" Target="https://upload.wikimedia.org/wikipedia/commons/d/dc/Kasparov-29.jpg" TargetMode="Externa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notesSlide" Target="../notesSlides/notesSlide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tags" Target="../tags/tag87.xml"/><Relationship Id="rId102" Type="http://schemas.openxmlformats.org/officeDocument/2006/relationships/tags" Target="../tags/tag102.xml"/><Relationship Id="rId110" Type="http://schemas.openxmlformats.org/officeDocument/2006/relationships/tags" Target="../tags/tag110.xml"/><Relationship Id="rId115" Type="http://schemas.openxmlformats.org/officeDocument/2006/relationships/tags" Target="../tags/tag115.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tags" Target="../tags/tag90.xml"/><Relationship Id="rId95" Type="http://schemas.openxmlformats.org/officeDocument/2006/relationships/tags" Target="../tags/tag9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13" Type="http://schemas.openxmlformats.org/officeDocument/2006/relationships/tags" Target="../tags/tag113.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98" Type="http://schemas.openxmlformats.org/officeDocument/2006/relationships/tags" Target="../tags/tag9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slideLayout" Target="../slideLayouts/slideLayout16.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s>
</file>

<file path=ppt/slides/_rels/slide7.xml.rels><?xml version="1.0" encoding="UTF-8" standalone="yes"?>
<Relationships xmlns="http://schemas.openxmlformats.org/package/2006/relationships"><Relationship Id="rId26" Type="http://schemas.openxmlformats.org/officeDocument/2006/relationships/tags" Target="../tags/tag141.xml"/><Relationship Id="rId117" Type="http://schemas.openxmlformats.org/officeDocument/2006/relationships/tags" Target="../tags/tag232.xml"/><Relationship Id="rId21" Type="http://schemas.openxmlformats.org/officeDocument/2006/relationships/tags" Target="../tags/tag136.xml"/><Relationship Id="rId42" Type="http://schemas.openxmlformats.org/officeDocument/2006/relationships/tags" Target="../tags/tag157.xml"/><Relationship Id="rId47" Type="http://schemas.openxmlformats.org/officeDocument/2006/relationships/tags" Target="../tags/tag162.xml"/><Relationship Id="rId63" Type="http://schemas.openxmlformats.org/officeDocument/2006/relationships/tags" Target="../tags/tag178.xml"/><Relationship Id="rId68" Type="http://schemas.openxmlformats.org/officeDocument/2006/relationships/tags" Target="../tags/tag183.xml"/><Relationship Id="rId84" Type="http://schemas.openxmlformats.org/officeDocument/2006/relationships/tags" Target="../tags/tag199.xml"/><Relationship Id="rId89" Type="http://schemas.openxmlformats.org/officeDocument/2006/relationships/tags" Target="../tags/tag204.xml"/><Relationship Id="rId112" Type="http://schemas.openxmlformats.org/officeDocument/2006/relationships/tags" Target="../tags/tag227.xml"/><Relationship Id="rId133" Type="http://schemas.openxmlformats.org/officeDocument/2006/relationships/tags" Target="../tags/tag248.xml"/><Relationship Id="rId16" Type="http://schemas.openxmlformats.org/officeDocument/2006/relationships/tags" Target="../tags/tag131.xml"/><Relationship Id="rId107" Type="http://schemas.openxmlformats.org/officeDocument/2006/relationships/tags" Target="../tags/tag222.xml"/><Relationship Id="rId11" Type="http://schemas.openxmlformats.org/officeDocument/2006/relationships/tags" Target="../tags/tag126.xml"/><Relationship Id="rId32" Type="http://schemas.openxmlformats.org/officeDocument/2006/relationships/tags" Target="../tags/tag147.xml"/><Relationship Id="rId37" Type="http://schemas.openxmlformats.org/officeDocument/2006/relationships/tags" Target="../tags/tag152.xml"/><Relationship Id="rId53" Type="http://schemas.openxmlformats.org/officeDocument/2006/relationships/tags" Target="../tags/tag168.xml"/><Relationship Id="rId58" Type="http://schemas.openxmlformats.org/officeDocument/2006/relationships/tags" Target="../tags/tag173.xml"/><Relationship Id="rId74" Type="http://schemas.openxmlformats.org/officeDocument/2006/relationships/tags" Target="../tags/tag189.xml"/><Relationship Id="rId79" Type="http://schemas.openxmlformats.org/officeDocument/2006/relationships/tags" Target="../tags/tag194.xml"/><Relationship Id="rId102" Type="http://schemas.openxmlformats.org/officeDocument/2006/relationships/tags" Target="../tags/tag217.xml"/><Relationship Id="rId123" Type="http://schemas.openxmlformats.org/officeDocument/2006/relationships/tags" Target="../tags/tag238.xml"/><Relationship Id="rId128" Type="http://schemas.openxmlformats.org/officeDocument/2006/relationships/tags" Target="../tags/tag243.xml"/><Relationship Id="rId5" Type="http://schemas.openxmlformats.org/officeDocument/2006/relationships/tags" Target="../tags/tag120.xml"/><Relationship Id="rId90" Type="http://schemas.openxmlformats.org/officeDocument/2006/relationships/tags" Target="../tags/tag205.xml"/><Relationship Id="rId95" Type="http://schemas.openxmlformats.org/officeDocument/2006/relationships/tags" Target="../tags/tag210.xml"/><Relationship Id="rId14" Type="http://schemas.openxmlformats.org/officeDocument/2006/relationships/tags" Target="../tags/tag129.xml"/><Relationship Id="rId22" Type="http://schemas.openxmlformats.org/officeDocument/2006/relationships/tags" Target="../tags/tag137.xml"/><Relationship Id="rId27" Type="http://schemas.openxmlformats.org/officeDocument/2006/relationships/tags" Target="../tags/tag142.xml"/><Relationship Id="rId30" Type="http://schemas.openxmlformats.org/officeDocument/2006/relationships/tags" Target="../tags/tag145.xml"/><Relationship Id="rId35" Type="http://schemas.openxmlformats.org/officeDocument/2006/relationships/tags" Target="../tags/tag150.xml"/><Relationship Id="rId43" Type="http://schemas.openxmlformats.org/officeDocument/2006/relationships/tags" Target="../tags/tag158.xml"/><Relationship Id="rId48" Type="http://schemas.openxmlformats.org/officeDocument/2006/relationships/tags" Target="../tags/tag163.xml"/><Relationship Id="rId56" Type="http://schemas.openxmlformats.org/officeDocument/2006/relationships/tags" Target="../tags/tag171.xml"/><Relationship Id="rId64" Type="http://schemas.openxmlformats.org/officeDocument/2006/relationships/tags" Target="../tags/tag179.xml"/><Relationship Id="rId69" Type="http://schemas.openxmlformats.org/officeDocument/2006/relationships/tags" Target="../tags/tag184.xml"/><Relationship Id="rId77" Type="http://schemas.openxmlformats.org/officeDocument/2006/relationships/tags" Target="../tags/tag192.xml"/><Relationship Id="rId100" Type="http://schemas.openxmlformats.org/officeDocument/2006/relationships/tags" Target="../tags/tag215.xml"/><Relationship Id="rId105" Type="http://schemas.openxmlformats.org/officeDocument/2006/relationships/tags" Target="../tags/tag220.xml"/><Relationship Id="rId113" Type="http://schemas.openxmlformats.org/officeDocument/2006/relationships/tags" Target="../tags/tag228.xml"/><Relationship Id="rId118" Type="http://schemas.openxmlformats.org/officeDocument/2006/relationships/tags" Target="../tags/tag233.xml"/><Relationship Id="rId126" Type="http://schemas.openxmlformats.org/officeDocument/2006/relationships/tags" Target="../tags/tag241.xml"/><Relationship Id="rId134" Type="http://schemas.openxmlformats.org/officeDocument/2006/relationships/slideLayout" Target="../slideLayouts/slideLayout16.xml"/><Relationship Id="rId8" Type="http://schemas.openxmlformats.org/officeDocument/2006/relationships/tags" Target="../tags/tag123.xml"/><Relationship Id="rId51" Type="http://schemas.openxmlformats.org/officeDocument/2006/relationships/tags" Target="../tags/tag166.xml"/><Relationship Id="rId72" Type="http://schemas.openxmlformats.org/officeDocument/2006/relationships/tags" Target="../tags/tag187.xml"/><Relationship Id="rId80" Type="http://schemas.openxmlformats.org/officeDocument/2006/relationships/tags" Target="../tags/tag195.xml"/><Relationship Id="rId85" Type="http://schemas.openxmlformats.org/officeDocument/2006/relationships/tags" Target="../tags/tag200.xml"/><Relationship Id="rId93" Type="http://schemas.openxmlformats.org/officeDocument/2006/relationships/tags" Target="../tags/tag208.xml"/><Relationship Id="rId98" Type="http://schemas.openxmlformats.org/officeDocument/2006/relationships/tags" Target="../tags/tag213.xml"/><Relationship Id="rId121" Type="http://schemas.openxmlformats.org/officeDocument/2006/relationships/tags" Target="../tags/tag236.xml"/><Relationship Id="rId3" Type="http://schemas.openxmlformats.org/officeDocument/2006/relationships/tags" Target="../tags/tag118.xml"/><Relationship Id="rId12" Type="http://schemas.openxmlformats.org/officeDocument/2006/relationships/tags" Target="../tags/tag127.xml"/><Relationship Id="rId17" Type="http://schemas.openxmlformats.org/officeDocument/2006/relationships/tags" Target="../tags/tag132.xml"/><Relationship Id="rId25" Type="http://schemas.openxmlformats.org/officeDocument/2006/relationships/tags" Target="../tags/tag140.xml"/><Relationship Id="rId33" Type="http://schemas.openxmlformats.org/officeDocument/2006/relationships/tags" Target="../tags/tag148.xml"/><Relationship Id="rId38" Type="http://schemas.openxmlformats.org/officeDocument/2006/relationships/tags" Target="../tags/tag153.xml"/><Relationship Id="rId46" Type="http://schemas.openxmlformats.org/officeDocument/2006/relationships/tags" Target="../tags/tag161.xml"/><Relationship Id="rId59" Type="http://schemas.openxmlformats.org/officeDocument/2006/relationships/tags" Target="../tags/tag174.xml"/><Relationship Id="rId67" Type="http://schemas.openxmlformats.org/officeDocument/2006/relationships/tags" Target="../tags/tag182.xml"/><Relationship Id="rId103" Type="http://schemas.openxmlformats.org/officeDocument/2006/relationships/tags" Target="../tags/tag218.xml"/><Relationship Id="rId108" Type="http://schemas.openxmlformats.org/officeDocument/2006/relationships/tags" Target="../tags/tag223.xml"/><Relationship Id="rId116" Type="http://schemas.openxmlformats.org/officeDocument/2006/relationships/tags" Target="../tags/tag231.xml"/><Relationship Id="rId124" Type="http://schemas.openxmlformats.org/officeDocument/2006/relationships/tags" Target="../tags/tag239.xml"/><Relationship Id="rId129" Type="http://schemas.openxmlformats.org/officeDocument/2006/relationships/tags" Target="../tags/tag244.xml"/><Relationship Id="rId20" Type="http://schemas.openxmlformats.org/officeDocument/2006/relationships/tags" Target="../tags/tag135.xml"/><Relationship Id="rId41" Type="http://schemas.openxmlformats.org/officeDocument/2006/relationships/tags" Target="../tags/tag156.xml"/><Relationship Id="rId54" Type="http://schemas.openxmlformats.org/officeDocument/2006/relationships/tags" Target="../tags/tag169.xml"/><Relationship Id="rId62" Type="http://schemas.openxmlformats.org/officeDocument/2006/relationships/tags" Target="../tags/tag177.xml"/><Relationship Id="rId70" Type="http://schemas.openxmlformats.org/officeDocument/2006/relationships/tags" Target="../tags/tag185.xml"/><Relationship Id="rId75" Type="http://schemas.openxmlformats.org/officeDocument/2006/relationships/tags" Target="../tags/tag190.xml"/><Relationship Id="rId83" Type="http://schemas.openxmlformats.org/officeDocument/2006/relationships/tags" Target="../tags/tag198.xml"/><Relationship Id="rId88" Type="http://schemas.openxmlformats.org/officeDocument/2006/relationships/tags" Target="../tags/tag203.xml"/><Relationship Id="rId91" Type="http://schemas.openxmlformats.org/officeDocument/2006/relationships/tags" Target="../tags/tag206.xml"/><Relationship Id="rId96" Type="http://schemas.openxmlformats.org/officeDocument/2006/relationships/tags" Target="../tags/tag211.xml"/><Relationship Id="rId111" Type="http://schemas.openxmlformats.org/officeDocument/2006/relationships/tags" Target="../tags/tag226.xml"/><Relationship Id="rId132" Type="http://schemas.openxmlformats.org/officeDocument/2006/relationships/tags" Target="../tags/tag247.xml"/><Relationship Id="rId1" Type="http://schemas.openxmlformats.org/officeDocument/2006/relationships/tags" Target="../tags/tag116.xml"/><Relationship Id="rId6" Type="http://schemas.openxmlformats.org/officeDocument/2006/relationships/tags" Target="../tags/tag121.xml"/><Relationship Id="rId15" Type="http://schemas.openxmlformats.org/officeDocument/2006/relationships/tags" Target="../tags/tag130.xml"/><Relationship Id="rId23" Type="http://schemas.openxmlformats.org/officeDocument/2006/relationships/tags" Target="../tags/tag138.xml"/><Relationship Id="rId28" Type="http://schemas.openxmlformats.org/officeDocument/2006/relationships/tags" Target="../tags/tag143.xml"/><Relationship Id="rId36" Type="http://schemas.openxmlformats.org/officeDocument/2006/relationships/tags" Target="../tags/tag151.xml"/><Relationship Id="rId49" Type="http://schemas.openxmlformats.org/officeDocument/2006/relationships/tags" Target="../tags/tag164.xml"/><Relationship Id="rId57" Type="http://schemas.openxmlformats.org/officeDocument/2006/relationships/tags" Target="../tags/tag172.xml"/><Relationship Id="rId106" Type="http://schemas.openxmlformats.org/officeDocument/2006/relationships/tags" Target="../tags/tag221.xml"/><Relationship Id="rId114" Type="http://schemas.openxmlformats.org/officeDocument/2006/relationships/tags" Target="../tags/tag229.xml"/><Relationship Id="rId119" Type="http://schemas.openxmlformats.org/officeDocument/2006/relationships/tags" Target="../tags/tag234.xml"/><Relationship Id="rId127" Type="http://schemas.openxmlformats.org/officeDocument/2006/relationships/tags" Target="../tags/tag242.xml"/><Relationship Id="rId10" Type="http://schemas.openxmlformats.org/officeDocument/2006/relationships/tags" Target="../tags/tag125.xml"/><Relationship Id="rId31" Type="http://schemas.openxmlformats.org/officeDocument/2006/relationships/tags" Target="../tags/tag146.xml"/><Relationship Id="rId44" Type="http://schemas.openxmlformats.org/officeDocument/2006/relationships/tags" Target="../tags/tag159.xml"/><Relationship Id="rId52" Type="http://schemas.openxmlformats.org/officeDocument/2006/relationships/tags" Target="../tags/tag167.xml"/><Relationship Id="rId60" Type="http://schemas.openxmlformats.org/officeDocument/2006/relationships/tags" Target="../tags/tag175.xml"/><Relationship Id="rId65" Type="http://schemas.openxmlformats.org/officeDocument/2006/relationships/tags" Target="../tags/tag180.xml"/><Relationship Id="rId73" Type="http://schemas.openxmlformats.org/officeDocument/2006/relationships/tags" Target="../tags/tag188.xml"/><Relationship Id="rId78" Type="http://schemas.openxmlformats.org/officeDocument/2006/relationships/tags" Target="../tags/tag193.xml"/><Relationship Id="rId81" Type="http://schemas.openxmlformats.org/officeDocument/2006/relationships/tags" Target="../tags/tag196.xml"/><Relationship Id="rId86" Type="http://schemas.openxmlformats.org/officeDocument/2006/relationships/tags" Target="../tags/tag201.xml"/><Relationship Id="rId94" Type="http://schemas.openxmlformats.org/officeDocument/2006/relationships/tags" Target="../tags/tag209.xml"/><Relationship Id="rId99" Type="http://schemas.openxmlformats.org/officeDocument/2006/relationships/tags" Target="../tags/tag214.xml"/><Relationship Id="rId101" Type="http://schemas.openxmlformats.org/officeDocument/2006/relationships/tags" Target="../tags/tag216.xml"/><Relationship Id="rId122" Type="http://schemas.openxmlformats.org/officeDocument/2006/relationships/tags" Target="../tags/tag237.xml"/><Relationship Id="rId130" Type="http://schemas.openxmlformats.org/officeDocument/2006/relationships/tags" Target="../tags/tag245.xml"/><Relationship Id="rId135" Type="http://schemas.openxmlformats.org/officeDocument/2006/relationships/notesSlide" Target="../notesSlides/notesSlide7.xml"/><Relationship Id="rId4" Type="http://schemas.openxmlformats.org/officeDocument/2006/relationships/tags" Target="../tags/tag119.xml"/><Relationship Id="rId9" Type="http://schemas.openxmlformats.org/officeDocument/2006/relationships/tags" Target="../tags/tag124.xml"/><Relationship Id="rId13" Type="http://schemas.openxmlformats.org/officeDocument/2006/relationships/tags" Target="../tags/tag128.xml"/><Relationship Id="rId18" Type="http://schemas.openxmlformats.org/officeDocument/2006/relationships/tags" Target="../tags/tag133.xml"/><Relationship Id="rId39" Type="http://schemas.openxmlformats.org/officeDocument/2006/relationships/tags" Target="../tags/tag154.xml"/><Relationship Id="rId109" Type="http://schemas.openxmlformats.org/officeDocument/2006/relationships/tags" Target="../tags/tag224.xml"/><Relationship Id="rId34" Type="http://schemas.openxmlformats.org/officeDocument/2006/relationships/tags" Target="../tags/tag149.xml"/><Relationship Id="rId50" Type="http://schemas.openxmlformats.org/officeDocument/2006/relationships/tags" Target="../tags/tag165.xml"/><Relationship Id="rId55" Type="http://schemas.openxmlformats.org/officeDocument/2006/relationships/tags" Target="../tags/tag170.xml"/><Relationship Id="rId76" Type="http://schemas.openxmlformats.org/officeDocument/2006/relationships/tags" Target="../tags/tag191.xml"/><Relationship Id="rId97" Type="http://schemas.openxmlformats.org/officeDocument/2006/relationships/tags" Target="../tags/tag212.xml"/><Relationship Id="rId104" Type="http://schemas.openxmlformats.org/officeDocument/2006/relationships/tags" Target="../tags/tag219.xml"/><Relationship Id="rId120" Type="http://schemas.openxmlformats.org/officeDocument/2006/relationships/tags" Target="../tags/tag235.xml"/><Relationship Id="rId125" Type="http://schemas.openxmlformats.org/officeDocument/2006/relationships/tags" Target="../tags/tag240.xml"/><Relationship Id="rId7" Type="http://schemas.openxmlformats.org/officeDocument/2006/relationships/tags" Target="../tags/tag122.xml"/><Relationship Id="rId71" Type="http://schemas.openxmlformats.org/officeDocument/2006/relationships/tags" Target="../tags/tag186.xml"/><Relationship Id="rId92" Type="http://schemas.openxmlformats.org/officeDocument/2006/relationships/tags" Target="../tags/tag207.xml"/><Relationship Id="rId2" Type="http://schemas.openxmlformats.org/officeDocument/2006/relationships/tags" Target="../tags/tag117.xml"/><Relationship Id="rId29" Type="http://schemas.openxmlformats.org/officeDocument/2006/relationships/tags" Target="../tags/tag144.xml"/><Relationship Id="rId24" Type="http://schemas.openxmlformats.org/officeDocument/2006/relationships/tags" Target="../tags/tag139.xml"/><Relationship Id="rId40" Type="http://schemas.openxmlformats.org/officeDocument/2006/relationships/tags" Target="../tags/tag155.xml"/><Relationship Id="rId45" Type="http://schemas.openxmlformats.org/officeDocument/2006/relationships/tags" Target="../tags/tag160.xml"/><Relationship Id="rId66" Type="http://schemas.openxmlformats.org/officeDocument/2006/relationships/tags" Target="../tags/tag181.xml"/><Relationship Id="rId87" Type="http://schemas.openxmlformats.org/officeDocument/2006/relationships/tags" Target="../tags/tag202.xml"/><Relationship Id="rId110" Type="http://schemas.openxmlformats.org/officeDocument/2006/relationships/tags" Target="../tags/tag225.xml"/><Relationship Id="rId115" Type="http://schemas.openxmlformats.org/officeDocument/2006/relationships/tags" Target="../tags/tag230.xml"/><Relationship Id="rId131" Type="http://schemas.openxmlformats.org/officeDocument/2006/relationships/tags" Target="../tags/tag246.xml"/><Relationship Id="rId61" Type="http://schemas.openxmlformats.org/officeDocument/2006/relationships/tags" Target="../tags/tag176.xml"/><Relationship Id="rId82" Type="http://schemas.openxmlformats.org/officeDocument/2006/relationships/tags" Target="../tags/tag197.xml"/><Relationship Id="rId19" Type="http://schemas.openxmlformats.org/officeDocument/2006/relationships/tags" Target="../tags/tag134.xml"/></Relationships>
</file>

<file path=ppt/slides/_rels/slide8.xml.rels><?xml version="1.0" encoding="UTF-8" standalone="yes"?>
<Relationships xmlns="http://schemas.openxmlformats.org/package/2006/relationships"><Relationship Id="rId26" Type="http://schemas.openxmlformats.org/officeDocument/2006/relationships/tags" Target="../tags/tag274.xml"/><Relationship Id="rId117" Type="http://schemas.openxmlformats.org/officeDocument/2006/relationships/tags" Target="../tags/tag365.xml"/><Relationship Id="rId21" Type="http://schemas.openxmlformats.org/officeDocument/2006/relationships/tags" Target="../tags/tag269.xml"/><Relationship Id="rId42" Type="http://schemas.openxmlformats.org/officeDocument/2006/relationships/tags" Target="../tags/tag290.xml"/><Relationship Id="rId47" Type="http://schemas.openxmlformats.org/officeDocument/2006/relationships/tags" Target="../tags/tag295.xml"/><Relationship Id="rId63" Type="http://schemas.openxmlformats.org/officeDocument/2006/relationships/tags" Target="../tags/tag311.xml"/><Relationship Id="rId68" Type="http://schemas.openxmlformats.org/officeDocument/2006/relationships/tags" Target="../tags/tag316.xml"/><Relationship Id="rId84" Type="http://schemas.openxmlformats.org/officeDocument/2006/relationships/tags" Target="../tags/tag332.xml"/><Relationship Id="rId89" Type="http://schemas.openxmlformats.org/officeDocument/2006/relationships/tags" Target="../tags/tag337.xml"/><Relationship Id="rId112" Type="http://schemas.openxmlformats.org/officeDocument/2006/relationships/tags" Target="../tags/tag360.xml"/><Relationship Id="rId133" Type="http://schemas.openxmlformats.org/officeDocument/2006/relationships/tags" Target="../tags/tag381.xml"/><Relationship Id="rId138" Type="http://schemas.openxmlformats.org/officeDocument/2006/relationships/tags" Target="../tags/tag386.xml"/><Relationship Id="rId154" Type="http://schemas.openxmlformats.org/officeDocument/2006/relationships/tags" Target="../tags/tag402.xml"/><Relationship Id="rId159" Type="http://schemas.openxmlformats.org/officeDocument/2006/relationships/notesSlide" Target="../notesSlides/notesSlide8.xml"/><Relationship Id="rId16" Type="http://schemas.openxmlformats.org/officeDocument/2006/relationships/tags" Target="../tags/tag264.xml"/><Relationship Id="rId107" Type="http://schemas.openxmlformats.org/officeDocument/2006/relationships/tags" Target="../tags/tag355.xml"/><Relationship Id="rId11" Type="http://schemas.openxmlformats.org/officeDocument/2006/relationships/tags" Target="../tags/tag259.xml"/><Relationship Id="rId32" Type="http://schemas.openxmlformats.org/officeDocument/2006/relationships/tags" Target="../tags/tag280.xml"/><Relationship Id="rId37" Type="http://schemas.openxmlformats.org/officeDocument/2006/relationships/tags" Target="../tags/tag285.xml"/><Relationship Id="rId53" Type="http://schemas.openxmlformats.org/officeDocument/2006/relationships/tags" Target="../tags/tag301.xml"/><Relationship Id="rId58" Type="http://schemas.openxmlformats.org/officeDocument/2006/relationships/tags" Target="../tags/tag306.xml"/><Relationship Id="rId74" Type="http://schemas.openxmlformats.org/officeDocument/2006/relationships/tags" Target="../tags/tag322.xml"/><Relationship Id="rId79" Type="http://schemas.openxmlformats.org/officeDocument/2006/relationships/tags" Target="../tags/tag327.xml"/><Relationship Id="rId102" Type="http://schemas.openxmlformats.org/officeDocument/2006/relationships/tags" Target="../tags/tag350.xml"/><Relationship Id="rId123" Type="http://schemas.openxmlformats.org/officeDocument/2006/relationships/tags" Target="../tags/tag371.xml"/><Relationship Id="rId128" Type="http://schemas.openxmlformats.org/officeDocument/2006/relationships/tags" Target="../tags/tag376.xml"/><Relationship Id="rId144" Type="http://schemas.openxmlformats.org/officeDocument/2006/relationships/tags" Target="../tags/tag392.xml"/><Relationship Id="rId149" Type="http://schemas.openxmlformats.org/officeDocument/2006/relationships/tags" Target="../tags/tag397.xml"/><Relationship Id="rId5" Type="http://schemas.openxmlformats.org/officeDocument/2006/relationships/tags" Target="../tags/tag253.xml"/><Relationship Id="rId90" Type="http://schemas.openxmlformats.org/officeDocument/2006/relationships/tags" Target="../tags/tag338.xml"/><Relationship Id="rId95" Type="http://schemas.openxmlformats.org/officeDocument/2006/relationships/tags" Target="../tags/tag343.xml"/><Relationship Id="rId22" Type="http://schemas.openxmlformats.org/officeDocument/2006/relationships/tags" Target="../tags/tag270.xml"/><Relationship Id="rId27" Type="http://schemas.openxmlformats.org/officeDocument/2006/relationships/tags" Target="../tags/tag275.xml"/><Relationship Id="rId43" Type="http://schemas.openxmlformats.org/officeDocument/2006/relationships/tags" Target="../tags/tag291.xml"/><Relationship Id="rId48" Type="http://schemas.openxmlformats.org/officeDocument/2006/relationships/tags" Target="../tags/tag296.xml"/><Relationship Id="rId64" Type="http://schemas.openxmlformats.org/officeDocument/2006/relationships/tags" Target="../tags/tag312.xml"/><Relationship Id="rId69" Type="http://schemas.openxmlformats.org/officeDocument/2006/relationships/tags" Target="../tags/tag317.xml"/><Relationship Id="rId113" Type="http://schemas.openxmlformats.org/officeDocument/2006/relationships/tags" Target="../tags/tag361.xml"/><Relationship Id="rId118" Type="http://schemas.openxmlformats.org/officeDocument/2006/relationships/tags" Target="../tags/tag366.xml"/><Relationship Id="rId134" Type="http://schemas.openxmlformats.org/officeDocument/2006/relationships/tags" Target="../tags/tag382.xml"/><Relationship Id="rId139" Type="http://schemas.openxmlformats.org/officeDocument/2006/relationships/tags" Target="../tags/tag387.xml"/><Relationship Id="rId80" Type="http://schemas.openxmlformats.org/officeDocument/2006/relationships/tags" Target="../tags/tag328.xml"/><Relationship Id="rId85" Type="http://schemas.openxmlformats.org/officeDocument/2006/relationships/tags" Target="../tags/tag333.xml"/><Relationship Id="rId150" Type="http://schemas.openxmlformats.org/officeDocument/2006/relationships/tags" Target="../tags/tag398.xml"/><Relationship Id="rId155" Type="http://schemas.openxmlformats.org/officeDocument/2006/relationships/tags" Target="../tags/tag403.xml"/><Relationship Id="rId12" Type="http://schemas.openxmlformats.org/officeDocument/2006/relationships/tags" Target="../tags/tag260.xml"/><Relationship Id="rId17" Type="http://schemas.openxmlformats.org/officeDocument/2006/relationships/tags" Target="../tags/tag265.xml"/><Relationship Id="rId33" Type="http://schemas.openxmlformats.org/officeDocument/2006/relationships/tags" Target="../tags/tag281.xml"/><Relationship Id="rId38" Type="http://schemas.openxmlformats.org/officeDocument/2006/relationships/tags" Target="../tags/tag286.xml"/><Relationship Id="rId59" Type="http://schemas.openxmlformats.org/officeDocument/2006/relationships/tags" Target="../tags/tag307.xml"/><Relationship Id="rId103" Type="http://schemas.openxmlformats.org/officeDocument/2006/relationships/tags" Target="../tags/tag351.xml"/><Relationship Id="rId108" Type="http://schemas.openxmlformats.org/officeDocument/2006/relationships/tags" Target="../tags/tag356.xml"/><Relationship Id="rId124" Type="http://schemas.openxmlformats.org/officeDocument/2006/relationships/tags" Target="../tags/tag372.xml"/><Relationship Id="rId129" Type="http://schemas.openxmlformats.org/officeDocument/2006/relationships/tags" Target="../tags/tag377.xml"/><Relationship Id="rId20" Type="http://schemas.openxmlformats.org/officeDocument/2006/relationships/tags" Target="../tags/tag268.xml"/><Relationship Id="rId41" Type="http://schemas.openxmlformats.org/officeDocument/2006/relationships/tags" Target="../tags/tag289.xml"/><Relationship Id="rId54" Type="http://schemas.openxmlformats.org/officeDocument/2006/relationships/tags" Target="../tags/tag302.xml"/><Relationship Id="rId62" Type="http://schemas.openxmlformats.org/officeDocument/2006/relationships/tags" Target="../tags/tag310.xml"/><Relationship Id="rId70" Type="http://schemas.openxmlformats.org/officeDocument/2006/relationships/tags" Target="../tags/tag318.xml"/><Relationship Id="rId75" Type="http://schemas.openxmlformats.org/officeDocument/2006/relationships/tags" Target="../tags/tag323.xml"/><Relationship Id="rId83" Type="http://schemas.openxmlformats.org/officeDocument/2006/relationships/tags" Target="../tags/tag331.xml"/><Relationship Id="rId88" Type="http://schemas.openxmlformats.org/officeDocument/2006/relationships/tags" Target="../tags/tag336.xml"/><Relationship Id="rId91" Type="http://schemas.openxmlformats.org/officeDocument/2006/relationships/tags" Target="../tags/tag339.xml"/><Relationship Id="rId96" Type="http://schemas.openxmlformats.org/officeDocument/2006/relationships/tags" Target="../tags/tag344.xml"/><Relationship Id="rId111" Type="http://schemas.openxmlformats.org/officeDocument/2006/relationships/tags" Target="../tags/tag359.xml"/><Relationship Id="rId132" Type="http://schemas.openxmlformats.org/officeDocument/2006/relationships/tags" Target="../tags/tag380.xml"/><Relationship Id="rId140" Type="http://schemas.openxmlformats.org/officeDocument/2006/relationships/tags" Target="../tags/tag388.xml"/><Relationship Id="rId145" Type="http://schemas.openxmlformats.org/officeDocument/2006/relationships/tags" Target="../tags/tag393.xml"/><Relationship Id="rId153" Type="http://schemas.openxmlformats.org/officeDocument/2006/relationships/tags" Target="../tags/tag401.xml"/><Relationship Id="rId1" Type="http://schemas.openxmlformats.org/officeDocument/2006/relationships/tags" Target="../tags/tag249.xml"/><Relationship Id="rId6" Type="http://schemas.openxmlformats.org/officeDocument/2006/relationships/tags" Target="../tags/tag254.xml"/><Relationship Id="rId15" Type="http://schemas.openxmlformats.org/officeDocument/2006/relationships/tags" Target="../tags/tag263.xml"/><Relationship Id="rId23" Type="http://schemas.openxmlformats.org/officeDocument/2006/relationships/tags" Target="../tags/tag271.xml"/><Relationship Id="rId28" Type="http://schemas.openxmlformats.org/officeDocument/2006/relationships/tags" Target="../tags/tag276.xml"/><Relationship Id="rId36" Type="http://schemas.openxmlformats.org/officeDocument/2006/relationships/tags" Target="../tags/tag284.xml"/><Relationship Id="rId49" Type="http://schemas.openxmlformats.org/officeDocument/2006/relationships/tags" Target="../tags/tag297.xml"/><Relationship Id="rId57" Type="http://schemas.openxmlformats.org/officeDocument/2006/relationships/tags" Target="../tags/tag305.xml"/><Relationship Id="rId106" Type="http://schemas.openxmlformats.org/officeDocument/2006/relationships/tags" Target="../tags/tag354.xml"/><Relationship Id="rId114" Type="http://schemas.openxmlformats.org/officeDocument/2006/relationships/tags" Target="../tags/tag362.xml"/><Relationship Id="rId119" Type="http://schemas.openxmlformats.org/officeDocument/2006/relationships/tags" Target="../tags/tag367.xml"/><Relationship Id="rId127" Type="http://schemas.openxmlformats.org/officeDocument/2006/relationships/tags" Target="../tags/tag375.xml"/><Relationship Id="rId10" Type="http://schemas.openxmlformats.org/officeDocument/2006/relationships/tags" Target="../tags/tag258.xml"/><Relationship Id="rId31" Type="http://schemas.openxmlformats.org/officeDocument/2006/relationships/tags" Target="../tags/tag279.xml"/><Relationship Id="rId44" Type="http://schemas.openxmlformats.org/officeDocument/2006/relationships/tags" Target="../tags/tag292.xml"/><Relationship Id="rId52" Type="http://schemas.openxmlformats.org/officeDocument/2006/relationships/tags" Target="../tags/tag300.xml"/><Relationship Id="rId60" Type="http://schemas.openxmlformats.org/officeDocument/2006/relationships/tags" Target="../tags/tag308.xml"/><Relationship Id="rId65" Type="http://schemas.openxmlformats.org/officeDocument/2006/relationships/tags" Target="../tags/tag313.xml"/><Relationship Id="rId73" Type="http://schemas.openxmlformats.org/officeDocument/2006/relationships/tags" Target="../tags/tag321.xml"/><Relationship Id="rId78" Type="http://schemas.openxmlformats.org/officeDocument/2006/relationships/tags" Target="../tags/tag326.xml"/><Relationship Id="rId81" Type="http://schemas.openxmlformats.org/officeDocument/2006/relationships/tags" Target="../tags/tag329.xml"/><Relationship Id="rId86" Type="http://schemas.openxmlformats.org/officeDocument/2006/relationships/tags" Target="../tags/tag334.xml"/><Relationship Id="rId94" Type="http://schemas.openxmlformats.org/officeDocument/2006/relationships/tags" Target="../tags/tag342.xml"/><Relationship Id="rId99" Type="http://schemas.openxmlformats.org/officeDocument/2006/relationships/tags" Target="../tags/tag347.xml"/><Relationship Id="rId101" Type="http://schemas.openxmlformats.org/officeDocument/2006/relationships/tags" Target="../tags/tag349.xml"/><Relationship Id="rId122" Type="http://schemas.openxmlformats.org/officeDocument/2006/relationships/tags" Target="../tags/tag370.xml"/><Relationship Id="rId130" Type="http://schemas.openxmlformats.org/officeDocument/2006/relationships/tags" Target="../tags/tag378.xml"/><Relationship Id="rId135" Type="http://schemas.openxmlformats.org/officeDocument/2006/relationships/tags" Target="../tags/tag383.xml"/><Relationship Id="rId143" Type="http://schemas.openxmlformats.org/officeDocument/2006/relationships/tags" Target="../tags/tag391.xml"/><Relationship Id="rId148" Type="http://schemas.openxmlformats.org/officeDocument/2006/relationships/tags" Target="../tags/tag396.xml"/><Relationship Id="rId151" Type="http://schemas.openxmlformats.org/officeDocument/2006/relationships/tags" Target="../tags/tag399.xml"/><Relationship Id="rId156" Type="http://schemas.openxmlformats.org/officeDocument/2006/relationships/tags" Target="../tags/tag404.xml"/><Relationship Id="rId4" Type="http://schemas.openxmlformats.org/officeDocument/2006/relationships/tags" Target="../tags/tag252.xml"/><Relationship Id="rId9" Type="http://schemas.openxmlformats.org/officeDocument/2006/relationships/tags" Target="../tags/tag257.xml"/><Relationship Id="rId13" Type="http://schemas.openxmlformats.org/officeDocument/2006/relationships/tags" Target="../tags/tag261.xml"/><Relationship Id="rId18" Type="http://schemas.openxmlformats.org/officeDocument/2006/relationships/tags" Target="../tags/tag266.xml"/><Relationship Id="rId39" Type="http://schemas.openxmlformats.org/officeDocument/2006/relationships/tags" Target="../tags/tag287.xml"/><Relationship Id="rId109" Type="http://schemas.openxmlformats.org/officeDocument/2006/relationships/tags" Target="../tags/tag357.xml"/><Relationship Id="rId34" Type="http://schemas.openxmlformats.org/officeDocument/2006/relationships/tags" Target="../tags/tag282.xml"/><Relationship Id="rId50" Type="http://schemas.openxmlformats.org/officeDocument/2006/relationships/tags" Target="../tags/tag298.xml"/><Relationship Id="rId55" Type="http://schemas.openxmlformats.org/officeDocument/2006/relationships/tags" Target="../tags/tag303.xml"/><Relationship Id="rId76" Type="http://schemas.openxmlformats.org/officeDocument/2006/relationships/tags" Target="../tags/tag324.xml"/><Relationship Id="rId97" Type="http://schemas.openxmlformats.org/officeDocument/2006/relationships/tags" Target="../tags/tag345.xml"/><Relationship Id="rId104" Type="http://schemas.openxmlformats.org/officeDocument/2006/relationships/tags" Target="../tags/tag352.xml"/><Relationship Id="rId120" Type="http://schemas.openxmlformats.org/officeDocument/2006/relationships/tags" Target="../tags/tag368.xml"/><Relationship Id="rId125" Type="http://schemas.openxmlformats.org/officeDocument/2006/relationships/tags" Target="../tags/tag373.xml"/><Relationship Id="rId141" Type="http://schemas.openxmlformats.org/officeDocument/2006/relationships/tags" Target="../tags/tag389.xml"/><Relationship Id="rId146" Type="http://schemas.openxmlformats.org/officeDocument/2006/relationships/tags" Target="../tags/tag394.xml"/><Relationship Id="rId7" Type="http://schemas.openxmlformats.org/officeDocument/2006/relationships/tags" Target="../tags/tag255.xml"/><Relationship Id="rId71" Type="http://schemas.openxmlformats.org/officeDocument/2006/relationships/tags" Target="../tags/tag319.xml"/><Relationship Id="rId92" Type="http://schemas.openxmlformats.org/officeDocument/2006/relationships/tags" Target="../tags/tag340.xml"/><Relationship Id="rId2" Type="http://schemas.openxmlformats.org/officeDocument/2006/relationships/tags" Target="../tags/tag250.xml"/><Relationship Id="rId29" Type="http://schemas.openxmlformats.org/officeDocument/2006/relationships/tags" Target="../tags/tag277.xml"/><Relationship Id="rId24" Type="http://schemas.openxmlformats.org/officeDocument/2006/relationships/tags" Target="../tags/tag272.xml"/><Relationship Id="rId40" Type="http://schemas.openxmlformats.org/officeDocument/2006/relationships/tags" Target="../tags/tag288.xml"/><Relationship Id="rId45" Type="http://schemas.openxmlformats.org/officeDocument/2006/relationships/tags" Target="../tags/tag293.xml"/><Relationship Id="rId66" Type="http://schemas.openxmlformats.org/officeDocument/2006/relationships/tags" Target="../tags/tag314.xml"/><Relationship Id="rId87" Type="http://schemas.openxmlformats.org/officeDocument/2006/relationships/tags" Target="../tags/tag335.xml"/><Relationship Id="rId110" Type="http://schemas.openxmlformats.org/officeDocument/2006/relationships/tags" Target="../tags/tag358.xml"/><Relationship Id="rId115" Type="http://schemas.openxmlformats.org/officeDocument/2006/relationships/tags" Target="../tags/tag363.xml"/><Relationship Id="rId131" Type="http://schemas.openxmlformats.org/officeDocument/2006/relationships/tags" Target="../tags/tag379.xml"/><Relationship Id="rId136" Type="http://schemas.openxmlformats.org/officeDocument/2006/relationships/tags" Target="../tags/tag384.xml"/><Relationship Id="rId157" Type="http://schemas.openxmlformats.org/officeDocument/2006/relationships/tags" Target="../tags/tag405.xml"/><Relationship Id="rId61" Type="http://schemas.openxmlformats.org/officeDocument/2006/relationships/tags" Target="../tags/tag309.xml"/><Relationship Id="rId82" Type="http://schemas.openxmlformats.org/officeDocument/2006/relationships/tags" Target="../tags/tag330.xml"/><Relationship Id="rId152" Type="http://schemas.openxmlformats.org/officeDocument/2006/relationships/tags" Target="../tags/tag400.xml"/><Relationship Id="rId19" Type="http://schemas.openxmlformats.org/officeDocument/2006/relationships/tags" Target="../tags/tag267.xml"/><Relationship Id="rId14" Type="http://schemas.openxmlformats.org/officeDocument/2006/relationships/tags" Target="../tags/tag262.xml"/><Relationship Id="rId30" Type="http://schemas.openxmlformats.org/officeDocument/2006/relationships/tags" Target="../tags/tag278.xml"/><Relationship Id="rId35" Type="http://schemas.openxmlformats.org/officeDocument/2006/relationships/tags" Target="../tags/tag283.xml"/><Relationship Id="rId56" Type="http://schemas.openxmlformats.org/officeDocument/2006/relationships/tags" Target="../tags/tag304.xml"/><Relationship Id="rId77" Type="http://schemas.openxmlformats.org/officeDocument/2006/relationships/tags" Target="../tags/tag325.xml"/><Relationship Id="rId100" Type="http://schemas.openxmlformats.org/officeDocument/2006/relationships/tags" Target="../tags/tag348.xml"/><Relationship Id="rId105" Type="http://schemas.openxmlformats.org/officeDocument/2006/relationships/tags" Target="../tags/tag353.xml"/><Relationship Id="rId126" Type="http://schemas.openxmlformats.org/officeDocument/2006/relationships/tags" Target="../tags/tag374.xml"/><Relationship Id="rId147" Type="http://schemas.openxmlformats.org/officeDocument/2006/relationships/tags" Target="../tags/tag395.xml"/><Relationship Id="rId8" Type="http://schemas.openxmlformats.org/officeDocument/2006/relationships/tags" Target="../tags/tag256.xml"/><Relationship Id="rId51" Type="http://schemas.openxmlformats.org/officeDocument/2006/relationships/tags" Target="../tags/tag299.xml"/><Relationship Id="rId72" Type="http://schemas.openxmlformats.org/officeDocument/2006/relationships/tags" Target="../tags/tag320.xml"/><Relationship Id="rId93" Type="http://schemas.openxmlformats.org/officeDocument/2006/relationships/tags" Target="../tags/tag341.xml"/><Relationship Id="rId98" Type="http://schemas.openxmlformats.org/officeDocument/2006/relationships/tags" Target="../tags/tag346.xml"/><Relationship Id="rId121" Type="http://schemas.openxmlformats.org/officeDocument/2006/relationships/tags" Target="../tags/tag369.xml"/><Relationship Id="rId142" Type="http://schemas.openxmlformats.org/officeDocument/2006/relationships/tags" Target="../tags/tag390.xml"/><Relationship Id="rId3" Type="http://schemas.openxmlformats.org/officeDocument/2006/relationships/tags" Target="../tags/tag251.xml"/><Relationship Id="rId25" Type="http://schemas.openxmlformats.org/officeDocument/2006/relationships/tags" Target="../tags/tag273.xml"/><Relationship Id="rId46" Type="http://schemas.openxmlformats.org/officeDocument/2006/relationships/tags" Target="../tags/tag294.xml"/><Relationship Id="rId67" Type="http://schemas.openxmlformats.org/officeDocument/2006/relationships/tags" Target="../tags/tag315.xml"/><Relationship Id="rId116" Type="http://schemas.openxmlformats.org/officeDocument/2006/relationships/tags" Target="../tags/tag364.xml"/><Relationship Id="rId137" Type="http://schemas.openxmlformats.org/officeDocument/2006/relationships/tags" Target="../tags/tag385.xml"/><Relationship Id="rId158"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797341" y="2051933"/>
            <a:ext cx="5983640" cy="2006323"/>
          </a:xfrm>
        </p:spPr>
        <p:txBody>
          <a:bodyPr/>
          <a:lstStyle/>
          <a:p>
            <a:pPr algn="ctr"/>
            <a:r>
              <a:rPr lang="fr-FR" dirty="0" smtClean="0"/>
              <a:t>Réforme </a:t>
            </a:r>
            <a:br>
              <a:rPr lang="fr-FR" dirty="0" smtClean="0"/>
            </a:br>
            <a:r>
              <a:rPr lang="fr-FR" dirty="0" smtClean="0"/>
              <a:t>du bac 2021</a:t>
            </a:r>
            <a:endParaRPr lang="fr-FR" dirty="0"/>
          </a:p>
        </p:txBody>
      </p:sp>
      <p:sp>
        <p:nvSpPr>
          <p:cNvPr id="3" name="Espace réservé du numéro de diapositive 2"/>
          <p:cNvSpPr>
            <a:spLocks noGrp="1"/>
          </p:cNvSpPr>
          <p:nvPr>
            <p:ph type="sldNum" sz="quarter" idx="12"/>
          </p:nvPr>
        </p:nvSpPr>
        <p:spPr/>
        <p:txBody>
          <a:bodyPr/>
          <a:lstStyle/>
          <a:p>
            <a:fld id="{C6B7B3CB-E3BA-F74C-AB76-86EFC5843CD6}" type="slidenum">
              <a:rPr lang="fr-FR" smtClean="0"/>
              <a:pPr/>
              <a:t>1</a:t>
            </a:fld>
            <a:endParaRPr lang="fr-FR" dirty="0"/>
          </a:p>
        </p:txBody>
      </p:sp>
      <p:sp>
        <p:nvSpPr>
          <p:cNvPr id="5" name="Espace réservé du texte 4"/>
          <p:cNvSpPr>
            <a:spLocks noGrp="1"/>
          </p:cNvSpPr>
          <p:nvPr>
            <p:ph type="body" sz="quarter" idx="14"/>
          </p:nvPr>
        </p:nvSpPr>
        <p:spPr>
          <a:xfrm>
            <a:off x="2994158" y="4238893"/>
            <a:ext cx="5590006" cy="762315"/>
          </a:xfrm>
        </p:spPr>
        <p:txBody>
          <a:bodyPr/>
          <a:lstStyle/>
          <a:p>
            <a:r>
              <a:rPr lang="fr-FR" dirty="0" smtClean="0"/>
              <a:t>Un nouveau bac, mais pourquoi ?</a:t>
            </a:r>
            <a:endParaRPr lang="fr-FR" dirty="0"/>
          </a:p>
          <a:p>
            <a:endParaRPr 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98" y="4800308"/>
            <a:ext cx="1506118" cy="1737527"/>
          </a:xfrm>
          <a:prstGeom prst="rect">
            <a:avLst/>
          </a:prstGeom>
        </p:spPr>
      </p:pic>
      <p:sp>
        <p:nvSpPr>
          <p:cNvPr id="10" name="Rectangle 9"/>
          <p:cNvSpPr/>
          <p:nvPr/>
        </p:nvSpPr>
        <p:spPr>
          <a:xfrm>
            <a:off x="2649894" y="6521537"/>
            <a:ext cx="5599957" cy="1080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 name="ZoneTexte 3"/>
          <p:cNvSpPr txBox="1"/>
          <p:nvPr/>
        </p:nvSpPr>
        <p:spPr>
          <a:xfrm>
            <a:off x="6662058" y="6120882"/>
            <a:ext cx="1772816" cy="369332"/>
          </a:xfrm>
          <a:prstGeom prst="rect">
            <a:avLst/>
          </a:prstGeom>
          <a:noFill/>
        </p:spPr>
        <p:txBody>
          <a:bodyPr wrap="square" rtlCol="0">
            <a:spAutoFit/>
          </a:bodyPr>
          <a:lstStyle/>
          <a:p>
            <a:pPr algn="ctr"/>
            <a:r>
              <a:rPr lang="fr-FR" dirty="0" smtClean="0"/>
              <a:t>I. </a:t>
            </a:r>
            <a:r>
              <a:rPr lang="fr-FR" dirty="0" err="1" smtClean="0"/>
              <a:t>Tarride</a:t>
            </a:r>
            <a:r>
              <a:rPr lang="fr-FR" dirty="0" smtClean="0"/>
              <a:t> IA-IPR</a:t>
            </a:r>
            <a:endParaRPr lang="fr-FR" dirty="0"/>
          </a:p>
        </p:txBody>
      </p:sp>
    </p:spTree>
    <p:extLst>
      <p:ext uri="{BB962C8B-B14F-4D97-AF65-F5344CB8AC3E}">
        <p14:creationId xmlns:p14="http://schemas.microsoft.com/office/powerpoint/2010/main" val="887958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10</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pic>
        <p:nvPicPr>
          <p:cNvPr id="8" name="Image 7"/>
          <p:cNvPicPr>
            <a:picLocks noChangeAspect="1"/>
          </p:cNvPicPr>
          <p:nvPr/>
        </p:nvPicPr>
        <p:blipFill>
          <a:blip r:embed="rId4"/>
          <a:stretch>
            <a:fillRect/>
          </a:stretch>
        </p:blipFill>
        <p:spPr>
          <a:xfrm>
            <a:off x="1723763" y="0"/>
            <a:ext cx="5666082" cy="6051644"/>
          </a:xfrm>
          <a:prstGeom prst="rect">
            <a:avLst/>
          </a:prstGeom>
        </p:spPr>
      </p:pic>
    </p:spTree>
    <p:extLst>
      <p:ext uri="{BB962C8B-B14F-4D97-AF65-F5344CB8AC3E}">
        <p14:creationId xmlns:p14="http://schemas.microsoft.com/office/powerpoint/2010/main" val="4285747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bwMode="auto">
          <a:xfrm>
            <a:off x="612775" y="1370535"/>
            <a:ext cx="8229600" cy="391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000000"/>
              </a:buClr>
              <a:buSzPct val="100000"/>
              <a:buFont typeface="Times New Roman" panose="02020603050405020304" pitchFamily="18" charset="0"/>
              <a:defRPr>
                <a:solidFill>
                  <a:schemeClr val="bg1"/>
                </a:solidFill>
                <a:latin typeface="Arial" panose="020B0604020202020204" pitchFamily="34" charset="0"/>
                <a:ea typeface="MS PGothic" panose="020B0600070205080204" pitchFamily="34" charset="-128"/>
              </a:defRPr>
            </a:lvl1pPr>
            <a:lvl2pPr>
              <a:buClr>
                <a:srgbClr val="000000"/>
              </a:buClr>
              <a:buSzPct val="100000"/>
              <a:buFont typeface="Times New Roman" panose="02020603050405020304" pitchFamily="18" charset="0"/>
              <a:defRPr>
                <a:solidFill>
                  <a:schemeClr val="bg1"/>
                </a:solidFill>
                <a:latin typeface="Arial" panose="020B0604020202020204" pitchFamily="34" charset="0"/>
                <a:ea typeface="MS PGothic" panose="020B0600070205080204" pitchFamily="34" charset="-128"/>
              </a:defRPr>
            </a:lvl2pPr>
            <a:lvl3pPr>
              <a:buClr>
                <a:srgbClr val="000000"/>
              </a:buClr>
              <a:buSzPct val="100000"/>
              <a:buFont typeface="Times New Roman" panose="02020603050405020304" pitchFamily="18" charset="0"/>
              <a:defRPr>
                <a:solidFill>
                  <a:schemeClr val="bg1"/>
                </a:solidFill>
                <a:latin typeface="Arial" panose="020B0604020202020204" pitchFamily="34" charset="0"/>
                <a:ea typeface="MS PGothic" panose="020B0600070205080204" pitchFamily="34" charset="-128"/>
              </a:defRPr>
            </a:lvl3pPr>
            <a:lvl4pPr>
              <a:buClr>
                <a:srgbClr val="000000"/>
              </a:buClr>
              <a:buSzPct val="100000"/>
              <a:buFont typeface="Times New Roman" panose="02020603050405020304" pitchFamily="18" charset="0"/>
              <a:defRPr>
                <a:solidFill>
                  <a:schemeClr val="bg1"/>
                </a:solidFill>
                <a:latin typeface="Arial" panose="020B0604020202020204" pitchFamily="34" charset="0"/>
                <a:ea typeface="MS PGothic" panose="020B0600070205080204" pitchFamily="34" charset="-128"/>
              </a:defRPr>
            </a:lvl4pPr>
            <a:lvl5pPr>
              <a:buClr>
                <a:srgbClr val="000000"/>
              </a:buClr>
              <a:buSzPct val="100000"/>
              <a:buFont typeface="Times New Roman" panose="02020603050405020304" pitchFamily="18" charset="0"/>
              <a:defRPr>
                <a:solidFill>
                  <a:schemeClr val="bg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MS PGothic" panose="020B0600070205080204" pitchFamily="34" charset="-128"/>
              </a:defRPr>
            </a:lvl9pPr>
          </a:lstStyle>
          <a:p>
            <a:pPr marL="0" indent="0">
              <a:spcBef>
                <a:spcPts val="1500"/>
              </a:spcBef>
              <a:spcAft>
                <a:spcPts val="1000"/>
              </a:spcAft>
            </a:pPr>
            <a:r>
              <a:rPr lang="fr-FR" sz="2000" dirty="0">
                <a:solidFill>
                  <a:schemeClr val="tx1"/>
                </a:solidFill>
              </a:rPr>
              <a:t>Le décrochage est </a:t>
            </a:r>
            <a:r>
              <a:rPr lang="fr-FR" sz="2000" b="1" dirty="0">
                <a:solidFill>
                  <a:schemeClr val="tx1"/>
                </a:solidFill>
              </a:rPr>
              <a:t>un processus</a:t>
            </a:r>
            <a:r>
              <a:rPr lang="fr-FR" sz="2000" dirty="0">
                <a:solidFill>
                  <a:schemeClr val="tx1"/>
                </a:solidFill>
              </a:rPr>
              <a:t> qui conduit </a:t>
            </a:r>
            <a:r>
              <a:rPr lang="fr-FR" sz="2000" dirty="0" smtClean="0">
                <a:solidFill>
                  <a:schemeClr val="tx1"/>
                </a:solidFill>
              </a:rPr>
              <a:t>des </a:t>
            </a:r>
            <a:r>
              <a:rPr lang="fr-FR" sz="2000" dirty="0">
                <a:solidFill>
                  <a:schemeClr val="tx1"/>
                </a:solidFill>
              </a:rPr>
              <a:t>jeunes à quitter le système de formation initiale sans avoir obtenu une qualification équivalente au baccalauréat ou un diplôme à finalité </a:t>
            </a:r>
            <a:r>
              <a:rPr lang="fr-FR" sz="2000" dirty="0" smtClean="0">
                <a:solidFill>
                  <a:schemeClr val="tx1"/>
                </a:solidFill>
              </a:rPr>
              <a:t>professionnelle</a:t>
            </a:r>
            <a:r>
              <a:rPr lang="fr-FR" sz="2000" dirty="0">
                <a:solidFill>
                  <a:schemeClr val="tx1"/>
                </a:solidFill>
              </a:rPr>
              <a:t>.</a:t>
            </a:r>
            <a:endParaRPr lang="fr-FR" sz="2000" dirty="0" smtClean="0">
              <a:solidFill>
                <a:schemeClr val="tx1"/>
              </a:solidFill>
            </a:endParaRPr>
          </a:p>
          <a:p>
            <a:pPr marL="0" indent="0">
              <a:spcBef>
                <a:spcPts val="1500"/>
              </a:spcBef>
              <a:spcAft>
                <a:spcPts val="1000"/>
              </a:spcAft>
            </a:pPr>
            <a:r>
              <a:rPr lang="fr-FR" sz="2000" dirty="0" smtClean="0">
                <a:solidFill>
                  <a:schemeClr val="tx1"/>
                </a:solidFill>
              </a:rPr>
              <a:t>Le </a:t>
            </a:r>
            <a:r>
              <a:rPr lang="fr-FR" sz="2000" dirty="0">
                <a:solidFill>
                  <a:schemeClr val="tx1"/>
                </a:solidFill>
              </a:rPr>
              <a:t>nombre de jeunes sortants chaque année sans qualification du système éducatif est passé de </a:t>
            </a:r>
            <a:r>
              <a:rPr lang="fr-FR" sz="2000" b="1" dirty="0">
                <a:solidFill>
                  <a:schemeClr val="tx1"/>
                </a:solidFill>
              </a:rPr>
              <a:t>140 000 en 2010 </a:t>
            </a:r>
            <a:r>
              <a:rPr lang="fr-FR" sz="2000" dirty="0">
                <a:solidFill>
                  <a:schemeClr val="tx1"/>
                </a:solidFill>
              </a:rPr>
              <a:t>à </a:t>
            </a:r>
            <a:r>
              <a:rPr lang="fr-FR" sz="2000" b="1" dirty="0">
                <a:solidFill>
                  <a:schemeClr val="tx1"/>
                </a:solidFill>
              </a:rPr>
              <a:t>110 000 en 2014 </a:t>
            </a:r>
            <a:r>
              <a:rPr lang="fr-FR" sz="2000" dirty="0">
                <a:solidFill>
                  <a:schemeClr val="tx1"/>
                </a:solidFill>
              </a:rPr>
              <a:t>et </a:t>
            </a:r>
            <a:r>
              <a:rPr lang="fr-FR" sz="2000" b="1" dirty="0">
                <a:solidFill>
                  <a:schemeClr val="tx1"/>
                </a:solidFill>
              </a:rPr>
              <a:t>98 000 en 2016</a:t>
            </a:r>
            <a:r>
              <a:rPr lang="fr-FR" sz="2000" dirty="0">
                <a:solidFill>
                  <a:schemeClr val="tx1"/>
                </a:solidFill>
              </a:rPr>
              <a:t>.</a:t>
            </a:r>
            <a:endParaRPr lang="fr-FR" altLang="fr-FR" sz="2000" dirty="0">
              <a:solidFill>
                <a:schemeClr val="tx1"/>
              </a:solidFill>
            </a:endParaRPr>
          </a:p>
          <a:p>
            <a:pPr marL="0" indent="0">
              <a:spcBef>
                <a:spcPts val="1500"/>
              </a:spcBef>
              <a:spcAft>
                <a:spcPts val="1000"/>
              </a:spcAft>
            </a:pPr>
            <a:r>
              <a:rPr lang="fr-FR" sz="2000" b="1" dirty="0" smtClean="0">
                <a:solidFill>
                  <a:schemeClr val="tx1"/>
                </a:solidFill>
              </a:rPr>
              <a:t>En </a:t>
            </a:r>
            <a:r>
              <a:rPr lang="fr-FR" sz="2000" b="1" dirty="0">
                <a:solidFill>
                  <a:schemeClr val="tx1"/>
                </a:solidFill>
              </a:rPr>
              <a:t>2016, environ 450 000 jeunes</a:t>
            </a:r>
            <a:r>
              <a:rPr lang="fr-FR" sz="2000" dirty="0">
                <a:solidFill>
                  <a:schemeClr val="tx1"/>
                </a:solidFill>
              </a:rPr>
              <a:t>, âgés de 18 à 24 ans, ne sont pas diplômés ou ont, au plus, le diplôme national du brevet, et n’ont pas suivi de formation au cours des quatre dernières semaines (Depp-Insee).</a:t>
            </a:r>
            <a:r>
              <a:rPr lang="fr-FR" altLang="fr-FR" sz="2000" dirty="0" smtClean="0">
                <a:solidFill>
                  <a:schemeClr val="tx1"/>
                </a:solidFill>
              </a:rPr>
              <a:t> </a:t>
            </a:r>
            <a:endParaRPr lang="fr-FR" altLang="fr-FR" sz="2000" dirty="0">
              <a:solidFill>
                <a:schemeClr val="tx1"/>
              </a:solidFill>
            </a:endParaRPr>
          </a:p>
          <a:p>
            <a:pPr marL="0" indent="0">
              <a:spcBef>
                <a:spcPts val="1500"/>
              </a:spcBef>
              <a:spcAft>
                <a:spcPts val="1000"/>
              </a:spcAft>
            </a:pPr>
            <a:r>
              <a:rPr lang="fr-FR" altLang="fr-FR" dirty="0" smtClean="0">
                <a:solidFill>
                  <a:schemeClr val="tx1"/>
                </a:solidFill>
                <a:latin typeface="+mn-lt"/>
                <a:hlinkClick r:id="rId3"/>
              </a:rPr>
              <a:t>http</a:t>
            </a:r>
            <a:r>
              <a:rPr lang="fr-FR" altLang="fr-FR" dirty="0">
                <a:solidFill>
                  <a:schemeClr val="tx1"/>
                </a:solidFill>
                <a:latin typeface="+mn-lt"/>
                <a:hlinkClick r:id="rId3"/>
              </a:rPr>
              <a:t>://</a:t>
            </a:r>
            <a:r>
              <a:rPr lang="fr-FR" altLang="fr-FR" dirty="0" smtClean="0">
                <a:solidFill>
                  <a:schemeClr val="tx1"/>
                </a:solidFill>
                <a:latin typeface="+mn-lt"/>
                <a:hlinkClick r:id="rId3"/>
              </a:rPr>
              <a:t>www.cnesco.fr/wp-content/uploads/2017/12/171208_Preconisations_Decrochage_Cnesco.pdf</a:t>
            </a:r>
            <a:endParaRPr lang="fr-FR" altLang="fr-FR" dirty="0" smtClean="0">
              <a:solidFill>
                <a:schemeClr val="tx1"/>
              </a:solidFill>
              <a:latin typeface="+mn-lt"/>
            </a:endParaRPr>
          </a:p>
          <a:p>
            <a:pPr>
              <a:spcBef>
                <a:spcPts val="1500"/>
              </a:spcBef>
              <a:spcAft>
                <a:spcPts val="1000"/>
              </a:spcAft>
            </a:pPr>
            <a:endParaRPr lang="fr-FR" altLang="fr-FR" sz="2000" b="1" dirty="0">
              <a:solidFill>
                <a:schemeClr val="tx1"/>
              </a:solidFill>
            </a:endParaRPr>
          </a:p>
        </p:txBody>
      </p:sp>
      <p:sp>
        <p:nvSpPr>
          <p:cNvPr id="20483" name="Titre 1"/>
          <p:cNvSpPr txBox="1">
            <a:spLocks/>
          </p:cNvSpPr>
          <p:nvPr/>
        </p:nvSpPr>
        <p:spPr bwMode="auto">
          <a:xfrm>
            <a:off x="805400" y="675112"/>
            <a:ext cx="8229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
                <a:srgbClr val="000000"/>
              </a:buClr>
              <a:buSzPct val="100000"/>
            </a:pPr>
            <a:r>
              <a:rPr lang="fr-FR" altLang="fr-FR" sz="2500" b="1" dirty="0">
                <a:solidFill>
                  <a:schemeClr val="tx1">
                    <a:lumMod val="75000"/>
                    <a:lumOff val="25000"/>
                  </a:schemeClr>
                </a:solidFill>
                <a:latin typeface="Arial Black" charset="0"/>
                <a:ea typeface="Arial Black" charset="0"/>
                <a:cs typeface="Arial Black" charset="0"/>
              </a:rPr>
              <a:t>Le décrochage </a:t>
            </a:r>
            <a:r>
              <a:rPr lang="fr-FR" altLang="fr-FR" sz="2500" b="1" dirty="0" smtClean="0">
                <a:solidFill>
                  <a:schemeClr val="tx1">
                    <a:lumMod val="75000"/>
                    <a:lumOff val="25000"/>
                  </a:schemeClr>
                </a:solidFill>
                <a:latin typeface="Arial Black" charset="0"/>
                <a:ea typeface="Arial Black" charset="0"/>
                <a:cs typeface="Arial Black" charset="0"/>
              </a:rPr>
              <a:t>scolaire</a:t>
            </a:r>
            <a:endParaRPr lang="fr-FR" altLang="fr-FR" sz="2500" b="1" dirty="0">
              <a:solidFill>
                <a:schemeClr val="tx1">
                  <a:lumMod val="75000"/>
                  <a:lumOff val="25000"/>
                </a:schemeClr>
              </a:solidFill>
              <a:latin typeface="Arial Black" charset="0"/>
              <a:ea typeface="Arial Black" charset="0"/>
              <a:cs typeface="Arial Black" charset="0"/>
            </a:endParaRPr>
          </a:p>
        </p:txBody>
      </p:sp>
      <p:grpSp>
        <p:nvGrpSpPr>
          <p:cNvPr id="4" name="Grouper 4"/>
          <p:cNvGrpSpPr/>
          <p:nvPr/>
        </p:nvGrpSpPr>
        <p:grpSpPr>
          <a:xfrm>
            <a:off x="902669" y="199050"/>
            <a:ext cx="525531" cy="171686"/>
            <a:chOff x="5391302" y="1426464"/>
            <a:chExt cx="604579" cy="197510"/>
          </a:xfrm>
          <a:solidFill>
            <a:srgbClr val="8B2934"/>
          </a:solidFill>
        </p:grpSpPr>
        <p:sp>
          <p:nvSpPr>
            <p:cNvPr id="5" name="Rectangle 4"/>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spTree>
    <p:extLst>
      <p:ext uri="{BB962C8B-B14F-4D97-AF65-F5344CB8AC3E}">
        <p14:creationId xmlns:p14="http://schemas.microsoft.com/office/powerpoint/2010/main" val="33001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Image 3"/>
          <p:cNvPicPr>
            <a:picLocks noChangeAspect="1"/>
          </p:cNvPicPr>
          <p:nvPr/>
        </p:nvPicPr>
        <p:blipFill rotWithShape="1">
          <a:blip r:embed="rId3">
            <a:extLst>
              <a:ext uri="{28A0092B-C50C-407E-A947-70E740481C1C}">
                <a14:useLocalDpi xmlns:a14="http://schemas.microsoft.com/office/drawing/2010/main" val="0"/>
              </a:ext>
            </a:extLst>
          </a:blip>
          <a:srcRect b="21870"/>
          <a:stretch/>
        </p:blipFill>
        <p:spPr bwMode="auto">
          <a:xfrm>
            <a:off x="485191" y="1268963"/>
            <a:ext cx="8341351" cy="47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r 4"/>
          <p:cNvGrpSpPr/>
          <p:nvPr/>
        </p:nvGrpSpPr>
        <p:grpSpPr>
          <a:xfrm>
            <a:off x="902669" y="199050"/>
            <a:ext cx="525531" cy="171686"/>
            <a:chOff x="5391302" y="1426464"/>
            <a:chExt cx="604579" cy="197510"/>
          </a:xfrm>
          <a:solidFill>
            <a:srgbClr val="8B2934"/>
          </a:solidFill>
        </p:grpSpPr>
        <p:sp>
          <p:nvSpPr>
            <p:cNvPr id="5" name="Rectangle 4"/>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sp>
        <p:nvSpPr>
          <p:cNvPr id="8" name="Titre 1"/>
          <p:cNvSpPr txBox="1">
            <a:spLocks/>
          </p:cNvSpPr>
          <p:nvPr/>
        </p:nvSpPr>
        <p:spPr bwMode="auto">
          <a:xfrm>
            <a:off x="805400" y="675112"/>
            <a:ext cx="8229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
                <a:srgbClr val="000000"/>
              </a:buClr>
              <a:buSzPct val="100000"/>
            </a:pPr>
            <a:r>
              <a:rPr lang="fr-FR" altLang="fr-FR" sz="2500" b="1" dirty="0">
                <a:solidFill>
                  <a:schemeClr val="tx1">
                    <a:lumMod val="75000"/>
                    <a:lumOff val="25000"/>
                  </a:schemeClr>
                </a:solidFill>
                <a:latin typeface="Arial Black" charset="0"/>
                <a:ea typeface="Arial Black" charset="0"/>
                <a:cs typeface="Arial Black" charset="0"/>
              </a:rPr>
              <a:t>Le décrochage </a:t>
            </a:r>
            <a:r>
              <a:rPr lang="fr-FR" altLang="fr-FR" sz="2500" b="1" dirty="0" smtClean="0">
                <a:solidFill>
                  <a:schemeClr val="tx1">
                    <a:lumMod val="75000"/>
                    <a:lumOff val="25000"/>
                  </a:schemeClr>
                </a:solidFill>
                <a:latin typeface="Arial Black" charset="0"/>
                <a:ea typeface="Arial Black" charset="0"/>
                <a:cs typeface="Arial Black" charset="0"/>
              </a:rPr>
              <a:t>scolaire</a:t>
            </a:r>
            <a:endParaRPr lang="fr-FR" altLang="fr-FR" sz="2500" b="1" dirty="0">
              <a:solidFill>
                <a:schemeClr val="tx1">
                  <a:lumMod val="75000"/>
                  <a:lumOff val="25000"/>
                </a:schemeClr>
              </a:solidFill>
              <a:latin typeface="Arial Black" charset="0"/>
              <a:ea typeface="Arial Black" charset="0"/>
              <a:cs typeface="Arial Black" charset="0"/>
            </a:endParaRPr>
          </a:p>
        </p:txBody>
      </p:sp>
      <p:sp>
        <p:nvSpPr>
          <p:cNvPr id="2" name="ZoneTexte 1"/>
          <p:cNvSpPr txBox="1"/>
          <p:nvPr/>
        </p:nvSpPr>
        <p:spPr>
          <a:xfrm>
            <a:off x="3004457" y="6367846"/>
            <a:ext cx="6941975" cy="369332"/>
          </a:xfrm>
          <a:prstGeom prst="rect">
            <a:avLst/>
          </a:prstGeom>
          <a:noFill/>
        </p:spPr>
        <p:txBody>
          <a:bodyPr wrap="square" rtlCol="0">
            <a:spAutoFit/>
          </a:bodyPr>
          <a:lstStyle/>
          <a:p>
            <a:r>
              <a:rPr lang="fr-FR" dirty="0" smtClean="0"/>
              <a:t>Source enquêtes sur l’emploi INSEE 2013 – MENESR - DEPP</a:t>
            </a:r>
            <a:endParaRPr lang="fr-FR" dirty="0"/>
          </a:p>
        </p:txBody>
      </p:sp>
    </p:spTree>
    <p:extLst>
      <p:ext uri="{BB962C8B-B14F-4D97-AF65-F5344CB8AC3E}">
        <p14:creationId xmlns:p14="http://schemas.microsoft.com/office/powerpoint/2010/main" val="107101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5162" y="6295422"/>
            <a:ext cx="6786080" cy="523220"/>
          </a:xfrm>
          <a:prstGeom prst="rect">
            <a:avLst/>
          </a:prstGeom>
        </p:spPr>
        <p:txBody>
          <a:bodyPr wrap="square">
            <a:spAutoFit/>
          </a:bodyPr>
          <a:lstStyle/>
          <a:p>
            <a:r>
              <a:rPr lang="fr-FR" sz="1400" dirty="0">
                <a:hlinkClick r:id="rId3"/>
              </a:rPr>
              <a:t>https://</a:t>
            </a:r>
            <a:r>
              <a:rPr lang="fr-FR" sz="1400" dirty="0" smtClean="0">
                <a:hlinkClick r:id="rId3"/>
              </a:rPr>
              <a:t>publication.enseignementsup-recherche.gouv.fr/eesr/10/EESR10_ES_21-le_niveau_d_etudes_selon_le_milieu_social.php</a:t>
            </a:r>
            <a:endParaRPr lang="fr-FR" sz="1400" dirty="0" smtClean="0"/>
          </a:p>
        </p:txBody>
      </p:sp>
      <p:grpSp>
        <p:nvGrpSpPr>
          <p:cNvPr id="6" name="Grouper 4"/>
          <p:cNvGrpSpPr/>
          <p:nvPr/>
        </p:nvGrpSpPr>
        <p:grpSpPr>
          <a:xfrm>
            <a:off x="902669" y="199050"/>
            <a:ext cx="525531" cy="171686"/>
            <a:chOff x="5391302" y="1426464"/>
            <a:chExt cx="604579" cy="197510"/>
          </a:xfrm>
          <a:solidFill>
            <a:srgbClr val="8B2934"/>
          </a:solidFill>
        </p:grpSpPr>
        <p:sp>
          <p:nvSpPr>
            <p:cNvPr id="7" name="Rectangle 6"/>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sp>
        <p:nvSpPr>
          <p:cNvPr id="13" name="Titre 1"/>
          <p:cNvSpPr txBox="1">
            <a:spLocks/>
          </p:cNvSpPr>
          <p:nvPr/>
        </p:nvSpPr>
        <p:spPr bwMode="auto">
          <a:xfrm>
            <a:off x="410547" y="675112"/>
            <a:ext cx="862445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
                <a:srgbClr val="000000"/>
              </a:buClr>
              <a:buSzPct val="100000"/>
            </a:pPr>
            <a:r>
              <a:rPr lang="fr-FR" altLang="fr-FR" sz="2500" b="1" dirty="0" smtClean="0">
                <a:solidFill>
                  <a:schemeClr val="tx1">
                    <a:lumMod val="75000"/>
                    <a:lumOff val="25000"/>
                  </a:schemeClr>
                </a:solidFill>
                <a:latin typeface="Arial Black" charset="0"/>
                <a:ea typeface="Arial Black" charset="0"/>
                <a:cs typeface="Arial Black" charset="0"/>
              </a:rPr>
              <a:t>Notre système scolaire renforce les inégalités</a:t>
            </a:r>
            <a:endParaRPr lang="fr-FR" altLang="fr-FR" sz="2500" b="1" dirty="0">
              <a:solidFill>
                <a:schemeClr val="tx1">
                  <a:lumMod val="75000"/>
                  <a:lumOff val="25000"/>
                </a:schemeClr>
              </a:solidFill>
              <a:latin typeface="Arial Black" charset="0"/>
              <a:ea typeface="Arial Black" charset="0"/>
              <a:cs typeface="Arial Black" charset="0"/>
            </a:endParaRPr>
          </a:p>
        </p:txBody>
      </p:sp>
      <p:pic>
        <p:nvPicPr>
          <p:cNvPr id="14" name="Image 13"/>
          <p:cNvPicPr>
            <a:picLocks noChangeAspect="1"/>
          </p:cNvPicPr>
          <p:nvPr/>
        </p:nvPicPr>
        <p:blipFill>
          <a:blip r:embed="rId5"/>
          <a:stretch>
            <a:fillRect/>
          </a:stretch>
        </p:blipFill>
        <p:spPr>
          <a:xfrm>
            <a:off x="1995487" y="1462575"/>
            <a:ext cx="5153025" cy="2181225"/>
          </a:xfrm>
          <a:prstGeom prst="rect">
            <a:avLst/>
          </a:prstGeom>
        </p:spPr>
      </p:pic>
      <p:pic>
        <p:nvPicPr>
          <p:cNvPr id="15" name="Image 14"/>
          <p:cNvPicPr>
            <a:picLocks noChangeAspect="1"/>
          </p:cNvPicPr>
          <p:nvPr/>
        </p:nvPicPr>
        <p:blipFill>
          <a:blip r:embed="rId6"/>
          <a:stretch>
            <a:fillRect/>
          </a:stretch>
        </p:blipFill>
        <p:spPr>
          <a:xfrm>
            <a:off x="39422" y="3856168"/>
            <a:ext cx="9104578" cy="1960861"/>
          </a:xfrm>
          <a:prstGeom prst="rect">
            <a:avLst/>
          </a:prstGeom>
        </p:spPr>
      </p:pic>
    </p:spTree>
    <p:extLst>
      <p:ext uri="{BB962C8B-B14F-4D97-AF65-F5344CB8AC3E}">
        <p14:creationId xmlns:p14="http://schemas.microsoft.com/office/powerpoint/2010/main" val="428364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75162" y="6295422"/>
            <a:ext cx="6786080" cy="523220"/>
          </a:xfrm>
          <a:prstGeom prst="rect">
            <a:avLst/>
          </a:prstGeom>
        </p:spPr>
        <p:txBody>
          <a:bodyPr wrap="square">
            <a:spAutoFit/>
          </a:bodyPr>
          <a:lstStyle/>
          <a:p>
            <a:r>
              <a:rPr lang="fr-FR" sz="1400" dirty="0">
                <a:hlinkClick r:id="rId3"/>
              </a:rPr>
              <a:t>https://</a:t>
            </a:r>
            <a:r>
              <a:rPr lang="fr-FR" sz="1400" dirty="0" smtClean="0">
                <a:hlinkClick r:id="rId3"/>
              </a:rPr>
              <a:t>publication.enseignementsup-recherche.gouv.fr/eesr/10/EESR10_ES_21-le_niveau_d_etudes_selon_le_milieu_social.php</a:t>
            </a:r>
            <a:endParaRPr lang="fr-FR" sz="1400" dirty="0" smtClean="0"/>
          </a:p>
        </p:txBody>
      </p:sp>
      <p:grpSp>
        <p:nvGrpSpPr>
          <p:cNvPr id="6" name="Grouper 4"/>
          <p:cNvGrpSpPr/>
          <p:nvPr/>
        </p:nvGrpSpPr>
        <p:grpSpPr>
          <a:xfrm>
            <a:off x="902669" y="199050"/>
            <a:ext cx="525531" cy="171686"/>
            <a:chOff x="5391302" y="1426464"/>
            <a:chExt cx="604579" cy="197510"/>
          </a:xfrm>
          <a:solidFill>
            <a:srgbClr val="8B2934"/>
          </a:solidFill>
        </p:grpSpPr>
        <p:sp>
          <p:nvSpPr>
            <p:cNvPr id="7" name="Rectangle 6"/>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pic>
        <p:nvPicPr>
          <p:cNvPr id="2" name="Image 1"/>
          <p:cNvPicPr>
            <a:picLocks noChangeAspect="1"/>
          </p:cNvPicPr>
          <p:nvPr/>
        </p:nvPicPr>
        <p:blipFill>
          <a:blip r:embed="rId5"/>
          <a:stretch>
            <a:fillRect/>
          </a:stretch>
        </p:blipFill>
        <p:spPr>
          <a:xfrm>
            <a:off x="2005012" y="1479945"/>
            <a:ext cx="5133975" cy="2200275"/>
          </a:xfrm>
          <a:prstGeom prst="rect">
            <a:avLst/>
          </a:prstGeom>
        </p:spPr>
      </p:pic>
      <p:pic>
        <p:nvPicPr>
          <p:cNvPr id="4" name="Image 3"/>
          <p:cNvPicPr>
            <a:picLocks noChangeAspect="1"/>
          </p:cNvPicPr>
          <p:nvPr/>
        </p:nvPicPr>
        <p:blipFill>
          <a:blip r:embed="rId6"/>
          <a:stretch>
            <a:fillRect/>
          </a:stretch>
        </p:blipFill>
        <p:spPr>
          <a:xfrm>
            <a:off x="64257" y="3898570"/>
            <a:ext cx="9015483" cy="1927281"/>
          </a:xfrm>
          <a:prstGeom prst="rect">
            <a:avLst/>
          </a:prstGeom>
        </p:spPr>
      </p:pic>
      <p:sp>
        <p:nvSpPr>
          <p:cNvPr id="10" name="Titre 1"/>
          <p:cNvSpPr txBox="1">
            <a:spLocks/>
          </p:cNvSpPr>
          <p:nvPr/>
        </p:nvSpPr>
        <p:spPr bwMode="auto">
          <a:xfrm>
            <a:off x="410547" y="675112"/>
            <a:ext cx="862445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
                <a:srgbClr val="000000"/>
              </a:buClr>
              <a:buSzPct val="100000"/>
            </a:pPr>
            <a:r>
              <a:rPr lang="fr-FR" altLang="fr-FR" sz="2500" b="1" dirty="0" smtClean="0">
                <a:solidFill>
                  <a:schemeClr val="tx1">
                    <a:lumMod val="75000"/>
                    <a:lumOff val="25000"/>
                  </a:schemeClr>
                </a:solidFill>
                <a:latin typeface="Arial Black" charset="0"/>
                <a:ea typeface="Arial Black" charset="0"/>
                <a:cs typeface="Arial Black" charset="0"/>
              </a:rPr>
              <a:t>Notre système scolaire renforce les inégalités</a:t>
            </a:r>
            <a:endParaRPr lang="fr-FR" altLang="fr-FR" sz="2500" b="1" dirty="0">
              <a:solidFill>
                <a:schemeClr val="tx1">
                  <a:lumMod val="75000"/>
                  <a:lumOff val="25000"/>
                </a:schemeClr>
              </a:solidFill>
              <a:latin typeface="Arial Black" charset="0"/>
              <a:ea typeface="Arial Black" charset="0"/>
              <a:cs typeface="Arial Black" charset="0"/>
            </a:endParaRPr>
          </a:p>
        </p:txBody>
      </p:sp>
    </p:spTree>
    <p:extLst>
      <p:ext uri="{BB962C8B-B14F-4D97-AF65-F5344CB8AC3E}">
        <p14:creationId xmlns:p14="http://schemas.microsoft.com/office/powerpoint/2010/main" val="388270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r 4"/>
          <p:cNvGrpSpPr/>
          <p:nvPr/>
        </p:nvGrpSpPr>
        <p:grpSpPr>
          <a:xfrm>
            <a:off x="902669" y="199050"/>
            <a:ext cx="525531" cy="171686"/>
            <a:chOff x="5391302" y="1426464"/>
            <a:chExt cx="604579" cy="197510"/>
          </a:xfrm>
          <a:solidFill>
            <a:srgbClr val="8B2934"/>
          </a:solidFill>
        </p:grpSpPr>
        <p:sp>
          <p:nvSpPr>
            <p:cNvPr id="7" name="Rectangle 6"/>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sp>
        <p:nvSpPr>
          <p:cNvPr id="10" name="Titre 1"/>
          <p:cNvSpPr txBox="1">
            <a:spLocks/>
          </p:cNvSpPr>
          <p:nvPr/>
        </p:nvSpPr>
        <p:spPr bwMode="auto">
          <a:xfrm>
            <a:off x="410547" y="675112"/>
            <a:ext cx="862445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
                <a:srgbClr val="000000"/>
              </a:buClr>
              <a:buSzPct val="100000"/>
            </a:pPr>
            <a:r>
              <a:rPr lang="fr-FR" altLang="fr-FR" sz="2500" b="1" dirty="0" smtClean="0">
                <a:solidFill>
                  <a:schemeClr val="tx1">
                    <a:lumMod val="75000"/>
                    <a:lumOff val="25000"/>
                  </a:schemeClr>
                </a:solidFill>
                <a:latin typeface="Arial Black" charset="0"/>
                <a:ea typeface="Arial Black" charset="0"/>
                <a:cs typeface="Arial Black" charset="0"/>
              </a:rPr>
              <a:t>Notre système scolaire renforce les inégalités</a:t>
            </a:r>
            <a:endParaRPr lang="fr-FR" altLang="fr-FR" sz="2500" b="1" dirty="0">
              <a:solidFill>
                <a:schemeClr val="tx1">
                  <a:lumMod val="75000"/>
                  <a:lumOff val="25000"/>
                </a:schemeClr>
              </a:solidFill>
              <a:latin typeface="Arial Black" charset="0"/>
              <a:ea typeface="Arial Black" charset="0"/>
              <a:cs typeface="Arial Black" charset="0"/>
            </a:endParaRPr>
          </a:p>
        </p:txBody>
      </p:sp>
      <p:grpSp>
        <p:nvGrpSpPr>
          <p:cNvPr id="11" name="Groupe 10"/>
          <p:cNvGrpSpPr/>
          <p:nvPr/>
        </p:nvGrpSpPr>
        <p:grpSpPr>
          <a:xfrm>
            <a:off x="205869" y="1335512"/>
            <a:ext cx="8725989" cy="4779132"/>
            <a:chOff x="2638697" y="1436914"/>
            <a:chExt cx="6962503" cy="3814356"/>
          </a:xfrm>
        </p:grpSpPr>
        <p:pic>
          <p:nvPicPr>
            <p:cNvPr id="12" name="Image 11" descr="Orientation - Word"/>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77886" y="1436914"/>
              <a:ext cx="6923314" cy="1685110"/>
            </a:xfrm>
            <a:prstGeom prst="rect">
              <a:avLst/>
            </a:prstGeom>
          </p:spPr>
        </p:pic>
        <p:pic>
          <p:nvPicPr>
            <p:cNvPr id="13" name="Image 12" descr="Orientation - Word"/>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77886" y="3122024"/>
              <a:ext cx="6897188" cy="666206"/>
            </a:xfrm>
            <a:prstGeom prst="rect">
              <a:avLst/>
            </a:prstGeom>
          </p:spPr>
        </p:pic>
        <p:pic>
          <p:nvPicPr>
            <p:cNvPr id="14" name="Image 13" descr="Orientation - Word"/>
            <p:cNvPicPr>
              <a:picLocks noChangeAspect="1"/>
            </p:cNvPicPr>
            <p:nvPr/>
          </p:nvPicPr>
          <p:blipFill rotWithShape="1">
            <a:blip r:embed="rId6" cstate="print">
              <a:extLst>
                <a:ext uri="{28A0092B-C50C-407E-A947-70E740481C1C}">
                  <a14:useLocalDpi xmlns:a14="http://schemas.microsoft.com/office/drawing/2010/main" val="0"/>
                </a:ext>
              </a:extLst>
            </a:blip>
            <a:srcRect l="-378" r="-1"/>
            <a:stretch/>
          </p:blipFill>
          <p:spPr>
            <a:xfrm>
              <a:off x="2638697" y="3788230"/>
              <a:ext cx="6962503" cy="1463040"/>
            </a:xfrm>
            <a:prstGeom prst="rect">
              <a:avLst/>
            </a:prstGeom>
          </p:spPr>
        </p:pic>
      </p:grpSp>
    </p:spTree>
    <p:extLst>
      <p:ext uri="{BB962C8B-B14F-4D97-AF65-F5344CB8AC3E}">
        <p14:creationId xmlns:p14="http://schemas.microsoft.com/office/powerpoint/2010/main" val="3981812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6779" y="403835"/>
            <a:ext cx="8182405" cy="783806"/>
          </a:xfrm>
        </p:spPr>
        <p:txBody>
          <a:bodyPr>
            <a:normAutofit/>
          </a:bodyPr>
          <a:lstStyle/>
          <a:p>
            <a:r>
              <a:rPr lang="fr-FR" b="0" dirty="0" smtClean="0"/>
              <a:t>Avec des </a:t>
            </a:r>
            <a:r>
              <a:rPr lang="fr-FR" b="0" dirty="0"/>
              <a:t>filières </a:t>
            </a:r>
            <a:r>
              <a:rPr lang="fr-FR" b="0" dirty="0" smtClean="0"/>
              <a:t>implicitement hiérarchisées</a:t>
            </a:r>
            <a:endParaRPr lang="fr-FR" dirty="0"/>
          </a:p>
        </p:txBody>
      </p:sp>
      <p:sp>
        <p:nvSpPr>
          <p:cNvPr id="4" name="Espace réservé du numéro de diapositive 3"/>
          <p:cNvSpPr>
            <a:spLocks noGrp="1"/>
          </p:cNvSpPr>
          <p:nvPr>
            <p:ph type="sldNum" sz="quarter" idx="12"/>
          </p:nvPr>
        </p:nvSpPr>
        <p:spPr/>
        <p:txBody>
          <a:bodyPr/>
          <a:lstStyle/>
          <a:p>
            <a:pPr>
              <a:defRPr/>
            </a:pPr>
            <a:fld id="{FF390C36-2FB7-459A-B887-B4D8F1C0D9C5}" type="slidenum">
              <a:rPr lang="fr-FR" smtClean="0"/>
              <a:pPr>
                <a:defRPr/>
              </a:pPr>
              <a:t>16</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graphicFrame>
        <p:nvGraphicFramePr>
          <p:cNvPr id="11" name="Tableau 10"/>
          <p:cNvGraphicFramePr>
            <a:graphicFrameLocks noGrp="1"/>
          </p:cNvGraphicFramePr>
          <p:nvPr>
            <p:extLst>
              <p:ext uri="{D42A27DB-BD31-4B8C-83A1-F6EECF244321}">
                <p14:modId xmlns:p14="http://schemas.microsoft.com/office/powerpoint/2010/main" val="706429509"/>
              </p:ext>
            </p:extLst>
          </p:nvPr>
        </p:nvGraphicFramePr>
        <p:xfrm>
          <a:off x="466529" y="1187641"/>
          <a:ext cx="8322906" cy="5516880"/>
        </p:xfrm>
        <a:graphic>
          <a:graphicData uri="http://schemas.openxmlformats.org/drawingml/2006/table">
            <a:tbl>
              <a:tblPr firstRow="1" bandRow="1">
                <a:tableStyleId>{5C22544A-7EE6-4342-B048-85BDC9FD1C3A}</a:tableStyleId>
              </a:tblPr>
              <a:tblGrid>
                <a:gridCol w="5337112">
                  <a:extLst>
                    <a:ext uri="{9D8B030D-6E8A-4147-A177-3AD203B41FA5}">
                      <a16:colId xmlns:a16="http://schemas.microsoft.com/office/drawing/2014/main" val="1959576768"/>
                    </a:ext>
                  </a:extLst>
                </a:gridCol>
                <a:gridCol w="2985794">
                  <a:extLst>
                    <a:ext uri="{9D8B030D-6E8A-4147-A177-3AD203B41FA5}">
                      <a16:colId xmlns:a16="http://schemas.microsoft.com/office/drawing/2014/main" val="2993413386"/>
                    </a:ext>
                  </a:extLst>
                </a:gridCol>
              </a:tblGrid>
              <a:tr h="370840">
                <a:tc>
                  <a:txBody>
                    <a:bodyPr/>
                    <a:lstStyle/>
                    <a:p>
                      <a:pPr algn="ctr"/>
                      <a:r>
                        <a:rPr lang="fr-FR" sz="2800" dirty="0" smtClean="0"/>
                        <a:t>Filière </a:t>
                      </a:r>
                      <a:endParaRPr lang="fr-FR" sz="2800" dirty="0"/>
                    </a:p>
                  </a:txBody>
                  <a:tcPr/>
                </a:tc>
                <a:tc>
                  <a:txBody>
                    <a:bodyPr/>
                    <a:lstStyle/>
                    <a:p>
                      <a:pPr algn="ctr"/>
                      <a:r>
                        <a:rPr lang="fr-FR" sz="2800" dirty="0" smtClean="0"/>
                        <a:t>% de boursiers </a:t>
                      </a:r>
                    </a:p>
                    <a:p>
                      <a:pPr algn="ctr"/>
                      <a:r>
                        <a:rPr lang="fr-FR" sz="1600" dirty="0" smtClean="0"/>
                        <a:t>(en 2015-2016)</a:t>
                      </a:r>
                      <a:endParaRPr lang="fr-FR" sz="1600" dirty="0"/>
                    </a:p>
                  </a:txBody>
                  <a:tcPr/>
                </a:tc>
                <a:extLst>
                  <a:ext uri="{0D108BD9-81ED-4DB2-BD59-A6C34878D82A}">
                    <a16:rowId xmlns:a16="http://schemas.microsoft.com/office/drawing/2014/main" val="4038991971"/>
                  </a:ext>
                </a:extLst>
              </a:tr>
              <a:tr h="370840">
                <a:tc>
                  <a:txBody>
                    <a:bodyPr/>
                    <a:lstStyle/>
                    <a:p>
                      <a:r>
                        <a:rPr lang="fr-FR" sz="2000" b="1" dirty="0" smtClean="0">
                          <a:solidFill>
                            <a:schemeClr val="tx1"/>
                          </a:solidFill>
                        </a:rPr>
                        <a:t>BAC GENERAL </a:t>
                      </a:r>
                      <a:endParaRPr lang="fr-FR" sz="2000" b="1" dirty="0"/>
                    </a:p>
                  </a:txBody>
                  <a:tcPr/>
                </a:tc>
                <a:tc>
                  <a:txBody>
                    <a:bodyPr/>
                    <a:lstStyle/>
                    <a:p>
                      <a:pPr algn="ctr"/>
                      <a:r>
                        <a:rPr lang="fr-FR" sz="2000" b="1" dirty="0" smtClean="0">
                          <a:solidFill>
                            <a:schemeClr val="tx1"/>
                          </a:solidFill>
                        </a:rPr>
                        <a:t>15.54%</a:t>
                      </a:r>
                      <a:endParaRPr lang="fr-FR" sz="2000" b="1" dirty="0"/>
                    </a:p>
                  </a:txBody>
                  <a:tcPr/>
                </a:tc>
                <a:extLst>
                  <a:ext uri="{0D108BD9-81ED-4DB2-BD59-A6C34878D82A}">
                    <a16:rowId xmlns:a16="http://schemas.microsoft.com/office/drawing/2014/main" val="2298026960"/>
                  </a:ext>
                </a:extLst>
              </a:tr>
              <a:tr h="370840">
                <a:tc>
                  <a:txBody>
                    <a:bodyPr/>
                    <a:lstStyle/>
                    <a:p>
                      <a:pPr marL="187325" indent="0"/>
                      <a:r>
                        <a:rPr lang="en-US" sz="2000" b="0" dirty="0" smtClean="0">
                          <a:solidFill>
                            <a:schemeClr val="tx1"/>
                          </a:solidFill>
                        </a:rPr>
                        <a:t>Bac L (1ere et Term) </a:t>
                      </a:r>
                      <a:endParaRPr lang="fr-FR" sz="2000" dirty="0"/>
                    </a:p>
                  </a:txBody>
                  <a:tcPr/>
                </a:tc>
                <a:tc>
                  <a:txBody>
                    <a:bodyPr/>
                    <a:lstStyle/>
                    <a:p>
                      <a:pPr algn="ctr"/>
                      <a:r>
                        <a:rPr lang="en-US" sz="2000" b="0" dirty="0" smtClean="0">
                          <a:solidFill>
                            <a:schemeClr val="tx1"/>
                          </a:solidFill>
                        </a:rPr>
                        <a:t>22.25%</a:t>
                      </a:r>
                      <a:endParaRPr lang="fr-FR" sz="2000" dirty="0"/>
                    </a:p>
                  </a:txBody>
                  <a:tcPr>
                    <a:solidFill>
                      <a:srgbClr val="E9EDF4"/>
                    </a:solidFill>
                  </a:tcPr>
                </a:tc>
                <a:extLst>
                  <a:ext uri="{0D108BD9-81ED-4DB2-BD59-A6C34878D82A}">
                    <a16:rowId xmlns:a16="http://schemas.microsoft.com/office/drawing/2014/main" val="1215573133"/>
                  </a:ext>
                </a:extLst>
              </a:tr>
              <a:tr h="370840">
                <a:tc>
                  <a:txBody>
                    <a:bodyPr/>
                    <a:lstStyle/>
                    <a:p>
                      <a:pPr marL="187325" indent="0"/>
                      <a:r>
                        <a:rPr lang="fr-FR" sz="2000" b="0" dirty="0" smtClean="0">
                          <a:solidFill>
                            <a:schemeClr val="tx1"/>
                          </a:solidFill>
                        </a:rPr>
                        <a:t>Bac ES (1ere et </a:t>
                      </a:r>
                      <a:r>
                        <a:rPr lang="fr-FR" sz="2000" b="0" dirty="0" err="1" smtClean="0">
                          <a:solidFill>
                            <a:schemeClr val="tx1"/>
                          </a:solidFill>
                        </a:rPr>
                        <a:t>Term</a:t>
                      </a:r>
                      <a:r>
                        <a:rPr lang="fr-FR" sz="2000" b="0" dirty="0" smtClean="0">
                          <a:solidFill>
                            <a:schemeClr val="tx1"/>
                          </a:solidFill>
                        </a:rPr>
                        <a:t>) </a:t>
                      </a:r>
                      <a:endParaRPr lang="fr-FR" sz="2000" dirty="0"/>
                    </a:p>
                  </a:txBody>
                  <a:tcPr>
                    <a:solidFill>
                      <a:srgbClr val="E9EDF4"/>
                    </a:solidFill>
                  </a:tcPr>
                </a:tc>
                <a:tc>
                  <a:txBody>
                    <a:bodyPr/>
                    <a:lstStyle/>
                    <a:p>
                      <a:pPr algn="ctr"/>
                      <a:r>
                        <a:rPr lang="fr-FR" sz="2000" b="0" dirty="0" smtClean="0">
                          <a:solidFill>
                            <a:schemeClr val="tx1"/>
                          </a:solidFill>
                        </a:rPr>
                        <a:t>16.42%</a:t>
                      </a:r>
                      <a:endParaRPr lang="fr-FR" sz="2000" dirty="0"/>
                    </a:p>
                  </a:txBody>
                  <a:tcPr>
                    <a:solidFill>
                      <a:srgbClr val="E9EDF4"/>
                    </a:solidFill>
                  </a:tcPr>
                </a:tc>
                <a:extLst>
                  <a:ext uri="{0D108BD9-81ED-4DB2-BD59-A6C34878D82A}">
                    <a16:rowId xmlns:a16="http://schemas.microsoft.com/office/drawing/2014/main" val="1011648276"/>
                  </a:ext>
                </a:extLst>
              </a:tr>
              <a:tr h="370840">
                <a:tc>
                  <a:txBody>
                    <a:bodyPr/>
                    <a:lstStyle/>
                    <a:p>
                      <a:pPr marL="187325" indent="0"/>
                      <a:r>
                        <a:rPr lang="fr-FR" sz="2000" b="0" dirty="0" smtClean="0">
                          <a:solidFill>
                            <a:schemeClr val="tx1"/>
                          </a:solidFill>
                        </a:rPr>
                        <a:t>Bac S (1ere et </a:t>
                      </a:r>
                      <a:r>
                        <a:rPr lang="fr-FR" sz="2000" b="0" dirty="0" err="1" smtClean="0">
                          <a:solidFill>
                            <a:schemeClr val="tx1"/>
                          </a:solidFill>
                        </a:rPr>
                        <a:t>Term</a:t>
                      </a:r>
                      <a:r>
                        <a:rPr lang="fr-FR" sz="2000" b="0" dirty="0" smtClean="0">
                          <a:solidFill>
                            <a:schemeClr val="tx1"/>
                          </a:solidFill>
                        </a:rPr>
                        <a:t>) </a:t>
                      </a:r>
                      <a:endParaRPr lang="fr-FR" sz="2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0" dirty="0" smtClean="0">
                          <a:solidFill>
                            <a:schemeClr val="tx1"/>
                          </a:solidFill>
                        </a:rPr>
                        <a:t>13.00%</a:t>
                      </a:r>
                    </a:p>
                  </a:txBody>
                  <a:tcPr/>
                </a:tc>
                <a:extLst>
                  <a:ext uri="{0D108BD9-81ED-4DB2-BD59-A6C34878D82A}">
                    <a16:rowId xmlns:a16="http://schemas.microsoft.com/office/drawing/2014/main" val="3728240263"/>
                  </a:ext>
                </a:extLst>
              </a:tr>
              <a:tr h="370840">
                <a:tc>
                  <a:txBody>
                    <a:bodyPr/>
                    <a:lstStyle/>
                    <a:p>
                      <a:r>
                        <a:rPr lang="fr-FR" sz="2000" b="1" dirty="0" smtClean="0">
                          <a:solidFill>
                            <a:schemeClr val="tx1"/>
                          </a:solidFill>
                        </a:rPr>
                        <a:t>BAC TECHNOLOGIQUE ET BT </a:t>
                      </a:r>
                      <a:endParaRPr lang="fr-FR" sz="2000" b="1" dirty="0"/>
                    </a:p>
                  </a:txBody>
                  <a:tcPr/>
                </a:tc>
                <a:tc>
                  <a:txBody>
                    <a:bodyPr/>
                    <a:lstStyle/>
                    <a:p>
                      <a:pPr algn="ctr"/>
                      <a:r>
                        <a:rPr lang="fr-FR" sz="2000" b="1" dirty="0" smtClean="0">
                          <a:solidFill>
                            <a:schemeClr val="tx1"/>
                          </a:solidFill>
                        </a:rPr>
                        <a:t>25.03%</a:t>
                      </a:r>
                      <a:endParaRPr lang="fr-FR" sz="2000" b="1" dirty="0"/>
                    </a:p>
                  </a:txBody>
                  <a:tcPr/>
                </a:tc>
                <a:extLst>
                  <a:ext uri="{0D108BD9-81ED-4DB2-BD59-A6C34878D82A}">
                    <a16:rowId xmlns:a16="http://schemas.microsoft.com/office/drawing/2014/main" val="2245170063"/>
                  </a:ext>
                </a:extLst>
              </a:tr>
              <a:tr h="370840">
                <a:tc>
                  <a:txBody>
                    <a:bodyPr/>
                    <a:lstStyle/>
                    <a:p>
                      <a:pPr marL="187325" indent="0"/>
                      <a:r>
                        <a:rPr lang="fr-FR" sz="2000" b="0" dirty="0" smtClean="0">
                          <a:solidFill>
                            <a:schemeClr val="tx1"/>
                          </a:solidFill>
                        </a:rPr>
                        <a:t>Bac STMG (1ere et </a:t>
                      </a:r>
                      <a:r>
                        <a:rPr lang="fr-FR" sz="2000" b="0" dirty="0" err="1" smtClean="0">
                          <a:solidFill>
                            <a:schemeClr val="tx1"/>
                          </a:solidFill>
                        </a:rPr>
                        <a:t>Term</a:t>
                      </a:r>
                      <a:r>
                        <a:rPr lang="fr-FR" sz="2000" b="0" dirty="0" smtClean="0">
                          <a:solidFill>
                            <a:schemeClr val="tx1"/>
                          </a:solidFill>
                        </a:rPr>
                        <a:t>)</a:t>
                      </a:r>
                      <a:endParaRPr lang="fr-FR" sz="2000" dirty="0"/>
                    </a:p>
                  </a:txBody>
                  <a:tcPr/>
                </a:tc>
                <a:tc>
                  <a:txBody>
                    <a:bodyPr/>
                    <a:lstStyle/>
                    <a:p>
                      <a:pPr algn="ctr"/>
                      <a:r>
                        <a:rPr lang="fr-FR" sz="2000" b="0" dirty="0" smtClean="0">
                          <a:solidFill>
                            <a:schemeClr val="tx1"/>
                          </a:solidFill>
                        </a:rPr>
                        <a:t>27.45%</a:t>
                      </a:r>
                      <a:endParaRPr lang="fr-FR" sz="2000" dirty="0"/>
                    </a:p>
                  </a:txBody>
                  <a:tcPr/>
                </a:tc>
                <a:extLst>
                  <a:ext uri="{0D108BD9-81ED-4DB2-BD59-A6C34878D82A}">
                    <a16:rowId xmlns:a16="http://schemas.microsoft.com/office/drawing/2014/main" val="3667580197"/>
                  </a:ext>
                </a:extLst>
              </a:tr>
              <a:tr h="370840">
                <a:tc>
                  <a:txBody>
                    <a:bodyPr/>
                    <a:lstStyle/>
                    <a:p>
                      <a:pPr marL="187325" indent="0"/>
                      <a:r>
                        <a:rPr lang="fr-FR" sz="2000" b="0" dirty="0" smtClean="0">
                          <a:solidFill>
                            <a:schemeClr val="tx1"/>
                          </a:solidFill>
                        </a:rPr>
                        <a:t>Bac STI2D (1ere et </a:t>
                      </a:r>
                      <a:r>
                        <a:rPr lang="fr-FR" sz="2000" b="0" dirty="0" err="1" smtClean="0">
                          <a:solidFill>
                            <a:schemeClr val="tx1"/>
                          </a:solidFill>
                        </a:rPr>
                        <a:t>Term</a:t>
                      </a:r>
                      <a:r>
                        <a:rPr lang="fr-FR" sz="2000" b="0" dirty="0" smtClean="0">
                          <a:solidFill>
                            <a:schemeClr val="tx1"/>
                          </a:solidFill>
                        </a:rPr>
                        <a:t>) </a:t>
                      </a:r>
                      <a:endParaRPr lang="fr-FR" sz="2000" dirty="0"/>
                    </a:p>
                  </a:txBody>
                  <a:tcPr>
                    <a:solidFill>
                      <a:srgbClr val="E9EDF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0" dirty="0" smtClean="0">
                          <a:solidFill>
                            <a:schemeClr val="tx1"/>
                          </a:solidFill>
                        </a:rPr>
                        <a:t>19.75% </a:t>
                      </a:r>
                    </a:p>
                  </a:txBody>
                  <a:tcPr>
                    <a:solidFill>
                      <a:srgbClr val="E9EDF4"/>
                    </a:solidFill>
                  </a:tcPr>
                </a:tc>
                <a:extLst>
                  <a:ext uri="{0D108BD9-81ED-4DB2-BD59-A6C34878D82A}">
                    <a16:rowId xmlns:a16="http://schemas.microsoft.com/office/drawing/2014/main" val="2845929734"/>
                  </a:ext>
                </a:extLst>
              </a:tr>
              <a:tr h="370840">
                <a:tc>
                  <a:txBody>
                    <a:bodyPr/>
                    <a:lstStyle/>
                    <a:p>
                      <a:pPr marL="187325" indent="0"/>
                      <a:r>
                        <a:rPr lang="fr-FR" sz="2000" b="0" dirty="0" smtClean="0">
                          <a:solidFill>
                            <a:schemeClr val="tx1"/>
                          </a:solidFill>
                        </a:rPr>
                        <a:t>Autres Bacs techno </a:t>
                      </a:r>
                      <a:endParaRPr lang="fr-FR" sz="2000" dirty="0"/>
                    </a:p>
                  </a:txBody>
                  <a:tcPr>
                    <a:solidFill>
                      <a:srgbClr val="E9EDF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0" dirty="0" smtClean="0">
                          <a:solidFill>
                            <a:schemeClr val="tx1"/>
                          </a:solidFill>
                        </a:rPr>
                        <a:t>15.08%</a:t>
                      </a:r>
                    </a:p>
                  </a:txBody>
                  <a:tcPr>
                    <a:solidFill>
                      <a:srgbClr val="E9EDF4"/>
                    </a:solidFill>
                  </a:tcPr>
                </a:tc>
                <a:extLst>
                  <a:ext uri="{0D108BD9-81ED-4DB2-BD59-A6C34878D82A}">
                    <a16:rowId xmlns:a16="http://schemas.microsoft.com/office/drawing/2014/main" val="3190401111"/>
                  </a:ext>
                </a:extLst>
              </a:tr>
              <a:tr h="370840">
                <a:tc>
                  <a:txBody>
                    <a:bodyPr/>
                    <a:lstStyle/>
                    <a:p>
                      <a:pPr marL="187325" indent="0"/>
                      <a:r>
                        <a:rPr lang="fr-FR" sz="2000" b="0" dirty="0" smtClean="0">
                          <a:solidFill>
                            <a:schemeClr val="tx1"/>
                          </a:solidFill>
                        </a:rPr>
                        <a:t>Brevet technicien (1ere et </a:t>
                      </a:r>
                      <a:r>
                        <a:rPr lang="fr-FR" sz="2000" b="0" dirty="0" err="1" smtClean="0">
                          <a:solidFill>
                            <a:schemeClr val="tx1"/>
                          </a:solidFill>
                        </a:rPr>
                        <a:t>Term</a:t>
                      </a:r>
                      <a:r>
                        <a:rPr lang="fr-FR" sz="2000" b="0" dirty="0" smtClean="0">
                          <a:solidFill>
                            <a:schemeClr val="tx1"/>
                          </a:solidFill>
                        </a:rPr>
                        <a:t>) </a:t>
                      </a:r>
                      <a:endParaRPr lang="fr-FR" sz="2000" dirty="0"/>
                    </a:p>
                  </a:txBody>
                  <a:tcPr>
                    <a:solidFill>
                      <a:srgbClr val="E9EDF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0" dirty="0" smtClean="0">
                          <a:solidFill>
                            <a:schemeClr val="tx1"/>
                          </a:solidFill>
                        </a:rPr>
                        <a:t>13.07%</a:t>
                      </a:r>
                    </a:p>
                  </a:txBody>
                  <a:tcPr>
                    <a:solidFill>
                      <a:srgbClr val="E9EDF4"/>
                    </a:solidFill>
                  </a:tcPr>
                </a:tc>
                <a:extLst>
                  <a:ext uri="{0D108BD9-81ED-4DB2-BD59-A6C34878D82A}">
                    <a16:rowId xmlns:a16="http://schemas.microsoft.com/office/drawing/2014/main" val="890694340"/>
                  </a:ext>
                </a:extLst>
              </a:tr>
              <a:tr h="370840">
                <a:tc>
                  <a:txBody>
                    <a:bodyPr/>
                    <a:lstStyle/>
                    <a:p>
                      <a:r>
                        <a:rPr lang="fr-FR" sz="2000" b="1" dirty="0" smtClean="0">
                          <a:solidFill>
                            <a:schemeClr val="tx1"/>
                          </a:solidFill>
                        </a:rPr>
                        <a:t>BAC PROFESSIONNEL </a:t>
                      </a:r>
                      <a:endParaRPr lang="fr-FR" sz="2000" b="1" dirty="0"/>
                    </a:p>
                  </a:txBody>
                  <a:tcPr>
                    <a:solidFill>
                      <a:srgbClr val="D0D8E8"/>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1" dirty="0" smtClean="0">
                          <a:solidFill>
                            <a:schemeClr val="tx1"/>
                          </a:solidFill>
                        </a:rPr>
                        <a:t>33.48%  </a:t>
                      </a:r>
                    </a:p>
                  </a:txBody>
                  <a:tcPr>
                    <a:solidFill>
                      <a:srgbClr val="D0D8E8"/>
                    </a:solidFill>
                  </a:tcPr>
                </a:tc>
                <a:extLst>
                  <a:ext uri="{0D108BD9-81ED-4DB2-BD59-A6C34878D82A}">
                    <a16:rowId xmlns:a16="http://schemas.microsoft.com/office/drawing/2014/main" val="2648753951"/>
                  </a:ext>
                </a:extLst>
              </a:tr>
              <a:tr h="370840">
                <a:tc>
                  <a:txBody>
                    <a:bodyPr/>
                    <a:lstStyle/>
                    <a:p>
                      <a:pPr marL="187325" indent="0"/>
                      <a:r>
                        <a:rPr lang="fr-FR" sz="2000" b="0" dirty="0" smtClean="0">
                          <a:solidFill>
                            <a:schemeClr val="tx1"/>
                          </a:solidFill>
                        </a:rPr>
                        <a:t>Bacs professionnels tertiaires services </a:t>
                      </a:r>
                      <a:endParaRPr lang="fr-FR" sz="2000" dirty="0"/>
                    </a:p>
                  </a:txBody>
                  <a:tcPr>
                    <a:solidFill>
                      <a:srgbClr val="E9EDF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0" dirty="0" smtClean="0">
                          <a:solidFill>
                            <a:schemeClr val="tx1"/>
                          </a:solidFill>
                        </a:rPr>
                        <a:t>35.28%</a:t>
                      </a:r>
                    </a:p>
                  </a:txBody>
                  <a:tcPr>
                    <a:solidFill>
                      <a:srgbClr val="E9EDF4"/>
                    </a:solidFill>
                  </a:tcPr>
                </a:tc>
                <a:extLst>
                  <a:ext uri="{0D108BD9-81ED-4DB2-BD59-A6C34878D82A}">
                    <a16:rowId xmlns:a16="http://schemas.microsoft.com/office/drawing/2014/main" val="2116884748"/>
                  </a:ext>
                </a:extLst>
              </a:tr>
              <a:tr h="370840">
                <a:tc>
                  <a:txBody>
                    <a:bodyPr/>
                    <a:lstStyle/>
                    <a:p>
                      <a:pPr marL="187325" indent="0"/>
                      <a:r>
                        <a:rPr lang="fr-FR" sz="2000" b="0" dirty="0" smtClean="0">
                          <a:solidFill>
                            <a:schemeClr val="tx1"/>
                          </a:solidFill>
                        </a:rPr>
                        <a:t>Bacs professionnels industriels production </a:t>
                      </a:r>
                      <a:endParaRPr lang="fr-FR" sz="2000" dirty="0"/>
                    </a:p>
                  </a:txBody>
                  <a:tcPr>
                    <a:solidFill>
                      <a:srgbClr val="E9EDF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000" b="0" dirty="0" smtClean="0">
                          <a:solidFill>
                            <a:schemeClr val="tx1"/>
                          </a:solidFill>
                        </a:rPr>
                        <a:t>31.01%</a:t>
                      </a:r>
                    </a:p>
                  </a:txBody>
                  <a:tcPr>
                    <a:solidFill>
                      <a:srgbClr val="E9EDF4"/>
                    </a:solidFill>
                  </a:tcPr>
                </a:tc>
                <a:extLst>
                  <a:ext uri="{0D108BD9-81ED-4DB2-BD59-A6C34878D82A}">
                    <a16:rowId xmlns:a16="http://schemas.microsoft.com/office/drawing/2014/main" val="1979667681"/>
                  </a:ext>
                </a:extLst>
              </a:tr>
            </a:tbl>
          </a:graphicData>
        </a:graphic>
      </p:graphicFrame>
    </p:spTree>
    <p:extLst>
      <p:ext uri="{BB962C8B-B14F-4D97-AF65-F5344CB8AC3E}">
        <p14:creationId xmlns:p14="http://schemas.microsoft.com/office/powerpoint/2010/main" val="3769098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17</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sp>
        <p:nvSpPr>
          <p:cNvPr id="14" name="Titre 13"/>
          <p:cNvSpPr>
            <a:spLocks noGrp="1"/>
          </p:cNvSpPr>
          <p:nvPr>
            <p:ph type="title"/>
          </p:nvPr>
        </p:nvSpPr>
        <p:spPr>
          <a:xfrm>
            <a:off x="130630" y="349586"/>
            <a:ext cx="9013370" cy="1286937"/>
          </a:xfrm>
        </p:spPr>
        <p:txBody>
          <a:bodyPr>
            <a:normAutofit/>
          </a:bodyPr>
          <a:lstStyle/>
          <a:p>
            <a:r>
              <a:rPr lang="fr-FR" sz="2800" b="0" dirty="0" smtClean="0">
                <a:solidFill>
                  <a:schemeClr val="tx1"/>
                </a:solidFill>
              </a:rPr>
              <a:t>La stratégie </a:t>
            </a:r>
            <a:r>
              <a:rPr lang="fr-FR" sz="2800" b="0" dirty="0">
                <a:solidFill>
                  <a:schemeClr val="tx1"/>
                </a:solidFill>
              </a:rPr>
              <a:t>Europe </a:t>
            </a:r>
            <a:r>
              <a:rPr lang="fr-FR" sz="2800" b="0" dirty="0" smtClean="0">
                <a:solidFill>
                  <a:schemeClr val="tx1"/>
                </a:solidFill>
              </a:rPr>
              <a:t>2020 (élaborée en 2010)</a:t>
            </a:r>
            <a:endParaRPr lang="fr-FR" dirty="0"/>
          </a:p>
        </p:txBody>
      </p:sp>
      <p:sp>
        <p:nvSpPr>
          <p:cNvPr id="12" name="Espace réservé du contenu 2"/>
          <p:cNvSpPr>
            <a:spLocks noGrp="1"/>
          </p:cNvSpPr>
          <p:nvPr>
            <p:ph type="body" sz="quarter" idx="13"/>
          </p:nvPr>
        </p:nvSpPr>
        <p:spPr>
          <a:xfrm>
            <a:off x="287524" y="1856883"/>
            <a:ext cx="8399276" cy="2707181"/>
          </a:xfrm>
        </p:spPr>
        <p:txBody>
          <a:bodyPr>
            <a:noAutofit/>
          </a:bodyPr>
          <a:lstStyle/>
          <a:p>
            <a:pPr>
              <a:buClr>
                <a:srgbClr val="5AB88F"/>
              </a:buClr>
            </a:pPr>
            <a:r>
              <a:rPr lang="fr-FR" sz="2400" b="0" dirty="0" smtClean="0">
                <a:solidFill>
                  <a:schemeClr val="tx1"/>
                </a:solidFill>
              </a:rPr>
              <a:t> L'Union </a:t>
            </a:r>
            <a:r>
              <a:rPr lang="fr-FR" sz="2400" b="0" dirty="0">
                <a:solidFill>
                  <a:schemeClr val="tx1"/>
                </a:solidFill>
              </a:rPr>
              <a:t>européenne s'est engagée dans la lutte contre le décrochage </a:t>
            </a:r>
            <a:r>
              <a:rPr lang="fr-FR" sz="2400" b="0" dirty="0" smtClean="0">
                <a:solidFill>
                  <a:schemeClr val="tx1"/>
                </a:solidFill>
              </a:rPr>
              <a:t>scolaire car ce dernier représente un obstacle majeur à la réalisation de la stratégie Europe 2020.</a:t>
            </a:r>
            <a:endParaRPr lang="fr-FR" sz="2400" b="0" dirty="0">
              <a:solidFill>
                <a:schemeClr val="tx1"/>
              </a:solidFill>
            </a:endParaRPr>
          </a:p>
          <a:p>
            <a:pPr>
              <a:buClr>
                <a:srgbClr val="5AB88F"/>
              </a:buClr>
            </a:pPr>
            <a:r>
              <a:rPr lang="fr-FR" sz="2400" b="0" dirty="0" smtClean="0">
                <a:solidFill>
                  <a:schemeClr val="tx1"/>
                </a:solidFill>
              </a:rPr>
              <a:t> Dans </a:t>
            </a:r>
            <a:r>
              <a:rPr lang="fr-FR" sz="2400" b="0" dirty="0">
                <a:solidFill>
                  <a:schemeClr val="tx1"/>
                </a:solidFill>
              </a:rPr>
              <a:t>le cadre de la stratégie Europe 2020, la France s'est engagée à abaisser le taux de jeunes en dehors de tout système de formation et sans diplôme du second cycle du secondaire à 9,5 % en 2020</a:t>
            </a:r>
            <a:r>
              <a:rPr lang="fr-FR" sz="2400" b="0" dirty="0" smtClean="0">
                <a:solidFill>
                  <a:schemeClr val="tx1"/>
                </a:solidFill>
              </a:rPr>
              <a:t>.</a:t>
            </a:r>
          </a:p>
        </p:txBody>
      </p:sp>
      <p:sp>
        <p:nvSpPr>
          <p:cNvPr id="2" name="Rectangle 1"/>
          <p:cNvSpPr/>
          <p:nvPr/>
        </p:nvSpPr>
        <p:spPr>
          <a:xfrm>
            <a:off x="1138335" y="5836292"/>
            <a:ext cx="7875035" cy="307777"/>
          </a:xfrm>
          <a:prstGeom prst="rect">
            <a:avLst/>
          </a:prstGeom>
        </p:spPr>
        <p:txBody>
          <a:bodyPr wrap="square">
            <a:spAutoFit/>
          </a:bodyPr>
          <a:lstStyle/>
          <a:p>
            <a:pPr>
              <a:buClr>
                <a:srgbClr val="5AB88F"/>
              </a:buClr>
            </a:pPr>
            <a:r>
              <a:rPr lang="fr-FR" sz="1400" dirty="0">
                <a:hlinkClick r:id="rId4"/>
              </a:rPr>
              <a:t>http://cache.media.education.gouv.fr/file/dossier_rentree_2016/62/9/FICHE_4-_4-1_622629.pdf</a:t>
            </a:r>
            <a:endParaRPr lang="fr-FR" sz="1400" dirty="0"/>
          </a:p>
        </p:txBody>
      </p:sp>
      <p:sp>
        <p:nvSpPr>
          <p:cNvPr id="4" name="Rectangle 3"/>
          <p:cNvSpPr/>
          <p:nvPr/>
        </p:nvSpPr>
        <p:spPr>
          <a:xfrm>
            <a:off x="0" y="1333664"/>
            <a:ext cx="9144000" cy="309300"/>
          </a:xfrm>
          <a:prstGeom prst="rect">
            <a:avLst/>
          </a:prstGeom>
        </p:spPr>
        <p:txBody>
          <a:bodyPr wrap="square">
            <a:spAutoFit/>
          </a:bodyPr>
          <a:lstStyle/>
          <a:p>
            <a:pPr algn="ctr"/>
            <a:r>
              <a:rPr lang="fr-FR" sz="1400" dirty="0">
                <a:hlinkClick r:id="rId5"/>
              </a:rPr>
              <a:t>http://</a:t>
            </a:r>
            <a:r>
              <a:rPr lang="fr-FR" sz="1400" dirty="0" smtClean="0">
                <a:hlinkClick r:id="rId5"/>
              </a:rPr>
              <a:t>eduscol.education.fr/cid48490/enjeux-et-objectifs-de-la-lutte-contre-le-decrochage-en-france-et-en-europe.html</a:t>
            </a:r>
            <a:r>
              <a:rPr lang="fr-FR" sz="1400" dirty="0" smtClean="0"/>
              <a:t> </a:t>
            </a:r>
            <a:endParaRPr lang="fr-FR" sz="1400" dirty="0"/>
          </a:p>
        </p:txBody>
      </p:sp>
      <p:sp>
        <p:nvSpPr>
          <p:cNvPr id="13" name="Espace réservé du contenu 2"/>
          <p:cNvSpPr txBox="1">
            <a:spLocks/>
          </p:cNvSpPr>
          <p:nvPr/>
        </p:nvSpPr>
        <p:spPr>
          <a:xfrm>
            <a:off x="287524" y="4564064"/>
            <a:ext cx="8399276" cy="1426117"/>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E96667"/>
              </a:buClr>
              <a:buSzPct val="114000"/>
              <a:buFont typeface="Wingdings" charset="2"/>
              <a:buChar char="§"/>
              <a:tabLst/>
              <a:defRPr sz="1800" b="1" i="0" kern="1200">
                <a:solidFill>
                  <a:srgbClr val="E96667"/>
                </a:solidFill>
                <a:latin typeface="Arial" charset="0"/>
                <a:ea typeface="Arial" charset="0"/>
                <a:cs typeface="Arial" charset="0"/>
              </a:defRPr>
            </a:lvl1pPr>
            <a:lvl2pPr marL="627063" marR="0" indent="-169863" algn="l" defTabSz="457200" rtl="0" eaLnBrk="1" fontAlgn="auto" latinLnBrk="0" hangingPunct="1">
              <a:lnSpc>
                <a:spcPct val="100000"/>
              </a:lnSpc>
              <a:spcBef>
                <a:spcPct val="20000"/>
              </a:spcBef>
              <a:spcAft>
                <a:spcPts val="0"/>
              </a:spcAft>
              <a:buClr>
                <a:srgbClr val="E96667"/>
              </a:buClr>
              <a:buSzPct val="135000"/>
              <a:buFont typeface="Arial" charset="0"/>
              <a:buChar char="•"/>
              <a:tabLst/>
              <a:defRPr sz="1300" b="1" i="0" kern="1200">
                <a:solidFill>
                  <a:schemeClr val="tx1"/>
                </a:solidFill>
                <a:latin typeface="Arial" charset="0"/>
                <a:ea typeface="Arial" charset="0"/>
                <a:cs typeface="Arial" charset="0"/>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300" b="0" i="0" kern="1200">
                <a:solidFill>
                  <a:schemeClr val="tx1"/>
                </a:solidFill>
                <a:latin typeface="Arial" charset="0"/>
                <a:ea typeface="Arial" charset="0"/>
                <a:cs typeface="Arial" charset="0"/>
              </a:defRPr>
            </a:lvl3pPr>
            <a:lvl4pPr marL="627063" marR="0" indent="177800" algn="l" defTabSz="457200" rtl="0" eaLnBrk="1" fontAlgn="auto" latinLnBrk="0" hangingPunct="1">
              <a:lnSpc>
                <a:spcPct val="100000"/>
              </a:lnSpc>
              <a:spcBef>
                <a:spcPct val="20000"/>
              </a:spcBef>
              <a:spcAft>
                <a:spcPts val="0"/>
              </a:spcAft>
              <a:buClr>
                <a:srgbClr val="E96667"/>
              </a:buClr>
              <a:buSzTx/>
              <a:buFont typeface="Arial"/>
              <a:buChar char="–"/>
              <a:tabLst/>
              <a:defRPr sz="1100" b="0" i="0" kern="1200">
                <a:solidFill>
                  <a:schemeClr val="tx1"/>
                </a:solidFill>
                <a:latin typeface="Arial" charset="0"/>
                <a:ea typeface="Arial" charset="0"/>
                <a:cs typeface="Arial" charset="0"/>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5AB88F"/>
              </a:buClr>
            </a:pPr>
            <a:r>
              <a:rPr lang="fr-FR" sz="2400" b="0" dirty="0" smtClean="0">
                <a:solidFill>
                  <a:schemeClr val="tx1"/>
                </a:solidFill>
              </a:rPr>
              <a:t> L’objectif de la Nation est aussi de porter à 60 % d’une classe d’âge contre 42 % aujourd’hui la proportion de diplômés de l’enseignement supérieur d’ici 2025.</a:t>
            </a:r>
          </a:p>
          <a:p>
            <a:pPr>
              <a:buClr>
                <a:srgbClr val="5AB88F"/>
              </a:buClr>
            </a:pPr>
            <a:endParaRPr lang="fr-FR" sz="2400" b="0" dirty="0" smtClean="0">
              <a:solidFill>
                <a:schemeClr val="tx1"/>
              </a:solidFill>
            </a:endParaRPr>
          </a:p>
        </p:txBody>
      </p:sp>
    </p:spTree>
    <p:extLst>
      <p:ext uri="{BB962C8B-B14F-4D97-AF65-F5344CB8AC3E}">
        <p14:creationId xmlns:p14="http://schemas.microsoft.com/office/powerpoint/2010/main" val="213356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 grpId="0"/>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code de l’éducation</a:t>
            </a:r>
            <a:br>
              <a:rPr lang="fr-FR" dirty="0" smtClean="0"/>
            </a:br>
            <a:r>
              <a:rPr lang="fr-FR" sz="1600" dirty="0" smtClean="0"/>
              <a:t>version en vigueur depuis juillet 2013</a:t>
            </a:r>
            <a:endParaRPr lang="fr-FR" sz="1600" dirty="0"/>
          </a:p>
        </p:txBody>
      </p:sp>
      <p:sp>
        <p:nvSpPr>
          <p:cNvPr id="4" name="Espace réservé du numéro de diapositive 3"/>
          <p:cNvSpPr>
            <a:spLocks noGrp="1"/>
          </p:cNvSpPr>
          <p:nvPr>
            <p:ph type="sldNum" sz="quarter" idx="12"/>
          </p:nvPr>
        </p:nvSpPr>
        <p:spPr/>
        <p:txBody>
          <a:bodyPr/>
          <a:lstStyle/>
          <a:p>
            <a:pPr>
              <a:defRPr/>
            </a:pPr>
            <a:fld id="{FF390C36-2FB7-459A-B887-B4D8F1C0D9C5}" type="slidenum">
              <a:rPr lang="fr-FR" smtClean="0"/>
              <a:pPr>
                <a:defRPr/>
              </a:pPr>
              <a:t>18</a:t>
            </a:fld>
            <a:endParaRPr lang="fr-FR" dirty="0"/>
          </a:p>
        </p:txBody>
      </p:sp>
      <p:sp>
        <p:nvSpPr>
          <p:cNvPr id="3" name="Espace réservé du contenu 2"/>
          <p:cNvSpPr>
            <a:spLocks noGrp="1"/>
          </p:cNvSpPr>
          <p:nvPr>
            <p:ph type="body" sz="quarter" idx="13"/>
          </p:nvPr>
        </p:nvSpPr>
        <p:spPr>
          <a:xfrm>
            <a:off x="210683" y="1621263"/>
            <a:ext cx="8794641" cy="2328772"/>
          </a:xfrm>
        </p:spPr>
        <p:txBody>
          <a:bodyPr>
            <a:noAutofit/>
          </a:bodyPr>
          <a:lstStyle/>
          <a:p>
            <a:pPr marL="0" indent="0" algn="just">
              <a:buNone/>
            </a:pPr>
            <a:r>
              <a:rPr lang="fr-FR" sz="2400" b="0" dirty="0">
                <a:solidFill>
                  <a:schemeClr val="tx1"/>
                </a:solidFill>
              </a:rPr>
              <a:t>L'éducation est la première priorité </a:t>
            </a:r>
            <a:r>
              <a:rPr lang="fr-FR" sz="2400" b="0" dirty="0" smtClean="0">
                <a:solidFill>
                  <a:schemeClr val="tx1"/>
                </a:solidFill>
              </a:rPr>
              <a:t>nationale…..Il </a:t>
            </a:r>
            <a:r>
              <a:rPr lang="fr-FR" sz="2400" b="0" dirty="0">
                <a:solidFill>
                  <a:schemeClr val="tx1"/>
                </a:solidFill>
              </a:rPr>
              <a:t>contribue à l'égalité des chances et à lutter contre </a:t>
            </a:r>
            <a:r>
              <a:rPr lang="fr-FR" sz="2400" b="0" dirty="0" smtClean="0">
                <a:solidFill>
                  <a:schemeClr val="tx1"/>
                </a:solidFill>
              </a:rPr>
              <a:t>les inégalités </a:t>
            </a:r>
            <a:r>
              <a:rPr lang="fr-FR" sz="2400" b="0" dirty="0">
                <a:solidFill>
                  <a:schemeClr val="tx1"/>
                </a:solidFill>
              </a:rPr>
              <a:t>sociales et territoriales en matière de réussite scolaire et éducative. Il reconnaît que </a:t>
            </a:r>
            <a:r>
              <a:rPr lang="fr-FR" sz="2400" dirty="0" smtClean="0">
                <a:solidFill>
                  <a:schemeClr val="tx1"/>
                </a:solidFill>
              </a:rPr>
              <a:t>tous les </a:t>
            </a:r>
            <a:r>
              <a:rPr lang="fr-FR" sz="2400" dirty="0">
                <a:solidFill>
                  <a:schemeClr val="tx1"/>
                </a:solidFill>
              </a:rPr>
              <a:t>enfants partagent la capacité d'apprendre et de progresser</a:t>
            </a:r>
            <a:r>
              <a:rPr lang="fr-FR" sz="2400" b="0" dirty="0">
                <a:solidFill>
                  <a:schemeClr val="tx1"/>
                </a:solidFill>
              </a:rPr>
              <a:t>. Il veille à l'inclusion scolaire de </a:t>
            </a:r>
            <a:r>
              <a:rPr lang="fr-FR" sz="2400" b="0" dirty="0" smtClean="0">
                <a:solidFill>
                  <a:schemeClr val="tx1"/>
                </a:solidFill>
              </a:rPr>
              <a:t>tous les </a:t>
            </a:r>
            <a:r>
              <a:rPr lang="fr-FR" sz="2400" b="0" dirty="0">
                <a:solidFill>
                  <a:schemeClr val="tx1"/>
                </a:solidFill>
              </a:rPr>
              <a:t>enfants, sans aucune </a:t>
            </a:r>
            <a:r>
              <a:rPr lang="fr-FR" sz="2400" b="0" dirty="0" smtClean="0">
                <a:solidFill>
                  <a:schemeClr val="tx1"/>
                </a:solidFill>
              </a:rPr>
              <a:t>distinction….</a:t>
            </a:r>
          </a:p>
          <a:p>
            <a:pPr marL="0" indent="0" algn="just">
              <a:buNone/>
            </a:pPr>
            <a:endParaRPr lang="fr-FR" sz="2400" b="0" dirty="0">
              <a:solidFill>
                <a:schemeClr val="tx1"/>
              </a:solidFill>
            </a:endParaRPr>
          </a:p>
        </p:txBody>
      </p:sp>
      <p:pic>
        <p:nvPicPr>
          <p:cNvPr id="41986" name="Picture 2" descr="Afficher l'image d'origine"/>
          <p:cNvPicPr>
            <a:picLocks noChangeAspect="1" noChangeArrowheads="1"/>
          </p:cNvPicPr>
          <p:nvPr/>
        </p:nvPicPr>
        <p:blipFill>
          <a:blip r:embed="rId3" cstate="print"/>
          <a:srcRect/>
          <a:stretch>
            <a:fillRect/>
          </a:stretch>
        </p:blipFill>
        <p:spPr bwMode="auto">
          <a:xfrm>
            <a:off x="7217719" y="31452"/>
            <a:ext cx="1864446" cy="1495810"/>
          </a:xfrm>
          <a:prstGeom prst="rect">
            <a:avLst/>
          </a:prstGeom>
          <a:noFill/>
        </p:spPr>
      </p:pic>
      <p:sp>
        <p:nvSpPr>
          <p:cNvPr id="7" name="Espace réservé du contenu 2"/>
          <p:cNvSpPr txBox="1">
            <a:spLocks/>
          </p:cNvSpPr>
          <p:nvPr/>
        </p:nvSpPr>
        <p:spPr bwMode="auto">
          <a:xfrm>
            <a:off x="441205" y="4094768"/>
            <a:ext cx="8640960" cy="229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r>
              <a:rPr kumimoji="0" lang="fr-FR" sz="2000" b="0" i="1"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Le droit à l'éducation est garanti à chacun afin de lui permettre de développer sa personnalité, d'élever son niveau de formation initiale et continue, de s'insérer dans la vie sociale et professionnelle, d'exercer sa citoyenneté.</a:t>
            </a:r>
          </a:p>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r>
              <a:rPr kumimoji="0" lang="fr-FR" sz="2000" b="1" i="1"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Livre Ier : Principes généraux de l'éducation</a:t>
            </a:r>
          </a:p>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r>
              <a:rPr kumimoji="0" lang="fr-FR" sz="2000" b="1" i="1"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Titre Ier : Le droit à l'éducation Chapitre Ier : Dispositions générales.</a:t>
            </a:r>
          </a:p>
          <a:p>
            <a:pPr marL="0" marR="0" lvl="0" indent="0" algn="r" defTabSz="914400" rtl="0" eaLnBrk="0" fontAlgn="base" latinLnBrk="0" hangingPunct="0">
              <a:lnSpc>
                <a:spcPct val="100000"/>
              </a:lnSpc>
              <a:spcBef>
                <a:spcPct val="20000"/>
              </a:spcBef>
              <a:spcAft>
                <a:spcPct val="0"/>
              </a:spcAft>
              <a:buClr>
                <a:schemeClr val="tx2"/>
              </a:buClr>
              <a:buSzPct val="70000"/>
              <a:buFont typeface="Wingdings" pitchFamily="2" charset="2"/>
              <a:buNone/>
              <a:tabLst/>
              <a:defRPr/>
            </a:pPr>
            <a:r>
              <a:rPr kumimoji="0" lang="fr-FR" sz="2000" b="1" i="1"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Article L111-1</a:t>
            </a:r>
          </a:p>
        </p:txBody>
      </p:sp>
      <p:sp>
        <p:nvSpPr>
          <p:cNvPr id="5" name="Rectangle 4"/>
          <p:cNvSpPr/>
          <p:nvPr/>
        </p:nvSpPr>
        <p:spPr>
          <a:xfrm>
            <a:off x="2970375" y="6488668"/>
            <a:ext cx="3275256" cy="369332"/>
          </a:xfrm>
          <a:prstGeom prst="rect">
            <a:avLst/>
          </a:prstGeom>
        </p:spPr>
        <p:txBody>
          <a:bodyPr wrap="none">
            <a:spAutoFit/>
          </a:bodyPr>
          <a:lstStyle/>
          <a:p>
            <a:pPr lvl="0" algn="r" defTabSz="914400" eaLnBrk="0" fontAlgn="base" hangingPunct="0">
              <a:spcBef>
                <a:spcPct val="20000"/>
              </a:spcBef>
              <a:spcAft>
                <a:spcPct val="0"/>
              </a:spcAft>
              <a:buClr>
                <a:schemeClr val="tx2"/>
              </a:buClr>
              <a:buSzPct val="70000"/>
              <a:defRPr/>
            </a:pPr>
            <a:r>
              <a:rPr lang="fr-FR" kern="0" dirty="0">
                <a:latin typeface="Arial" panose="020B0604020202020204" pitchFamily="34" charset="0"/>
                <a:cs typeface="Arial" panose="020B0604020202020204" pitchFamily="34" charset="0"/>
                <a:hlinkClick r:id="rId4"/>
              </a:rPr>
              <a:t>https://www.legifrance.gouv.fr/</a:t>
            </a:r>
            <a:endParaRPr lang="fr-FR" kern="0" dirty="0">
              <a:latin typeface="Arial" panose="020B0604020202020204" pitchFamily="34" charset="0"/>
              <a:cs typeface="Arial" panose="020B0604020202020204" pitchFamily="34" charset="0"/>
              <a:hlinkClick r:id="rId5"/>
            </a:endParaRPr>
          </a:p>
        </p:txBody>
      </p:sp>
      <p:grpSp>
        <p:nvGrpSpPr>
          <p:cNvPr id="8" name="Grouper 4"/>
          <p:cNvGrpSpPr/>
          <p:nvPr/>
        </p:nvGrpSpPr>
        <p:grpSpPr>
          <a:xfrm>
            <a:off x="902669" y="199050"/>
            <a:ext cx="525531" cy="171686"/>
            <a:chOff x="5391302" y="1426464"/>
            <a:chExt cx="604579" cy="197510"/>
          </a:xfrm>
          <a:solidFill>
            <a:srgbClr val="8B2934"/>
          </a:solidFill>
        </p:grpSpPr>
        <p:sp>
          <p:nvSpPr>
            <p:cNvPr id="9" name="Rectangle 8"/>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spTree>
    <p:extLst>
      <p:ext uri="{BB962C8B-B14F-4D97-AF65-F5344CB8AC3E}">
        <p14:creationId xmlns:p14="http://schemas.microsoft.com/office/powerpoint/2010/main" val="245647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19</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sp>
        <p:nvSpPr>
          <p:cNvPr id="2" name="Espace réservé du texte 1"/>
          <p:cNvSpPr>
            <a:spLocks noGrp="1"/>
          </p:cNvSpPr>
          <p:nvPr>
            <p:ph type="body" sz="quarter" idx="13"/>
          </p:nvPr>
        </p:nvSpPr>
        <p:spPr>
          <a:xfrm>
            <a:off x="718462" y="1109721"/>
            <a:ext cx="8014991" cy="4598988"/>
          </a:xfrm>
        </p:spPr>
        <p:txBody>
          <a:bodyPr>
            <a:noAutofit/>
          </a:bodyPr>
          <a:lstStyle/>
          <a:p>
            <a:endParaRPr lang="fr-FR" sz="2400" b="0" dirty="0">
              <a:solidFill>
                <a:schemeClr val="tx1"/>
              </a:solidFill>
            </a:endParaRPr>
          </a:p>
          <a:p>
            <a:pPr marL="0" indent="0" algn="just">
              <a:buNone/>
            </a:pPr>
            <a:r>
              <a:rPr lang="fr-FR" sz="2400" b="0" i="1" dirty="0" smtClean="0">
                <a:solidFill>
                  <a:schemeClr val="tx1"/>
                </a:solidFill>
              </a:rPr>
              <a:t>C’est avec </a:t>
            </a:r>
            <a:r>
              <a:rPr lang="fr-FR" sz="2400" b="0" i="1" dirty="0">
                <a:solidFill>
                  <a:schemeClr val="tx1"/>
                </a:solidFill>
              </a:rPr>
              <a:t>l’éducation que nous décidons si nous aimons assez nos enfants pour ne pas les rejeter de notre monde, ni les abandonner à eux-mêmes, ni leur enlever leur chance d’entreprendre quelque chose de neuf, quelque chose que nous n’avions pas prévu, mais les préparer d’avance à la tâche de renouveler un monde commun. </a:t>
            </a:r>
            <a:endParaRPr lang="fr-FR" sz="2400" b="0" dirty="0">
              <a:solidFill>
                <a:schemeClr val="tx1"/>
              </a:solidFill>
            </a:endParaRPr>
          </a:p>
          <a:p>
            <a:pPr marL="0" indent="0" algn="just">
              <a:buNone/>
            </a:pPr>
            <a:endParaRPr lang="fr-FR" sz="2400" b="0" dirty="0" smtClean="0">
              <a:solidFill>
                <a:schemeClr val="tx1"/>
              </a:solidFill>
            </a:endParaRPr>
          </a:p>
          <a:p>
            <a:pPr marL="0" indent="0" algn="r">
              <a:buNone/>
            </a:pPr>
            <a:r>
              <a:rPr lang="fr-FR" sz="2400" b="0" dirty="0" smtClean="0">
                <a:solidFill>
                  <a:schemeClr val="tx1"/>
                </a:solidFill>
              </a:rPr>
              <a:t>Hannah </a:t>
            </a:r>
            <a:r>
              <a:rPr lang="fr-FR" sz="2400" b="0" dirty="0">
                <a:solidFill>
                  <a:schemeClr val="tx1"/>
                </a:solidFill>
              </a:rPr>
              <a:t>Arendt, </a:t>
            </a:r>
            <a:r>
              <a:rPr lang="fr-FR" sz="2400" b="0" i="1" dirty="0">
                <a:solidFill>
                  <a:schemeClr val="tx1"/>
                </a:solidFill>
              </a:rPr>
              <a:t>La crise de la culture </a:t>
            </a:r>
            <a:endParaRPr lang="fr-FR" sz="2400" b="0" dirty="0">
              <a:solidFill>
                <a:schemeClr val="tx1"/>
              </a:solidFill>
            </a:endParaRPr>
          </a:p>
        </p:txBody>
      </p:sp>
    </p:spTree>
    <p:extLst>
      <p:ext uri="{BB962C8B-B14F-4D97-AF65-F5344CB8AC3E}">
        <p14:creationId xmlns:p14="http://schemas.microsoft.com/office/powerpoint/2010/main" val="901366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2</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401" y="199050"/>
            <a:ext cx="4229100" cy="6350000"/>
          </a:xfrm>
          <a:prstGeom prst="rect">
            <a:avLst/>
          </a:prstGeom>
        </p:spPr>
      </p:pic>
      <p:sp>
        <p:nvSpPr>
          <p:cNvPr id="2" name="Rectangle 1"/>
          <p:cNvSpPr/>
          <p:nvPr/>
        </p:nvSpPr>
        <p:spPr>
          <a:xfrm>
            <a:off x="2139695" y="6534834"/>
            <a:ext cx="6010247" cy="307777"/>
          </a:xfrm>
          <a:prstGeom prst="rect">
            <a:avLst/>
          </a:prstGeom>
        </p:spPr>
        <p:txBody>
          <a:bodyPr wrap="square">
            <a:spAutoFit/>
          </a:bodyPr>
          <a:lstStyle/>
          <a:p>
            <a:r>
              <a:rPr lang="fr-FR" sz="1400" dirty="0">
                <a:hlinkClick r:id="rId5"/>
              </a:rPr>
              <a:t>https://</a:t>
            </a:r>
            <a:r>
              <a:rPr lang="fr-FR" sz="1400" dirty="0" smtClean="0">
                <a:hlinkClick r:id="rId5"/>
              </a:rPr>
              <a:t>upload.wikimedia.org/wikipedia/commons/d/dc/Kasparov-29.jpg</a:t>
            </a:r>
            <a:r>
              <a:rPr lang="fr-FR" sz="1400" dirty="0" smtClean="0"/>
              <a:t> </a:t>
            </a:r>
            <a:endParaRPr lang="fr-FR" sz="1400" dirty="0"/>
          </a:p>
        </p:txBody>
      </p:sp>
    </p:spTree>
    <p:extLst>
      <p:ext uri="{BB962C8B-B14F-4D97-AF65-F5344CB8AC3E}">
        <p14:creationId xmlns:p14="http://schemas.microsoft.com/office/powerpoint/2010/main" val="866454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567" y="4677120"/>
            <a:ext cx="1567790" cy="1808674"/>
          </a:xfrm>
          <a:prstGeom prst="rect">
            <a:avLst/>
          </a:prstGeom>
        </p:spPr>
      </p:pic>
    </p:spTree>
    <p:extLst>
      <p:ext uri="{BB962C8B-B14F-4D97-AF65-F5344CB8AC3E}">
        <p14:creationId xmlns:p14="http://schemas.microsoft.com/office/powerpoint/2010/main" val="1720581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3</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sp>
        <p:nvSpPr>
          <p:cNvPr id="10" name="Titre 1"/>
          <p:cNvSpPr txBox="1">
            <a:spLocks/>
          </p:cNvSpPr>
          <p:nvPr/>
        </p:nvSpPr>
        <p:spPr bwMode="auto">
          <a:xfrm>
            <a:off x="570112" y="577941"/>
            <a:ext cx="8229600" cy="9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
                <a:srgbClr val="000000"/>
              </a:buClr>
              <a:buSzPct val="100000"/>
            </a:pPr>
            <a:r>
              <a:rPr lang="fr-FR" altLang="fr-FR" sz="2500" b="1" dirty="0" smtClean="0">
                <a:solidFill>
                  <a:schemeClr val="tx1">
                    <a:lumMod val="75000"/>
                    <a:lumOff val="25000"/>
                  </a:schemeClr>
                </a:solidFill>
                <a:latin typeface="Arial Black" charset="0"/>
                <a:ea typeface="Arial Black" charset="0"/>
                <a:cs typeface="Arial Black" charset="0"/>
              </a:rPr>
              <a:t>1989 : L’Internet…</a:t>
            </a:r>
            <a:endParaRPr lang="fr-FR" altLang="fr-FR" sz="2500" b="1" dirty="0">
              <a:solidFill>
                <a:schemeClr val="tx1">
                  <a:lumMod val="75000"/>
                  <a:lumOff val="25000"/>
                </a:schemeClr>
              </a:solidFill>
              <a:latin typeface="Arial Black" charset="0"/>
              <a:ea typeface="Arial Black" charset="0"/>
              <a:cs typeface="Arial Black" charset="0"/>
            </a:endParaRPr>
          </a:p>
        </p:txBody>
      </p:sp>
      <p:sp>
        <p:nvSpPr>
          <p:cNvPr id="8" name="Rectangle 7"/>
          <p:cNvSpPr/>
          <p:nvPr/>
        </p:nvSpPr>
        <p:spPr>
          <a:xfrm>
            <a:off x="317241" y="1112725"/>
            <a:ext cx="8482471" cy="1277850"/>
          </a:xfrm>
          <a:prstGeom prst="rect">
            <a:avLst/>
          </a:prstGeom>
        </p:spPr>
        <p:txBody>
          <a:bodyPr wrap="square">
            <a:spAutoFit/>
          </a:bodyPr>
          <a:lstStyle/>
          <a:p>
            <a:pPr algn="just">
              <a:lnSpc>
                <a:spcPct val="107000"/>
              </a:lnSpc>
            </a:pPr>
            <a:r>
              <a:rPr lang="fr-FR" sz="2400" dirty="0">
                <a:latin typeface="Arial" panose="020B0604020202020204" pitchFamily="34" charset="0"/>
                <a:ea typeface="Times New Roman" panose="02020603050405020304" pitchFamily="18" charset="0"/>
                <a:cs typeface="Arial" panose="020B0604020202020204" pitchFamily="34" charset="0"/>
              </a:rPr>
              <a:t>Vers 1989 l’avènement rapide, irrésistible et totalement inédit de l’Internet </a:t>
            </a:r>
            <a:r>
              <a:rPr lang="fr-FR" sz="2400" dirty="0" smtClean="0">
                <a:latin typeface="Arial" panose="020B0604020202020204" pitchFamily="34" charset="0"/>
                <a:ea typeface="Times New Roman" panose="02020603050405020304" pitchFamily="18" charset="0"/>
                <a:cs typeface="Arial" panose="020B0604020202020204" pitchFamily="34" charset="0"/>
              </a:rPr>
              <a:t>a </a:t>
            </a:r>
            <a:r>
              <a:rPr lang="fr-FR" sz="2400" dirty="0">
                <a:latin typeface="Arial" panose="020B0604020202020204" pitchFamily="34" charset="0"/>
                <a:ea typeface="Times New Roman" panose="02020603050405020304" pitchFamily="18" charset="0"/>
                <a:cs typeface="Arial" panose="020B0604020202020204" pitchFamily="34" charset="0"/>
              </a:rPr>
              <a:t>fait basculer en quelques années le monde dans </a:t>
            </a:r>
            <a:r>
              <a:rPr lang="fr-FR" sz="2400" b="1" dirty="0">
                <a:latin typeface="Arial" panose="020B0604020202020204" pitchFamily="34" charset="0"/>
                <a:ea typeface="Times New Roman" panose="02020603050405020304" pitchFamily="18" charset="0"/>
                <a:cs typeface="Arial" panose="020B0604020202020204" pitchFamily="34" charset="0"/>
              </a:rPr>
              <a:t>l’ère de </a:t>
            </a:r>
            <a:r>
              <a:rPr lang="fr-FR" sz="2400" b="1">
                <a:latin typeface="Arial" panose="020B0604020202020204" pitchFamily="34" charset="0"/>
                <a:ea typeface="Times New Roman" panose="02020603050405020304" pitchFamily="18" charset="0"/>
                <a:cs typeface="Arial" panose="020B0604020202020204" pitchFamily="34" charset="0"/>
              </a:rPr>
              <a:t>l’information </a:t>
            </a:r>
            <a:r>
              <a:rPr lang="fr-FR" sz="2400" b="1" smtClean="0">
                <a:latin typeface="Arial" panose="020B0604020202020204" pitchFamily="34" charset="0"/>
                <a:ea typeface="Times New Roman" panose="02020603050405020304" pitchFamily="18" charset="0"/>
                <a:cs typeface="Arial" panose="020B0604020202020204" pitchFamily="34" charset="0"/>
              </a:rPr>
              <a:t>numérique</a:t>
            </a:r>
            <a:r>
              <a:rPr lang="fr-FR" sz="2400" smtClean="0">
                <a:latin typeface="Arial" panose="020B0604020202020204" pitchFamily="34" charset="0"/>
                <a:ea typeface="Times New Roman" panose="02020603050405020304" pitchFamily="18" charset="0"/>
                <a:cs typeface="Arial" panose="020B0604020202020204" pitchFamily="34" charset="0"/>
              </a:rPr>
              <a:t>.</a:t>
            </a:r>
            <a:endParaRPr lang="fr-FR"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12" name="Rectangle 11"/>
          <p:cNvSpPr/>
          <p:nvPr/>
        </p:nvSpPr>
        <p:spPr>
          <a:xfrm>
            <a:off x="1" y="2444792"/>
            <a:ext cx="9144000" cy="3499420"/>
          </a:xfrm>
          <a:prstGeom prst="rect">
            <a:avLst/>
          </a:prstGeom>
        </p:spPr>
        <p:txBody>
          <a:bodyPr wrap="square">
            <a:spAutoFit/>
          </a:bodyPr>
          <a:lstStyle/>
          <a:p>
            <a:pPr marL="354013" indent="-354013">
              <a:spcBef>
                <a:spcPct val="20000"/>
              </a:spcBef>
              <a:spcAft>
                <a:spcPts val="600"/>
              </a:spcAft>
              <a:buClr>
                <a:srgbClr val="5AB88F"/>
              </a:buClr>
              <a:buSzPct val="114000"/>
              <a:buFont typeface="Wingdings" charset="2"/>
              <a:buChar char="§"/>
            </a:pPr>
            <a:r>
              <a:rPr lang="fr-FR" sz="2400" dirty="0" smtClean="0">
                <a:latin typeface="Arial" charset="0"/>
                <a:ea typeface="Arial" charset="0"/>
                <a:cs typeface="Arial" charset="0"/>
              </a:rPr>
              <a:t> </a:t>
            </a:r>
            <a:r>
              <a:rPr lang="fr-FR" sz="2400" dirty="0">
                <a:latin typeface="Arial" panose="020B0604020202020204" pitchFamily="34" charset="0"/>
                <a:cs typeface="Arial" panose="020B0604020202020204" pitchFamily="34" charset="0"/>
              </a:rPr>
              <a:t>Le XXème siècle était le siècle de la vitesse des machines (locomotives, avions, voitures, fusées… </a:t>
            </a:r>
            <a:r>
              <a:rPr lang="fr-FR" sz="2400" dirty="0" smtClean="0">
                <a:latin typeface="Arial" panose="020B0604020202020204" pitchFamily="34" charset="0"/>
                <a:cs typeface="Arial" panose="020B0604020202020204" pitchFamily="34" charset="0"/>
              </a:rPr>
              <a:t>)</a:t>
            </a:r>
          </a:p>
          <a:p>
            <a:pPr marL="354013" indent="-354013">
              <a:spcBef>
                <a:spcPct val="20000"/>
              </a:spcBef>
              <a:spcAft>
                <a:spcPts val="600"/>
              </a:spcAft>
              <a:buClr>
                <a:srgbClr val="5AB88F"/>
              </a:buClr>
              <a:buSzPct val="114000"/>
              <a:buFont typeface="Wingdings" charset="2"/>
              <a:buChar char="§"/>
            </a:pPr>
            <a:r>
              <a:rPr lang="fr-FR" sz="2400" dirty="0" smtClean="0">
                <a:latin typeface="Arial" panose="020B0604020202020204" pitchFamily="34" charset="0"/>
                <a:cs typeface="Arial" panose="020B0604020202020204" pitchFamily="34" charset="0"/>
              </a:rPr>
              <a:t>le </a:t>
            </a:r>
            <a:r>
              <a:rPr lang="fr-FR" sz="2400" dirty="0">
                <a:latin typeface="Arial" panose="020B0604020202020204" pitchFamily="34" charset="0"/>
                <a:cs typeface="Arial" panose="020B0604020202020204" pitchFamily="34" charset="0"/>
              </a:rPr>
              <a:t>XXI </a:t>
            </a:r>
            <a:r>
              <a:rPr lang="fr-FR" sz="2400" dirty="0" smtClean="0">
                <a:latin typeface="Arial" panose="020B0604020202020204" pitchFamily="34" charset="0"/>
                <a:cs typeface="Arial" panose="020B0604020202020204" pitchFamily="34" charset="0"/>
              </a:rPr>
              <a:t>devient celui </a:t>
            </a:r>
            <a:r>
              <a:rPr lang="fr-FR" sz="2400" dirty="0">
                <a:latin typeface="Arial" panose="020B0604020202020204" pitchFamily="34" charset="0"/>
                <a:cs typeface="Arial" panose="020B0604020202020204" pitchFamily="34" charset="0"/>
              </a:rPr>
              <a:t>de la </a:t>
            </a:r>
            <a:r>
              <a:rPr lang="fr-FR" sz="2400" dirty="0" smtClean="0">
                <a:latin typeface="Arial" panose="020B0604020202020204" pitchFamily="34" charset="0"/>
                <a:cs typeface="Arial" panose="020B0604020202020204" pitchFamily="34" charset="0"/>
              </a:rPr>
              <a:t>vitesse de </a:t>
            </a:r>
            <a:r>
              <a:rPr lang="fr-FR" sz="2400" dirty="0">
                <a:latin typeface="Arial" panose="020B0604020202020204" pitchFamily="34" charset="0"/>
                <a:cs typeface="Arial" panose="020B0604020202020204" pitchFamily="34" charset="0"/>
              </a:rPr>
              <a:t>la </a:t>
            </a:r>
            <a:r>
              <a:rPr lang="fr-FR" sz="2400" dirty="0" smtClean="0">
                <a:latin typeface="Arial" panose="020B0604020202020204" pitchFamily="34" charset="0"/>
                <a:cs typeface="Arial" panose="020B0604020202020204" pitchFamily="34" charset="0"/>
              </a:rPr>
              <a:t>pensée or </a:t>
            </a:r>
            <a:r>
              <a:rPr lang="fr-FR" sz="2400" dirty="0" smtClean="0">
                <a:latin typeface="Arial" charset="0"/>
                <a:ea typeface="Arial" charset="0"/>
                <a:cs typeface="Arial" charset="0"/>
              </a:rPr>
              <a:t>n’importe </a:t>
            </a:r>
            <a:r>
              <a:rPr lang="fr-FR" sz="2400" dirty="0">
                <a:latin typeface="Arial" charset="0"/>
                <a:ea typeface="Arial" charset="0"/>
                <a:cs typeface="Arial" charset="0"/>
              </a:rPr>
              <a:t>quelle machine mémorise et calcule de manière plus efficace que l’homme.</a:t>
            </a:r>
          </a:p>
          <a:p>
            <a:pPr marL="261938" indent="-261938">
              <a:spcBef>
                <a:spcPct val="20000"/>
              </a:spcBef>
              <a:spcAft>
                <a:spcPts val="600"/>
              </a:spcAft>
              <a:buClr>
                <a:srgbClr val="5AB88F"/>
              </a:buClr>
              <a:buSzPct val="114000"/>
              <a:buFont typeface="Wingdings" charset="2"/>
              <a:buChar char="§"/>
            </a:pPr>
            <a:r>
              <a:rPr lang="fr-FR" sz="2400" dirty="0" smtClean="0">
                <a:latin typeface="Arial" charset="0"/>
                <a:ea typeface="Arial" charset="0"/>
                <a:cs typeface="Arial" charset="0"/>
              </a:rPr>
              <a:t>Les </a:t>
            </a:r>
            <a:r>
              <a:rPr lang="fr-FR" sz="2400" dirty="0">
                <a:latin typeface="Arial" charset="0"/>
                <a:ea typeface="Arial" charset="0"/>
                <a:cs typeface="Arial" charset="0"/>
              </a:rPr>
              <a:t>machines menacent </a:t>
            </a:r>
            <a:r>
              <a:rPr lang="fr-FR" sz="2400" dirty="0" smtClean="0">
                <a:latin typeface="Arial" charset="0"/>
                <a:ea typeface="Arial" charset="0"/>
                <a:cs typeface="Arial" charset="0"/>
              </a:rPr>
              <a:t>les emplois que l’on exerçait jusque là.</a:t>
            </a:r>
            <a:endParaRPr lang="fr-FR" sz="2400" dirty="0">
              <a:latin typeface="Arial" charset="0"/>
              <a:ea typeface="Arial" charset="0"/>
              <a:cs typeface="Arial" charset="0"/>
            </a:endParaRPr>
          </a:p>
          <a:p>
            <a:pPr marL="177800" indent="-177800">
              <a:spcBef>
                <a:spcPct val="20000"/>
              </a:spcBef>
              <a:spcAft>
                <a:spcPts val="600"/>
              </a:spcAft>
              <a:buClr>
                <a:srgbClr val="5AB88F"/>
              </a:buClr>
              <a:buSzPct val="114000"/>
              <a:buFont typeface="Wingdings" charset="2"/>
              <a:buChar char="§"/>
            </a:pPr>
            <a:r>
              <a:rPr lang="fr-FR" sz="2400" dirty="0" smtClean="0">
                <a:latin typeface="Arial" charset="0"/>
                <a:ea typeface="Arial" charset="0"/>
                <a:cs typeface="Arial" charset="0"/>
              </a:rPr>
              <a:t> Les capacités humaines fondamentales sont désormais de comprendre </a:t>
            </a:r>
            <a:r>
              <a:rPr lang="fr-FR" sz="2400" dirty="0">
                <a:latin typeface="Arial" charset="0"/>
                <a:ea typeface="Arial" charset="0"/>
                <a:cs typeface="Arial" charset="0"/>
              </a:rPr>
              <a:t>les nouvelles situations et </a:t>
            </a:r>
            <a:r>
              <a:rPr lang="fr-FR" sz="2400" dirty="0" smtClean="0">
                <a:latin typeface="Arial" charset="0"/>
                <a:ea typeface="Arial" charset="0"/>
                <a:cs typeface="Arial" charset="0"/>
              </a:rPr>
              <a:t>s’y </a:t>
            </a:r>
            <a:r>
              <a:rPr lang="fr-FR" sz="2400" dirty="0">
                <a:latin typeface="Arial" charset="0"/>
                <a:ea typeface="Arial" charset="0"/>
                <a:cs typeface="Arial" charset="0"/>
              </a:rPr>
              <a:t>adapter</a:t>
            </a:r>
            <a:r>
              <a:rPr lang="fr-FR" sz="2400" dirty="0" smtClean="0">
                <a:latin typeface="Arial" charset="0"/>
                <a:ea typeface="Arial" charset="0"/>
                <a:cs typeface="Arial" charset="0"/>
              </a:rPr>
              <a:t>.</a:t>
            </a:r>
            <a:endParaRPr lang="fr-FR" sz="2400" dirty="0">
              <a:latin typeface="Arial" charset="0"/>
              <a:ea typeface="Arial" charset="0"/>
              <a:cs typeface="Arial" charset="0"/>
            </a:endParaRPr>
          </a:p>
        </p:txBody>
      </p:sp>
    </p:spTree>
    <p:extLst>
      <p:ext uri="{BB962C8B-B14F-4D97-AF65-F5344CB8AC3E}">
        <p14:creationId xmlns:p14="http://schemas.microsoft.com/office/powerpoint/2010/main" val="21793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4</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sp>
        <p:nvSpPr>
          <p:cNvPr id="10" name="Titre 1"/>
          <p:cNvSpPr txBox="1">
            <a:spLocks/>
          </p:cNvSpPr>
          <p:nvPr/>
        </p:nvSpPr>
        <p:spPr bwMode="auto">
          <a:xfrm>
            <a:off x="805400" y="656449"/>
            <a:ext cx="7794999" cy="94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
                <a:srgbClr val="000000"/>
              </a:buClr>
              <a:buSzPct val="100000"/>
            </a:pPr>
            <a:endParaRPr lang="fr-FR" altLang="fr-FR" sz="2500" b="1" dirty="0">
              <a:solidFill>
                <a:schemeClr val="tx1">
                  <a:lumMod val="75000"/>
                  <a:lumOff val="25000"/>
                </a:schemeClr>
              </a:solidFill>
              <a:latin typeface="Arial Black" charset="0"/>
              <a:ea typeface="Arial Black" charset="0"/>
              <a:cs typeface="Arial Black" charset="0"/>
            </a:endParaRPr>
          </a:p>
        </p:txBody>
      </p:sp>
      <p:sp>
        <p:nvSpPr>
          <p:cNvPr id="12" name="Titre 1"/>
          <p:cNvSpPr txBox="1">
            <a:spLocks/>
          </p:cNvSpPr>
          <p:nvPr/>
        </p:nvSpPr>
        <p:spPr bwMode="auto">
          <a:xfrm>
            <a:off x="805400" y="675112"/>
            <a:ext cx="8229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
                <a:srgbClr val="000000"/>
              </a:buClr>
              <a:buSzPct val="100000"/>
            </a:pPr>
            <a:r>
              <a:rPr lang="fr-FR" altLang="fr-FR" sz="2500" b="1" dirty="0" smtClean="0">
                <a:solidFill>
                  <a:schemeClr val="tx1">
                    <a:lumMod val="75000"/>
                    <a:lumOff val="25000"/>
                  </a:schemeClr>
                </a:solidFill>
                <a:latin typeface="Arial Black" charset="0"/>
                <a:ea typeface="Arial Black" charset="0"/>
                <a:cs typeface="Arial Black" charset="0"/>
              </a:rPr>
              <a:t>Un enjeu pour l’éducation au XXIème siècle</a:t>
            </a:r>
            <a:endParaRPr lang="fr-FR" altLang="fr-FR" sz="2500" b="1" dirty="0">
              <a:solidFill>
                <a:schemeClr val="tx1">
                  <a:lumMod val="75000"/>
                  <a:lumOff val="25000"/>
                </a:schemeClr>
              </a:solidFill>
              <a:latin typeface="Arial Black" charset="0"/>
              <a:ea typeface="Arial Black" charset="0"/>
              <a:cs typeface="Arial Black" charset="0"/>
            </a:endParaRP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909" y="1622369"/>
            <a:ext cx="7027033" cy="4172301"/>
          </a:xfrm>
          <a:prstGeom prst="rect">
            <a:avLst/>
          </a:prstGeom>
        </p:spPr>
      </p:pic>
      <p:sp>
        <p:nvSpPr>
          <p:cNvPr id="4" name="Rectangle 3"/>
          <p:cNvSpPr/>
          <p:nvPr/>
        </p:nvSpPr>
        <p:spPr>
          <a:xfrm>
            <a:off x="1245907" y="5721035"/>
            <a:ext cx="6913984" cy="369332"/>
          </a:xfrm>
          <a:prstGeom prst="rect">
            <a:avLst/>
          </a:prstGeom>
        </p:spPr>
        <p:txBody>
          <a:bodyPr wrap="square">
            <a:spAutoFit/>
          </a:bodyPr>
          <a:lstStyle/>
          <a:p>
            <a:r>
              <a:rPr lang="fr-FR" dirty="0"/>
              <a:t>https://batinote.files.wordpress.com/2014/12/alice_swiners-0cc02.jpg</a:t>
            </a:r>
          </a:p>
        </p:txBody>
      </p:sp>
    </p:spTree>
    <p:extLst>
      <p:ext uri="{BB962C8B-B14F-4D97-AF65-F5344CB8AC3E}">
        <p14:creationId xmlns:p14="http://schemas.microsoft.com/office/powerpoint/2010/main" val="2924438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5</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sp>
        <p:nvSpPr>
          <p:cNvPr id="14" name="Titre 13"/>
          <p:cNvSpPr>
            <a:spLocks noGrp="1"/>
          </p:cNvSpPr>
          <p:nvPr>
            <p:ph type="title"/>
          </p:nvPr>
        </p:nvSpPr>
        <p:spPr>
          <a:xfrm>
            <a:off x="0" y="182889"/>
            <a:ext cx="9144000" cy="1286937"/>
          </a:xfrm>
        </p:spPr>
        <p:txBody>
          <a:bodyPr/>
          <a:lstStyle/>
          <a:p>
            <a:pPr algn="ctr"/>
            <a:r>
              <a:rPr lang="fr-FR" dirty="0" smtClean="0"/>
              <a:t>Le système éducatif est en évolution permanente</a:t>
            </a:r>
            <a:endParaRPr lang="fr-FR" dirty="0"/>
          </a:p>
        </p:txBody>
      </p:sp>
      <p:sp>
        <p:nvSpPr>
          <p:cNvPr id="12" name="Espace réservé du contenu 2"/>
          <p:cNvSpPr>
            <a:spLocks noGrp="1"/>
          </p:cNvSpPr>
          <p:nvPr>
            <p:ph type="body" sz="quarter" idx="13"/>
          </p:nvPr>
        </p:nvSpPr>
        <p:spPr>
          <a:xfrm>
            <a:off x="287524" y="1731680"/>
            <a:ext cx="8399276" cy="4312521"/>
          </a:xfrm>
        </p:spPr>
        <p:txBody>
          <a:bodyPr>
            <a:noAutofit/>
          </a:bodyPr>
          <a:lstStyle/>
          <a:p>
            <a:pPr>
              <a:buClr>
                <a:srgbClr val="5AB88F"/>
              </a:buClr>
            </a:pPr>
            <a:r>
              <a:rPr lang="fr-FR" sz="2400" b="0" dirty="0" smtClean="0">
                <a:solidFill>
                  <a:schemeClr val="tx1"/>
                </a:solidFill>
              </a:rPr>
              <a:t>Comme tout système complexe, le </a:t>
            </a:r>
            <a:r>
              <a:rPr lang="fr-FR" sz="2400" b="0" dirty="0">
                <a:solidFill>
                  <a:schemeClr val="tx1"/>
                </a:solidFill>
              </a:rPr>
              <a:t>système éducatif est en évolution permanente. </a:t>
            </a:r>
            <a:endParaRPr lang="fr-FR" sz="2400" b="0" dirty="0" smtClean="0">
              <a:solidFill>
                <a:schemeClr val="tx1"/>
              </a:solidFill>
            </a:endParaRPr>
          </a:p>
          <a:p>
            <a:pPr>
              <a:buClr>
                <a:srgbClr val="5AB88F"/>
              </a:buClr>
            </a:pPr>
            <a:endParaRPr lang="fr-FR" sz="2400" b="0" dirty="0" smtClean="0">
              <a:solidFill>
                <a:schemeClr val="tx1"/>
              </a:solidFill>
            </a:endParaRPr>
          </a:p>
          <a:p>
            <a:pPr>
              <a:buClr>
                <a:srgbClr val="5AB88F"/>
              </a:buClr>
            </a:pPr>
            <a:r>
              <a:rPr lang="fr-FR" sz="2400" b="0" dirty="0" smtClean="0">
                <a:solidFill>
                  <a:schemeClr val="tx1"/>
                </a:solidFill>
              </a:rPr>
              <a:t>Il </a:t>
            </a:r>
            <a:r>
              <a:rPr lang="fr-FR" sz="2400" b="0" dirty="0">
                <a:solidFill>
                  <a:schemeClr val="tx1"/>
                </a:solidFill>
              </a:rPr>
              <a:t>ne s’agit pas du passage d’un état stable à un autre état </a:t>
            </a:r>
            <a:r>
              <a:rPr lang="fr-FR" sz="2400" b="0" dirty="0" smtClean="0">
                <a:solidFill>
                  <a:schemeClr val="tx1"/>
                </a:solidFill>
              </a:rPr>
              <a:t>stable. </a:t>
            </a:r>
          </a:p>
          <a:p>
            <a:pPr>
              <a:buClr>
                <a:srgbClr val="5AB88F"/>
              </a:buClr>
            </a:pPr>
            <a:endParaRPr lang="fr-FR" sz="2400" b="0" dirty="0">
              <a:solidFill>
                <a:schemeClr val="tx1"/>
              </a:solidFill>
            </a:endParaRPr>
          </a:p>
          <a:p>
            <a:pPr>
              <a:buClr>
                <a:srgbClr val="5AB88F"/>
              </a:buClr>
            </a:pPr>
            <a:r>
              <a:rPr lang="fr-FR" sz="2400" b="0" dirty="0">
                <a:solidFill>
                  <a:schemeClr val="tx1"/>
                </a:solidFill>
              </a:rPr>
              <a:t> </a:t>
            </a:r>
            <a:r>
              <a:rPr lang="fr-FR" sz="2400" b="0" dirty="0" smtClean="0">
                <a:solidFill>
                  <a:schemeClr val="tx1"/>
                </a:solidFill>
              </a:rPr>
              <a:t>Il n’y a pas de passé idéalisé.</a:t>
            </a:r>
          </a:p>
          <a:p>
            <a:pPr>
              <a:buClr>
                <a:srgbClr val="5AB88F"/>
              </a:buClr>
            </a:pPr>
            <a:endParaRPr lang="fr-FR" sz="2400" b="0" dirty="0" smtClean="0">
              <a:solidFill>
                <a:schemeClr val="tx1"/>
              </a:solidFill>
            </a:endParaRPr>
          </a:p>
          <a:p>
            <a:pPr>
              <a:buClr>
                <a:srgbClr val="5AB88F"/>
              </a:buClr>
            </a:pPr>
            <a:r>
              <a:rPr lang="fr-FR" sz="2400" b="0" dirty="0" smtClean="0">
                <a:solidFill>
                  <a:schemeClr val="tx1"/>
                </a:solidFill>
              </a:rPr>
              <a:t> Il suffit de s’intéresser à son histoire pour comprendre le sens de cette évolution.</a:t>
            </a:r>
            <a:r>
              <a:rPr lang="fr-FR" sz="2400" b="0" dirty="0">
                <a:solidFill>
                  <a:schemeClr val="tx1"/>
                </a:solidFill>
              </a:rPr>
              <a:t> </a:t>
            </a:r>
          </a:p>
        </p:txBody>
      </p:sp>
    </p:spTree>
    <p:extLst>
      <p:ext uri="{BB962C8B-B14F-4D97-AF65-F5344CB8AC3E}">
        <p14:creationId xmlns:p14="http://schemas.microsoft.com/office/powerpoint/2010/main" val="407281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2" name="OTLSHAPE_T_e620e6b4ec274fa48a90aab69cee0449_HorizontalConnector1"/>
          <p:cNvCxnSpPr/>
          <p:nvPr>
            <p:custDataLst>
              <p:tags r:id="rId2"/>
            </p:custDataLst>
          </p:nvPr>
        </p:nvCxnSpPr>
        <p:spPr>
          <a:xfrm flipV="1">
            <a:off x="4808701" y="3327390"/>
            <a:ext cx="473808"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1" name="OTLSHAPE_T_dbbcebefc0dc4fdfbfe7d0a5a292e0f7_HorizontalConnector1"/>
          <p:cNvCxnSpPr/>
          <p:nvPr>
            <p:custDataLst>
              <p:tags r:id="rId3"/>
            </p:custDataLst>
          </p:nvPr>
        </p:nvCxnSpPr>
        <p:spPr>
          <a:xfrm flipH="1">
            <a:off x="1257767" y="2206742"/>
            <a:ext cx="2169448"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0" name="OTLSHAPE_T_29617972c0e14ecda56285b7d8b38bde_HorizontalConnector1"/>
          <p:cNvCxnSpPr/>
          <p:nvPr>
            <p:custDataLst>
              <p:tags r:id="rId4"/>
            </p:custDataLst>
          </p:nvPr>
        </p:nvCxnSpPr>
        <p:spPr>
          <a:xfrm flipH="1">
            <a:off x="1215071" y="1833193"/>
            <a:ext cx="1846426"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97" name="OTLSHAPE_M_64171cd5159b42ef9f0fa671eebbcac4_Connector1"/>
          <p:cNvCxnSpPr/>
          <p:nvPr>
            <p:custDataLst>
              <p:tags r:id="rId5"/>
            </p:custDataLst>
          </p:nvPr>
        </p:nvCxnSpPr>
        <p:spPr>
          <a:xfrm>
            <a:off x="5265486" y="469534"/>
            <a:ext cx="0" cy="442172"/>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8" name="OTLSHAPE_TB_00000000000000000000000000000000_LeftEndCaps"/>
          <p:cNvSpPr txBox="1"/>
          <p:nvPr>
            <p:custDataLst>
              <p:tags r:id="rId6"/>
            </p:custDataLst>
          </p:nvPr>
        </p:nvSpPr>
        <p:spPr>
          <a:xfrm>
            <a:off x="554343" y="962675"/>
            <a:ext cx="451662" cy="279061"/>
          </a:xfrm>
          <a:prstGeom prst="rect">
            <a:avLst/>
          </a:prstGeom>
          <a:noFill/>
        </p:spPr>
        <p:txBody>
          <a:bodyPr vert="horz" wrap="none" lIns="0" tIns="0" rIns="0" bIns="0" rtlCol="0" anchor="ctr" anchorCtr="0">
            <a:spAutoFit/>
          </a:bodyPr>
          <a:lstStyle/>
          <a:p>
            <a:pPr algn="ctr"/>
            <a:r>
              <a:rPr lang="fr-FR" b="1" spc="-38" smtClean="0">
                <a:solidFill>
                  <a:srgbClr val="ED7D31"/>
                </a:solidFill>
                <a:latin typeface="Calibri" panose="020F0502020204030204" pitchFamily="34" charset="0"/>
              </a:rPr>
              <a:t>1881</a:t>
            </a:r>
            <a:endParaRPr lang="fr-FR" b="1" spc="-38">
              <a:solidFill>
                <a:srgbClr val="ED7D31"/>
              </a:solidFill>
              <a:latin typeface="Calibri" panose="020F0502020204030204" pitchFamily="34" charset="0"/>
            </a:endParaRPr>
          </a:p>
        </p:txBody>
      </p:sp>
      <p:sp>
        <p:nvSpPr>
          <p:cNvPr id="9" name="OTLSHAPE_TB_00000000000000000000000000000000_RightEndCaps"/>
          <p:cNvSpPr txBox="1"/>
          <p:nvPr>
            <p:custDataLst>
              <p:tags r:id="rId7"/>
            </p:custDataLst>
          </p:nvPr>
        </p:nvSpPr>
        <p:spPr>
          <a:xfrm>
            <a:off x="8599877" y="962675"/>
            <a:ext cx="451662" cy="279061"/>
          </a:xfrm>
          <a:prstGeom prst="rect">
            <a:avLst/>
          </a:prstGeom>
          <a:noFill/>
        </p:spPr>
        <p:txBody>
          <a:bodyPr vert="horz" wrap="none" lIns="0" tIns="0" rIns="0" bIns="0" rtlCol="0" anchor="ctr" anchorCtr="0">
            <a:spAutoFit/>
          </a:bodyPr>
          <a:lstStyle/>
          <a:p>
            <a:pPr algn="ctr"/>
            <a:r>
              <a:rPr lang="fr-FR" b="1" spc="-38" smtClean="0">
                <a:solidFill>
                  <a:srgbClr val="ED7D31"/>
                </a:solidFill>
                <a:latin typeface="Calibri" panose="020F0502020204030204" pitchFamily="34" charset="0"/>
              </a:rPr>
              <a:t>2020</a:t>
            </a:r>
            <a:endParaRPr lang="fr-FR" b="1" spc="-38">
              <a:solidFill>
                <a:srgbClr val="ED7D31"/>
              </a:solidFill>
              <a:latin typeface="Calibri" panose="020F0502020204030204" pitchFamily="34" charset="0"/>
            </a:endParaRPr>
          </a:p>
        </p:txBody>
      </p:sp>
      <p:sp>
        <p:nvSpPr>
          <p:cNvPr id="10" name="OTLSHAPE_TB_00000000000000000000000000000000_ScaleContainer"/>
          <p:cNvSpPr/>
          <p:nvPr>
            <p:custDataLst>
              <p:tags r:id="rId8"/>
            </p:custDataLst>
          </p:nvPr>
        </p:nvSpPr>
        <p:spPr>
          <a:xfrm>
            <a:off x="1170208" y="911706"/>
            <a:ext cx="7289800" cy="381000"/>
          </a:xfrm>
          <a:prstGeom prst="rect">
            <a:avLst/>
          </a:prstGeom>
          <a:gradFill flip="none" rotWithShape="1">
            <a:gsLst>
              <a:gs pos="0">
                <a:srgbClr val="44546A"/>
              </a:gs>
              <a:gs pos="0">
                <a:srgbClr val="44546A"/>
              </a:gs>
            </a:gsLst>
            <a:lin ang="5400000" scaled="1"/>
            <a:tileRect/>
          </a:gradFill>
          <a:ln w="9525"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reflection blurRad="6350" stA="50000" endA="300" endPos="55500" dist="50800" dir="5400000" sy="-100000" algn="bl" rotWithShape="0"/>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OTLSHAPE_TB_00000000000000000000000000000000_ElapsedTime"/>
          <p:cNvSpPr/>
          <p:nvPr>
            <p:custDataLst>
              <p:tags r:id="rId9"/>
            </p:custDataLst>
          </p:nvPr>
        </p:nvSpPr>
        <p:spPr>
          <a:xfrm>
            <a:off x="1170208" y="1216506"/>
            <a:ext cx="7175500" cy="76200"/>
          </a:xfrm>
          <a:prstGeom prst="rect">
            <a:avLst/>
          </a:prstGeom>
          <a:solidFill>
            <a:srgbClr val="FF0000">
              <a:alpha val="74902"/>
            </a:srgbClr>
          </a:solidFill>
          <a:ln w="9525" cap="flat" cmpd="sng" algn="ctr">
            <a:noFill/>
            <a:prstDash val="solid"/>
          </a:ln>
          <a:effectLst/>
          <a:scene3d>
            <a:camera prst="orthographicFront"/>
            <a:lightRig rig="threePt" dir="t">
              <a:rot lat="0" lon="0" rev="0"/>
            </a:lightRig>
          </a:scene3d>
          <a:sp3d>
            <a:bevelT w="12700" h="139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OTLSHAPE_TB_00000000000000000000000000000000_TodayMarkerShape"/>
          <p:cNvSpPr/>
          <p:nvPr>
            <p:custDataLst>
              <p:tags r:id="rId10"/>
            </p:custDataLst>
          </p:nvPr>
        </p:nvSpPr>
        <p:spPr>
          <a:xfrm>
            <a:off x="8288971" y="1292706"/>
            <a:ext cx="114300" cy="127000"/>
          </a:xfrm>
          <a:prstGeom prst="triangle">
            <a:avLst/>
          </a:prstGeom>
          <a:solidFill>
            <a:srgbClr val="FF0000"/>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OTLSHAPE_TB_00000000000000000000000000000000_TodayMarkerText"/>
          <p:cNvSpPr txBox="1"/>
          <p:nvPr>
            <p:custDataLst>
              <p:tags r:id="rId11"/>
            </p:custDataLst>
          </p:nvPr>
        </p:nvSpPr>
        <p:spPr>
          <a:xfrm>
            <a:off x="7980942" y="1419706"/>
            <a:ext cx="736600" cy="186055"/>
          </a:xfrm>
          <a:prstGeom prst="rect">
            <a:avLst/>
          </a:prstGeom>
          <a:noFill/>
        </p:spPr>
        <p:txBody>
          <a:bodyPr vert="horz" wrap="none" lIns="0" tIns="0" rIns="0" bIns="0" rtlCol="0" anchor="ctr" anchorCtr="0">
            <a:spAutoFit/>
          </a:bodyPr>
          <a:lstStyle/>
          <a:p>
            <a:pPr algn="ctr"/>
            <a:r>
              <a:rPr lang="fr-FR" sz="1200" spc="-6" smtClean="0">
                <a:solidFill>
                  <a:schemeClr val="dk1"/>
                </a:solidFill>
                <a:latin typeface="Calibri" panose="020F0502020204030204" pitchFamily="34" charset="0"/>
              </a:rPr>
              <a:t>Aujourd'hui</a:t>
            </a:r>
            <a:endParaRPr lang="fr-FR" sz="1200" spc="-6">
              <a:solidFill>
                <a:schemeClr val="dk1"/>
              </a:solidFill>
              <a:latin typeface="Calibri" panose="020F0502020204030204" pitchFamily="34" charset="0"/>
            </a:endParaRPr>
          </a:p>
        </p:txBody>
      </p:sp>
      <p:sp>
        <p:nvSpPr>
          <p:cNvPr id="14" name="OTLSHAPE_TB_00000000000000000000000000000000_TimescaleInterval1"/>
          <p:cNvSpPr txBox="1"/>
          <p:nvPr>
            <p:custDataLst>
              <p:tags r:id="rId12"/>
            </p:custDataLst>
          </p:nvPr>
        </p:nvSpPr>
        <p:spPr>
          <a:xfrm>
            <a:off x="1233708"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1881</a:t>
            </a:r>
            <a:endParaRPr lang="fr-FR" sz="1200" spc="-20">
              <a:solidFill>
                <a:schemeClr val="lt1"/>
              </a:solidFill>
              <a:latin typeface="Calibri" panose="020F0502020204030204" pitchFamily="34" charset="0"/>
            </a:endParaRPr>
          </a:p>
        </p:txBody>
      </p:sp>
      <p:cxnSp>
        <p:nvCxnSpPr>
          <p:cNvPr id="15" name="OTLSHAPE_TB_00000000000000000000000000000000_Separator1"/>
          <p:cNvCxnSpPr/>
          <p:nvPr>
            <p:custDataLst>
              <p:tags r:id="rId13"/>
            </p:custDataLst>
          </p:nvPr>
        </p:nvCxnSpPr>
        <p:spPr>
          <a:xfrm>
            <a:off x="1897878"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6" name="OTLSHAPE_TB_00000000000000000000000000000000_TimescaleInterval2"/>
          <p:cNvSpPr txBox="1"/>
          <p:nvPr>
            <p:custDataLst>
              <p:tags r:id="rId14"/>
            </p:custDataLst>
          </p:nvPr>
        </p:nvSpPr>
        <p:spPr>
          <a:xfrm>
            <a:off x="1961378"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1895</a:t>
            </a:r>
            <a:endParaRPr lang="fr-FR" sz="1200" spc="-20">
              <a:solidFill>
                <a:schemeClr val="lt1"/>
              </a:solidFill>
              <a:latin typeface="Calibri" panose="020F0502020204030204" pitchFamily="34" charset="0"/>
            </a:endParaRPr>
          </a:p>
        </p:txBody>
      </p:sp>
      <p:cxnSp>
        <p:nvCxnSpPr>
          <p:cNvPr id="17" name="OTLSHAPE_TB_00000000000000000000000000000000_Separator2"/>
          <p:cNvCxnSpPr/>
          <p:nvPr>
            <p:custDataLst>
              <p:tags r:id="rId15"/>
            </p:custDataLst>
          </p:nvPr>
        </p:nvCxnSpPr>
        <p:spPr>
          <a:xfrm>
            <a:off x="2625548"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8" name="OTLSHAPE_TB_00000000000000000000000000000000_TimescaleInterval3"/>
          <p:cNvSpPr txBox="1"/>
          <p:nvPr>
            <p:custDataLst>
              <p:tags r:id="rId16"/>
            </p:custDataLst>
          </p:nvPr>
        </p:nvSpPr>
        <p:spPr>
          <a:xfrm>
            <a:off x="2689048"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1909</a:t>
            </a:r>
            <a:endParaRPr lang="fr-FR" sz="1200" spc="-20">
              <a:solidFill>
                <a:schemeClr val="lt1"/>
              </a:solidFill>
              <a:latin typeface="Calibri" panose="020F0502020204030204" pitchFamily="34" charset="0"/>
            </a:endParaRPr>
          </a:p>
        </p:txBody>
      </p:sp>
      <p:cxnSp>
        <p:nvCxnSpPr>
          <p:cNvPr id="19" name="OTLSHAPE_TB_00000000000000000000000000000000_Separator3"/>
          <p:cNvCxnSpPr/>
          <p:nvPr>
            <p:custDataLst>
              <p:tags r:id="rId17"/>
            </p:custDataLst>
          </p:nvPr>
        </p:nvCxnSpPr>
        <p:spPr>
          <a:xfrm>
            <a:off x="3353218"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0" name="OTLSHAPE_TB_00000000000000000000000000000000_TimescaleInterval4"/>
          <p:cNvSpPr txBox="1"/>
          <p:nvPr>
            <p:custDataLst>
              <p:tags r:id="rId18"/>
            </p:custDataLst>
          </p:nvPr>
        </p:nvSpPr>
        <p:spPr>
          <a:xfrm>
            <a:off x="3416718"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1923</a:t>
            </a:r>
            <a:endParaRPr lang="fr-FR" sz="1200" spc="-20">
              <a:solidFill>
                <a:schemeClr val="lt1"/>
              </a:solidFill>
              <a:latin typeface="Calibri" panose="020F0502020204030204" pitchFamily="34" charset="0"/>
            </a:endParaRPr>
          </a:p>
        </p:txBody>
      </p:sp>
      <p:cxnSp>
        <p:nvCxnSpPr>
          <p:cNvPr id="21" name="OTLSHAPE_TB_00000000000000000000000000000000_Separator4"/>
          <p:cNvCxnSpPr/>
          <p:nvPr>
            <p:custDataLst>
              <p:tags r:id="rId19"/>
            </p:custDataLst>
          </p:nvPr>
        </p:nvCxnSpPr>
        <p:spPr>
          <a:xfrm>
            <a:off x="4081031"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2" name="OTLSHAPE_TB_00000000000000000000000000000000_TimescaleInterval5"/>
          <p:cNvSpPr txBox="1"/>
          <p:nvPr>
            <p:custDataLst>
              <p:tags r:id="rId20"/>
            </p:custDataLst>
          </p:nvPr>
        </p:nvSpPr>
        <p:spPr>
          <a:xfrm>
            <a:off x="4144531"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1937</a:t>
            </a:r>
            <a:endParaRPr lang="fr-FR" sz="1200" spc="-20">
              <a:solidFill>
                <a:schemeClr val="lt1"/>
              </a:solidFill>
              <a:latin typeface="Calibri" panose="020F0502020204030204" pitchFamily="34" charset="0"/>
            </a:endParaRPr>
          </a:p>
        </p:txBody>
      </p:sp>
      <p:cxnSp>
        <p:nvCxnSpPr>
          <p:cNvPr id="23" name="OTLSHAPE_TB_00000000000000000000000000000000_Separator5"/>
          <p:cNvCxnSpPr/>
          <p:nvPr>
            <p:custDataLst>
              <p:tags r:id="rId21"/>
            </p:custDataLst>
          </p:nvPr>
        </p:nvCxnSpPr>
        <p:spPr>
          <a:xfrm>
            <a:off x="4808701"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4" name="OTLSHAPE_TB_00000000000000000000000000000000_TimescaleInterval6"/>
          <p:cNvSpPr txBox="1"/>
          <p:nvPr>
            <p:custDataLst>
              <p:tags r:id="rId22"/>
            </p:custDataLst>
          </p:nvPr>
        </p:nvSpPr>
        <p:spPr>
          <a:xfrm>
            <a:off x="4872201"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1951</a:t>
            </a:r>
            <a:endParaRPr lang="fr-FR" sz="1200" spc="-20">
              <a:solidFill>
                <a:schemeClr val="lt1"/>
              </a:solidFill>
              <a:latin typeface="Calibri" panose="020F0502020204030204" pitchFamily="34" charset="0"/>
            </a:endParaRPr>
          </a:p>
        </p:txBody>
      </p:sp>
      <p:cxnSp>
        <p:nvCxnSpPr>
          <p:cNvPr id="25" name="OTLSHAPE_TB_00000000000000000000000000000000_Separator6"/>
          <p:cNvCxnSpPr/>
          <p:nvPr>
            <p:custDataLst>
              <p:tags r:id="rId23"/>
            </p:custDataLst>
          </p:nvPr>
        </p:nvCxnSpPr>
        <p:spPr>
          <a:xfrm>
            <a:off x="5536513"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6" name="OTLSHAPE_TB_00000000000000000000000000000000_TimescaleInterval7"/>
          <p:cNvSpPr txBox="1"/>
          <p:nvPr>
            <p:custDataLst>
              <p:tags r:id="rId24"/>
            </p:custDataLst>
          </p:nvPr>
        </p:nvSpPr>
        <p:spPr>
          <a:xfrm>
            <a:off x="5600013"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1965</a:t>
            </a:r>
            <a:endParaRPr lang="fr-FR" sz="1200" spc="-20">
              <a:solidFill>
                <a:schemeClr val="lt1"/>
              </a:solidFill>
              <a:latin typeface="Calibri" panose="020F0502020204030204" pitchFamily="34" charset="0"/>
            </a:endParaRPr>
          </a:p>
        </p:txBody>
      </p:sp>
      <p:cxnSp>
        <p:nvCxnSpPr>
          <p:cNvPr id="27" name="OTLSHAPE_TB_00000000000000000000000000000000_Separator7"/>
          <p:cNvCxnSpPr/>
          <p:nvPr>
            <p:custDataLst>
              <p:tags r:id="rId25"/>
            </p:custDataLst>
          </p:nvPr>
        </p:nvCxnSpPr>
        <p:spPr>
          <a:xfrm>
            <a:off x="6264183"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OTLSHAPE_TB_00000000000000000000000000000000_TimescaleInterval8"/>
          <p:cNvSpPr txBox="1"/>
          <p:nvPr>
            <p:custDataLst>
              <p:tags r:id="rId26"/>
            </p:custDataLst>
          </p:nvPr>
        </p:nvSpPr>
        <p:spPr>
          <a:xfrm>
            <a:off x="6327683"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1979</a:t>
            </a:r>
            <a:endParaRPr lang="fr-FR" sz="1200" spc="-20">
              <a:solidFill>
                <a:schemeClr val="lt1"/>
              </a:solidFill>
              <a:latin typeface="Calibri" panose="020F0502020204030204" pitchFamily="34" charset="0"/>
            </a:endParaRPr>
          </a:p>
        </p:txBody>
      </p:sp>
      <p:cxnSp>
        <p:nvCxnSpPr>
          <p:cNvPr id="29" name="OTLSHAPE_TB_00000000000000000000000000000000_Separator8"/>
          <p:cNvCxnSpPr/>
          <p:nvPr>
            <p:custDataLst>
              <p:tags r:id="rId27"/>
            </p:custDataLst>
          </p:nvPr>
        </p:nvCxnSpPr>
        <p:spPr>
          <a:xfrm>
            <a:off x="6991995"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0" name="OTLSHAPE_TB_00000000000000000000000000000000_TimescaleInterval9"/>
          <p:cNvSpPr txBox="1"/>
          <p:nvPr>
            <p:custDataLst>
              <p:tags r:id="rId28"/>
            </p:custDataLst>
          </p:nvPr>
        </p:nvSpPr>
        <p:spPr>
          <a:xfrm>
            <a:off x="7055495"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1993</a:t>
            </a:r>
            <a:endParaRPr lang="fr-FR" sz="1200" spc="-20">
              <a:solidFill>
                <a:schemeClr val="lt1"/>
              </a:solidFill>
              <a:latin typeface="Calibri" panose="020F0502020204030204" pitchFamily="34" charset="0"/>
            </a:endParaRPr>
          </a:p>
        </p:txBody>
      </p:sp>
      <p:cxnSp>
        <p:nvCxnSpPr>
          <p:cNvPr id="31" name="OTLSHAPE_TB_00000000000000000000000000000000_Separator9"/>
          <p:cNvCxnSpPr/>
          <p:nvPr>
            <p:custDataLst>
              <p:tags r:id="rId29"/>
            </p:custDataLst>
          </p:nvPr>
        </p:nvCxnSpPr>
        <p:spPr>
          <a:xfrm>
            <a:off x="7719665"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896" name="OTLSHAPE_TB_00000000000000000000000000000000_TimescaleInterval10"/>
          <p:cNvSpPr txBox="1"/>
          <p:nvPr>
            <p:custDataLst>
              <p:tags r:id="rId30"/>
            </p:custDataLst>
          </p:nvPr>
        </p:nvSpPr>
        <p:spPr>
          <a:xfrm>
            <a:off x="7783165"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2007</a:t>
            </a:r>
            <a:endParaRPr lang="fr-FR" sz="1200" spc="-20">
              <a:solidFill>
                <a:schemeClr val="lt1"/>
              </a:solidFill>
              <a:latin typeface="Calibri" panose="020F0502020204030204" pitchFamily="34" charset="0"/>
            </a:endParaRPr>
          </a:p>
        </p:txBody>
      </p:sp>
      <p:sp>
        <p:nvSpPr>
          <p:cNvPr id="912" name="OTLSHAPE_M_64171cd5159b42ef9f0fa671eebbcac4_Title"/>
          <p:cNvSpPr txBox="1"/>
          <p:nvPr>
            <p:custDataLst>
              <p:tags r:id="rId31"/>
            </p:custDataLst>
          </p:nvPr>
        </p:nvSpPr>
        <p:spPr>
          <a:xfrm>
            <a:off x="5487736" y="357563"/>
            <a:ext cx="440604" cy="180594"/>
          </a:xfrm>
          <a:prstGeom prst="rect">
            <a:avLst/>
          </a:prstGeom>
          <a:noFill/>
        </p:spPr>
        <p:txBody>
          <a:bodyPr vert="horz" wrap="square" lIns="0" tIns="0" rIns="0" bIns="0" rtlCol="0" anchor="ctr" anchorCtr="0">
            <a:noAutofit/>
          </a:bodyPr>
          <a:lstStyle/>
          <a:p>
            <a:r>
              <a:rPr lang="fr-FR" sz="1400" b="1" spc="-14" dirty="0" smtClean="0">
                <a:solidFill>
                  <a:schemeClr val="dk1"/>
                </a:solidFill>
                <a:latin typeface="Calibri" panose="020F0502020204030204" pitchFamily="34" charset="0"/>
              </a:rPr>
              <a:t>1959</a:t>
            </a:r>
            <a:endParaRPr lang="fr-FR" sz="1400" b="1" spc="-14" dirty="0">
              <a:solidFill>
                <a:schemeClr val="dk1"/>
              </a:solidFill>
              <a:latin typeface="Calibri" panose="020F0502020204030204" pitchFamily="34" charset="0"/>
            </a:endParaRPr>
          </a:p>
        </p:txBody>
      </p:sp>
      <p:sp>
        <p:nvSpPr>
          <p:cNvPr id="914" name="OTLSHAPE_M_64171cd5159b42ef9f0fa671eebbcac4_Shape"/>
          <p:cNvSpPr/>
          <p:nvPr>
            <p:custDataLst>
              <p:tags r:id="rId32"/>
            </p:custDataLst>
          </p:nvPr>
        </p:nvSpPr>
        <p:spPr>
          <a:xfrm rot="16200000">
            <a:off x="5290886" y="469534"/>
            <a:ext cx="165100" cy="165100"/>
          </a:xfrm>
          <a:prstGeom prst="flowChartMerge">
            <a:avLst/>
          </a:prstGeom>
          <a:solidFill>
            <a:srgbClr val="1AAA42"/>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921" name="OTLSHAPE_T_29617972c0e14ecda56285b7d8b38bde_Shape"/>
          <p:cNvSpPr/>
          <p:nvPr>
            <p:custDataLst>
              <p:tags r:id="rId33"/>
            </p:custDataLst>
          </p:nvPr>
        </p:nvSpPr>
        <p:spPr>
          <a:xfrm>
            <a:off x="1215071" y="1731593"/>
            <a:ext cx="7188200" cy="203200"/>
          </a:xfrm>
          <a:prstGeom prst="rect">
            <a:avLst/>
          </a:prstGeom>
          <a:solidFill>
            <a:srgbClr val="B1F069"/>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922" name="OTLSHAPE_T_29617972c0e14ecda56285b7d8b38bde_ShapePercentage" hidden="1"/>
          <p:cNvSpPr/>
          <p:nvPr>
            <p:custDataLst>
              <p:tags r:id="rId34"/>
            </p:custDataLst>
          </p:nvPr>
        </p:nvSpPr>
        <p:spPr>
          <a:xfrm>
            <a:off x="954855" y="2665180"/>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0" name="OTLSHAPE_T_29617972c0e14ecda56285b7d8b38bde_Duration" hidden="1"/>
          <p:cNvSpPr txBox="1"/>
          <p:nvPr>
            <p:custDataLst>
              <p:tags r:id="rId35"/>
            </p:custDataLst>
          </p:nvPr>
        </p:nvSpPr>
        <p:spPr>
          <a:xfrm>
            <a:off x="0" y="2611755"/>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50496 jours</a:t>
            </a:r>
            <a:endParaRPr lang="fr-FR" sz="1000">
              <a:solidFill>
                <a:srgbClr val="ED7D31"/>
              </a:solidFill>
              <a:latin typeface="Calibri" panose="020F0502020204030204" pitchFamily="34" charset="0"/>
            </a:endParaRPr>
          </a:p>
        </p:txBody>
      </p:sp>
      <p:sp>
        <p:nvSpPr>
          <p:cNvPr id="321" name="OTLSHAPE_T_29617972c0e14ecda56285b7d8b38bde_TextPercentage" hidden="1"/>
          <p:cNvSpPr txBox="1"/>
          <p:nvPr>
            <p:custDataLst>
              <p:tags r:id="rId36"/>
            </p:custDataLst>
          </p:nvPr>
        </p:nvSpPr>
        <p:spPr>
          <a:xfrm>
            <a:off x="0" y="2766780"/>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22" name="OTLSHAPE_T_29617972c0e14ecda56285b7d8b38bde_StartDate" hidden="1"/>
          <p:cNvSpPr txBox="1"/>
          <p:nvPr>
            <p:custDataLst>
              <p:tags r:id="rId37"/>
            </p:custDataLst>
          </p:nvPr>
        </p:nvSpPr>
        <p:spPr>
          <a:xfrm>
            <a:off x="0" y="2766780"/>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23" name="OTLSHAPE_T_29617972c0e14ecda56285b7d8b38bde_EndDate" hidden="1"/>
          <p:cNvSpPr txBox="1"/>
          <p:nvPr>
            <p:custDataLst>
              <p:tags r:id="rId38"/>
            </p:custDataLst>
          </p:nvPr>
        </p:nvSpPr>
        <p:spPr>
          <a:xfrm>
            <a:off x="0" y="2766780"/>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26" name="OTLSHAPE_T_dbbcebefc0dc4fdfbfe7d0a5a292e0f7_Shape"/>
          <p:cNvSpPr/>
          <p:nvPr>
            <p:custDataLst>
              <p:tags r:id="rId39"/>
            </p:custDataLst>
          </p:nvPr>
        </p:nvSpPr>
        <p:spPr>
          <a:xfrm>
            <a:off x="1257767" y="2105142"/>
            <a:ext cx="7150100" cy="203200"/>
          </a:xfrm>
          <a:prstGeom prst="rect">
            <a:avLst/>
          </a:prstGeom>
          <a:solidFill>
            <a:srgbClr val="07AE99"/>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27" name="OTLSHAPE_T_dbbcebefc0dc4fdfbfe7d0a5a292e0f7_ShapePercentage" hidden="1"/>
          <p:cNvSpPr/>
          <p:nvPr>
            <p:custDataLst>
              <p:tags r:id="rId40"/>
            </p:custDataLst>
          </p:nvPr>
        </p:nvSpPr>
        <p:spPr>
          <a:xfrm>
            <a:off x="997551" y="3038729"/>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8" name="OTLSHAPE_T_dbbcebefc0dc4fdfbfe7d0a5a292e0f7_Duration" hidden="1"/>
          <p:cNvSpPr txBox="1"/>
          <p:nvPr>
            <p:custDataLst>
              <p:tags r:id="rId41"/>
            </p:custDataLst>
          </p:nvPr>
        </p:nvSpPr>
        <p:spPr>
          <a:xfrm>
            <a:off x="0" y="2985304"/>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50196 jours</a:t>
            </a:r>
            <a:endParaRPr lang="fr-FR" sz="1000">
              <a:solidFill>
                <a:srgbClr val="ED7D31"/>
              </a:solidFill>
              <a:latin typeface="Calibri" panose="020F0502020204030204" pitchFamily="34" charset="0"/>
            </a:endParaRPr>
          </a:p>
        </p:txBody>
      </p:sp>
      <p:sp>
        <p:nvSpPr>
          <p:cNvPr id="329" name="OTLSHAPE_T_dbbcebefc0dc4fdfbfe7d0a5a292e0f7_TextPercentage" hidden="1"/>
          <p:cNvSpPr txBox="1"/>
          <p:nvPr>
            <p:custDataLst>
              <p:tags r:id="rId42"/>
            </p:custDataLst>
          </p:nvPr>
        </p:nvSpPr>
        <p:spPr>
          <a:xfrm>
            <a:off x="0" y="3140329"/>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30" name="OTLSHAPE_T_dbbcebefc0dc4fdfbfe7d0a5a292e0f7_StartDate" hidden="1"/>
          <p:cNvSpPr txBox="1"/>
          <p:nvPr>
            <p:custDataLst>
              <p:tags r:id="rId43"/>
            </p:custDataLst>
          </p:nvPr>
        </p:nvSpPr>
        <p:spPr>
          <a:xfrm>
            <a:off x="0" y="3140329"/>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31" name="OTLSHAPE_T_dbbcebefc0dc4fdfbfe7d0a5a292e0f7_EndDate" hidden="1"/>
          <p:cNvSpPr txBox="1"/>
          <p:nvPr>
            <p:custDataLst>
              <p:tags r:id="rId44"/>
            </p:custDataLst>
          </p:nvPr>
        </p:nvSpPr>
        <p:spPr>
          <a:xfrm>
            <a:off x="0" y="3140329"/>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34" name="OTLSHAPE_T_bcf0ebb026f8434e9b2bc140854462e8_Shape"/>
          <p:cNvSpPr/>
          <p:nvPr>
            <p:custDataLst>
              <p:tags r:id="rId45"/>
            </p:custDataLst>
          </p:nvPr>
        </p:nvSpPr>
        <p:spPr>
          <a:xfrm>
            <a:off x="1488037" y="2478691"/>
            <a:ext cx="6921500" cy="203200"/>
          </a:xfrm>
          <a:prstGeom prst="rect">
            <a:avLst/>
          </a:prstGeom>
          <a:solidFill>
            <a:srgbClr val="BF4F07"/>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35" name="OTLSHAPE_T_bcf0ebb026f8434e9b2bc140854462e8_ShapePercentage" hidden="1"/>
          <p:cNvSpPr/>
          <p:nvPr>
            <p:custDataLst>
              <p:tags r:id="rId46"/>
            </p:custDataLst>
          </p:nvPr>
        </p:nvSpPr>
        <p:spPr>
          <a:xfrm>
            <a:off x="1227821" y="3412278"/>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6" name="OTLSHAPE_T_bcf0ebb026f8434e9b2bc140854462e8_Duration" hidden="1"/>
          <p:cNvSpPr txBox="1"/>
          <p:nvPr>
            <p:custDataLst>
              <p:tags r:id="rId47"/>
            </p:custDataLst>
          </p:nvPr>
        </p:nvSpPr>
        <p:spPr>
          <a:xfrm>
            <a:off x="0" y="3358854"/>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48578 jours</a:t>
            </a:r>
            <a:endParaRPr lang="fr-FR" sz="1000">
              <a:solidFill>
                <a:srgbClr val="ED7D31"/>
              </a:solidFill>
              <a:latin typeface="Calibri" panose="020F0502020204030204" pitchFamily="34" charset="0"/>
            </a:endParaRPr>
          </a:p>
        </p:txBody>
      </p:sp>
      <p:sp>
        <p:nvSpPr>
          <p:cNvPr id="337" name="OTLSHAPE_T_bcf0ebb026f8434e9b2bc140854462e8_TextPercentage" hidden="1"/>
          <p:cNvSpPr txBox="1"/>
          <p:nvPr>
            <p:custDataLst>
              <p:tags r:id="rId48"/>
            </p:custDataLst>
          </p:nvPr>
        </p:nvSpPr>
        <p:spPr>
          <a:xfrm>
            <a:off x="0" y="3513878"/>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38" name="OTLSHAPE_T_bcf0ebb026f8434e9b2bc140854462e8_StartDate" hidden="1"/>
          <p:cNvSpPr txBox="1"/>
          <p:nvPr>
            <p:custDataLst>
              <p:tags r:id="rId49"/>
            </p:custDataLst>
          </p:nvPr>
        </p:nvSpPr>
        <p:spPr>
          <a:xfrm>
            <a:off x="0" y="3513878"/>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39" name="OTLSHAPE_T_bcf0ebb026f8434e9b2bc140854462e8_EndDate" hidden="1"/>
          <p:cNvSpPr txBox="1"/>
          <p:nvPr>
            <p:custDataLst>
              <p:tags r:id="rId50"/>
            </p:custDataLst>
          </p:nvPr>
        </p:nvSpPr>
        <p:spPr>
          <a:xfrm>
            <a:off x="0" y="3513878"/>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41" name="OTLSHAPE_T_bcf0ebb026f8434e9b2bc140854462e8_Title"/>
          <p:cNvSpPr txBox="1"/>
          <p:nvPr>
            <p:custDataLst>
              <p:tags r:id="rId51"/>
            </p:custDataLst>
          </p:nvPr>
        </p:nvSpPr>
        <p:spPr>
          <a:xfrm>
            <a:off x="1543855" y="2513701"/>
            <a:ext cx="6391787" cy="133180"/>
          </a:xfrm>
          <a:prstGeom prst="rect">
            <a:avLst/>
          </a:prstGeom>
          <a:noFill/>
        </p:spPr>
        <p:txBody>
          <a:bodyPr vert="horz" wrap="square" lIns="0" tIns="0" rIns="0" bIns="0" rtlCol="0" anchor="ctr" anchorCtr="0">
            <a:noAutofit/>
          </a:bodyPr>
          <a:lstStyle/>
          <a:p>
            <a:r>
              <a:rPr lang="fr-FR" sz="1400" b="1" spc="-4" dirty="0" smtClean="0">
                <a:solidFill>
                  <a:schemeClr val="bg1"/>
                </a:solidFill>
                <a:latin typeface="Calibri" panose="020F0502020204030204" pitchFamily="34" charset="0"/>
              </a:rPr>
              <a:t>loi Goblet 1886 : création des écoles maternelles, obligation scolaire jusqu’à 12 ans</a:t>
            </a:r>
            <a:endParaRPr lang="fr-FR" sz="1400" b="1" spc="-4" dirty="0">
              <a:solidFill>
                <a:schemeClr val="bg1"/>
              </a:solidFill>
              <a:latin typeface="Calibri" panose="020F0502020204030204" pitchFamily="34" charset="0"/>
            </a:endParaRPr>
          </a:p>
        </p:txBody>
      </p:sp>
      <p:sp>
        <p:nvSpPr>
          <p:cNvPr id="342" name="OTLSHAPE_T_85c0223d3f3f42e1bc33c5abc8c9e305_Shape"/>
          <p:cNvSpPr/>
          <p:nvPr>
            <p:custDataLst>
              <p:tags r:id="rId52"/>
            </p:custDataLst>
          </p:nvPr>
        </p:nvSpPr>
        <p:spPr>
          <a:xfrm>
            <a:off x="4087041" y="2852241"/>
            <a:ext cx="4318000" cy="203200"/>
          </a:xfrm>
          <a:prstGeom prst="rect">
            <a:avLst/>
          </a:prstGeom>
          <a:solidFill>
            <a:schemeClr val="dk2"/>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43" name="OTLSHAPE_T_85c0223d3f3f42e1bc33c5abc8c9e305_ShapePercentage" hidden="1"/>
          <p:cNvSpPr/>
          <p:nvPr>
            <p:custDataLst>
              <p:tags r:id="rId53"/>
            </p:custDataLst>
          </p:nvPr>
        </p:nvSpPr>
        <p:spPr>
          <a:xfrm>
            <a:off x="3826825" y="3785828"/>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4" name="OTLSHAPE_T_85c0223d3f3f42e1bc33c5abc8c9e305_Duration" hidden="1"/>
          <p:cNvSpPr txBox="1"/>
          <p:nvPr>
            <p:custDataLst>
              <p:tags r:id="rId54"/>
            </p:custDataLst>
          </p:nvPr>
        </p:nvSpPr>
        <p:spPr>
          <a:xfrm>
            <a:off x="0" y="3732403"/>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30316 jours</a:t>
            </a:r>
            <a:endParaRPr lang="fr-FR" sz="1000">
              <a:solidFill>
                <a:srgbClr val="ED7D31"/>
              </a:solidFill>
              <a:latin typeface="Calibri" panose="020F0502020204030204" pitchFamily="34" charset="0"/>
            </a:endParaRPr>
          </a:p>
        </p:txBody>
      </p:sp>
      <p:sp>
        <p:nvSpPr>
          <p:cNvPr id="345" name="OTLSHAPE_T_85c0223d3f3f42e1bc33c5abc8c9e305_TextPercentage" hidden="1"/>
          <p:cNvSpPr txBox="1"/>
          <p:nvPr>
            <p:custDataLst>
              <p:tags r:id="rId55"/>
            </p:custDataLst>
          </p:nvPr>
        </p:nvSpPr>
        <p:spPr>
          <a:xfrm>
            <a:off x="0" y="3887428"/>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46" name="OTLSHAPE_T_85c0223d3f3f42e1bc33c5abc8c9e305_StartDate" hidden="1"/>
          <p:cNvSpPr txBox="1"/>
          <p:nvPr>
            <p:custDataLst>
              <p:tags r:id="rId56"/>
            </p:custDataLst>
          </p:nvPr>
        </p:nvSpPr>
        <p:spPr>
          <a:xfrm>
            <a:off x="0" y="3887428"/>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47" name="OTLSHAPE_T_85c0223d3f3f42e1bc33c5abc8c9e305_EndDate" hidden="1"/>
          <p:cNvSpPr txBox="1"/>
          <p:nvPr>
            <p:custDataLst>
              <p:tags r:id="rId57"/>
            </p:custDataLst>
          </p:nvPr>
        </p:nvSpPr>
        <p:spPr>
          <a:xfrm>
            <a:off x="0" y="3887428"/>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49" name="OTLSHAPE_T_85c0223d3f3f42e1bc33c5abc8c9e305_Title"/>
          <p:cNvSpPr txBox="1"/>
          <p:nvPr>
            <p:custDataLst>
              <p:tags r:id="rId58"/>
            </p:custDataLst>
          </p:nvPr>
        </p:nvSpPr>
        <p:spPr>
          <a:xfrm>
            <a:off x="4144531" y="2868582"/>
            <a:ext cx="4631013" cy="158106"/>
          </a:xfrm>
          <a:prstGeom prst="rect">
            <a:avLst/>
          </a:prstGeom>
          <a:noFill/>
        </p:spPr>
        <p:txBody>
          <a:bodyPr vert="horz" wrap="square" lIns="0" tIns="0" rIns="0" bIns="0" rtlCol="0" anchor="ctr" anchorCtr="0">
            <a:noAutofit/>
          </a:bodyPr>
          <a:lstStyle/>
          <a:p>
            <a:r>
              <a:rPr lang="fr-FR" sz="1400" b="1" spc="-4" dirty="0" smtClean="0">
                <a:solidFill>
                  <a:schemeClr val="bg1"/>
                </a:solidFill>
                <a:latin typeface="Calibri" panose="020F0502020204030204" pitchFamily="34" charset="0"/>
              </a:rPr>
              <a:t>loi Jean Zay 1936 : obligation scolaire jusqu’à 14 ans</a:t>
            </a:r>
            <a:endParaRPr lang="fr-FR" sz="1400" b="1" spc="-4" dirty="0">
              <a:solidFill>
                <a:schemeClr val="bg1"/>
              </a:solidFill>
              <a:latin typeface="Calibri" panose="020F0502020204030204" pitchFamily="34" charset="0"/>
            </a:endParaRPr>
          </a:p>
        </p:txBody>
      </p:sp>
      <p:sp>
        <p:nvSpPr>
          <p:cNvPr id="354" name="OTLSHAPE_T_e620e6b4ec274fa48a90aab69cee0449_Shape"/>
          <p:cNvSpPr/>
          <p:nvPr>
            <p:custDataLst>
              <p:tags r:id="rId59"/>
            </p:custDataLst>
          </p:nvPr>
        </p:nvSpPr>
        <p:spPr>
          <a:xfrm>
            <a:off x="5282509" y="3225790"/>
            <a:ext cx="3124200" cy="203200"/>
          </a:xfrm>
          <a:prstGeom prst="rect">
            <a:avLst/>
          </a:prstGeom>
          <a:solidFill>
            <a:srgbClr val="1AAA42"/>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55" name="OTLSHAPE_T_e620e6b4ec274fa48a90aab69cee0449_ShapePercentage" hidden="1"/>
          <p:cNvSpPr/>
          <p:nvPr>
            <p:custDataLst>
              <p:tags r:id="rId60"/>
            </p:custDataLst>
          </p:nvPr>
        </p:nvSpPr>
        <p:spPr>
          <a:xfrm>
            <a:off x="5022293" y="4159377"/>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6" name="OTLSHAPE_T_e620e6b4ec274fa48a90aab69cee0449_Duration" hidden="1"/>
          <p:cNvSpPr txBox="1"/>
          <p:nvPr>
            <p:custDataLst>
              <p:tags r:id="rId61"/>
            </p:custDataLst>
          </p:nvPr>
        </p:nvSpPr>
        <p:spPr>
          <a:xfrm>
            <a:off x="0" y="4105952"/>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21916 jours</a:t>
            </a:r>
            <a:endParaRPr lang="fr-FR" sz="1000">
              <a:solidFill>
                <a:srgbClr val="ED7D31"/>
              </a:solidFill>
              <a:latin typeface="Calibri" panose="020F0502020204030204" pitchFamily="34" charset="0"/>
            </a:endParaRPr>
          </a:p>
        </p:txBody>
      </p:sp>
      <p:sp>
        <p:nvSpPr>
          <p:cNvPr id="357" name="OTLSHAPE_T_e620e6b4ec274fa48a90aab69cee0449_TextPercentage" hidden="1"/>
          <p:cNvSpPr txBox="1"/>
          <p:nvPr>
            <p:custDataLst>
              <p:tags r:id="rId62"/>
            </p:custDataLst>
          </p:nvPr>
        </p:nvSpPr>
        <p:spPr>
          <a:xfrm>
            <a:off x="0" y="4260977"/>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58" name="OTLSHAPE_T_e620e6b4ec274fa48a90aab69cee0449_StartDate" hidden="1"/>
          <p:cNvSpPr txBox="1"/>
          <p:nvPr>
            <p:custDataLst>
              <p:tags r:id="rId63"/>
            </p:custDataLst>
          </p:nvPr>
        </p:nvSpPr>
        <p:spPr>
          <a:xfrm>
            <a:off x="0" y="4260977"/>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59" name="OTLSHAPE_T_e620e6b4ec274fa48a90aab69cee0449_EndDate" hidden="1"/>
          <p:cNvSpPr txBox="1"/>
          <p:nvPr>
            <p:custDataLst>
              <p:tags r:id="rId64"/>
            </p:custDataLst>
          </p:nvPr>
        </p:nvSpPr>
        <p:spPr>
          <a:xfrm>
            <a:off x="0" y="4260977"/>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61" name="OTLSHAPE_T_e620e6b4ec274fa48a90aab69cee0449_Title"/>
          <p:cNvSpPr txBox="1"/>
          <p:nvPr>
            <p:custDataLst>
              <p:tags r:id="rId65"/>
            </p:custDataLst>
          </p:nvPr>
        </p:nvSpPr>
        <p:spPr>
          <a:xfrm>
            <a:off x="387215" y="3242131"/>
            <a:ext cx="4508359" cy="154601"/>
          </a:xfrm>
          <a:prstGeom prst="rect">
            <a:avLst/>
          </a:prstGeom>
          <a:noFill/>
        </p:spPr>
        <p:txBody>
          <a:bodyPr vert="horz" wrap="square" lIns="0" tIns="0" rIns="0" bIns="0" rtlCol="0" anchor="ctr" anchorCtr="0">
            <a:noAutofit/>
          </a:bodyPr>
          <a:lstStyle/>
          <a:p>
            <a:r>
              <a:rPr lang="fr-FR" sz="1400" b="1" spc="-4" dirty="0" smtClean="0">
                <a:solidFill>
                  <a:schemeClr val="dk1"/>
                </a:solidFill>
                <a:latin typeface="Calibri" panose="020F0502020204030204" pitchFamily="34" charset="0"/>
              </a:rPr>
              <a:t>1959 réforme </a:t>
            </a:r>
            <a:r>
              <a:rPr lang="fr-FR" sz="1400" b="1" spc="-4" dirty="0" err="1" smtClean="0">
                <a:solidFill>
                  <a:schemeClr val="dk1"/>
                </a:solidFill>
                <a:latin typeface="Calibri" panose="020F0502020204030204" pitchFamily="34" charset="0"/>
              </a:rPr>
              <a:t>Berthoin</a:t>
            </a:r>
            <a:r>
              <a:rPr lang="fr-FR" sz="1400" b="1" spc="-4" dirty="0" smtClean="0">
                <a:solidFill>
                  <a:schemeClr val="dk1"/>
                </a:solidFill>
                <a:latin typeface="Calibri" panose="020F0502020204030204" pitchFamily="34" charset="0"/>
              </a:rPr>
              <a:t> : scolarité obligatoire jusqu’à 16 ans</a:t>
            </a:r>
            <a:endParaRPr lang="fr-FR" sz="1400" b="1" spc="-4" dirty="0">
              <a:solidFill>
                <a:schemeClr val="dk1"/>
              </a:solidFill>
              <a:latin typeface="Calibri" panose="020F0502020204030204" pitchFamily="34" charset="0"/>
            </a:endParaRPr>
          </a:p>
        </p:txBody>
      </p:sp>
      <p:sp>
        <p:nvSpPr>
          <p:cNvPr id="363" name="OTLSHAPE_T_52995d1545ef46a8a3d25854ac7ee0cd_ShapePercentage" hidden="1"/>
          <p:cNvSpPr/>
          <p:nvPr>
            <p:custDataLst>
              <p:tags r:id="rId66"/>
            </p:custDataLst>
          </p:nvPr>
        </p:nvSpPr>
        <p:spPr>
          <a:xfrm>
            <a:off x="5853997" y="4532926"/>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4" name="OTLSHAPE_T_52995d1545ef46a8a3d25854ac7ee0cd_Duration" hidden="1"/>
          <p:cNvSpPr txBox="1"/>
          <p:nvPr>
            <p:custDataLst>
              <p:tags r:id="rId67"/>
            </p:custDataLst>
          </p:nvPr>
        </p:nvSpPr>
        <p:spPr>
          <a:xfrm>
            <a:off x="0" y="4479502"/>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16072 jours</a:t>
            </a:r>
            <a:endParaRPr lang="fr-FR" sz="1000">
              <a:solidFill>
                <a:srgbClr val="ED7D31"/>
              </a:solidFill>
              <a:latin typeface="Calibri" panose="020F0502020204030204" pitchFamily="34" charset="0"/>
            </a:endParaRPr>
          </a:p>
        </p:txBody>
      </p:sp>
      <p:sp>
        <p:nvSpPr>
          <p:cNvPr id="365" name="OTLSHAPE_T_52995d1545ef46a8a3d25854ac7ee0cd_TextPercentage" hidden="1"/>
          <p:cNvSpPr txBox="1"/>
          <p:nvPr>
            <p:custDataLst>
              <p:tags r:id="rId68"/>
            </p:custDataLst>
          </p:nvPr>
        </p:nvSpPr>
        <p:spPr>
          <a:xfrm>
            <a:off x="0" y="4634526"/>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66" name="OTLSHAPE_T_52995d1545ef46a8a3d25854ac7ee0cd_StartDate" hidden="1"/>
          <p:cNvSpPr txBox="1"/>
          <p:nvPr>
            <p:custDataLst>
              <p:tags r:id="rId69"/>
            </p:custDataLst>
          </p:nvPr>
        </p:nvSpPr>
        <p:spPr>
          <a:xfrm>
            <a:off x="0" y="4634526"/>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67" name="OTLSHAPE_T_52995d1545ef46a8a3d25854ac7ee0cd_EndDate" hidden="1"/>
          <p:cNvSpPr txBox="1"/>
          <p:nvPr>
            <p:custDataLst>
              <p:tags r:id="rId70"/>
            </p:custDataLst>
          </p:nvPr>
        </p:nvSpPr>
        <p:spPr>
          <a:xfrm>
            <a:off x="0" y="4634526"/>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71" name="OTLSHAPE_T_cae940e6977745518c57acf06fe0d717_ShapePercentage" hidden="1"/>
          <p:cNvSpPr/>
          <p:nvPr>
            <p:custDataLst>
              <p:tags r:id="rId71"/>
            </p:custDataLst>
          </p:nvPr>
        </p:nvSpPr>
        <p:spPr>
          <a:xfrm>
            <a:off x="5854140" y="4906476"/>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2" name="OTLSHAPE_T_cae940e6977745518c57acf06fe0d717_Duration" hidden="1"/>
          <p:cNvSpPr txBox="1"/>
          <p:nvPr>
            <p:custDataLst>
              <p:tags r:id="rId72"/>
            </p:custDataLst>
          </p:nvPr>
        </p:nvSpPr>
        <p:spPr>
          <a:xfrm>
            <a:off x="0" y="4853051"/>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16071 jours</a:t>
            </a:r>
            <a:endParaRPr lang="fr-FR" sz="1000">
              <a:solidFill>
                <a:srgbClr val="ED7D31"/>
              </a:solidFill>
              <a:latin typeface="Calibri" panose="020F0502020204030204" pitchFamily="34" charset="0"/>
            </a:endParaRPr>
          </a:p>
        </p:txBody>
      </p:sp>
      <p:sp>
        <p:nvSpPr>
          <p:cNvPr id="373" name="OTLSHAPE_T_cae940e6977745518c57acf06fe0d717_TextPercentage" hidden="1"/>
          <p:cNvSpPr txBox="1"/>
          <p:nvPr>
            <p:custDataLst>
              <p:tags r:id="rId73"/>
            </p:custDataLst>
          </p:nvPr>
        </p:nvSpPr>
        <p:spPr>
          <a:xfrm>
            <a:off x="0" y="5008076"/>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74" name="OTLSHAPE_T_cae940e6977745518c57acf06fe0d717_StartDate" hidden="1"/>
          <p:cNvSpPr txBox="1"/>
          <p:nvPr>
            <p:custDataLst>
              <p:tags r:id="rId74"/>
            </p:custDataLst>
          </p:nvPr>
        </p:nvSpPr>
        <p:spPr>
          <a:xfrm>
            <a:off x="0" y="5008076"/>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75" name="OTLSHAPE_T_cae940e6977745518c57acf06fe0d717_EndDate" hidden="1"/>
          <p:cNvSpPr txBox="1"/>
          <p:nvPr>
            <p:custDataLst>
              <p:tags r:id="rId75"/>
            </p:custDataLst>
          </p:nvPr>
        </p:nvSpPr>
        <p:spPr>
          <a:xfrm>
            <a:off x="0" y="5008076"/>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79" name="OTLSHAPE_T_c530da7ee0ab4d3c9e1950f53b01f3ab_ShapePercentage" hidden="1"/>
          <p:cNvSpPr/>
          <p:nvPr>
            <p:custDataLst>
              <p:tags r:id="rId76"/>
            </p:custDataLst>
          </p:nvPr>
        </p:nvSpPr>
        <p:spPr>
          <a:xfrm>
            <a:off x="6321937" y="5280025"/>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0" name="OTLSHAPE_T_c530da7ee0ab4d3c9e1950f53b01f3ab_Duration" hidden="1"/>
          <p:cNvSpPr txBox="1"/>
          <p:nvPr>
            <p:custDataLst>
              <p:tags r:id="rId77"/>
            </p:custDataLst>
          </p:nvPr>
        </p:nvSpPr>
        <p:spPr>
          <a:xfrm>
            <a:off x="0" y="5226600"/>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12784 jours</a:t>
            </a:r>
            <a:endParaRPr lang="fr-FR" sz="1000">
              <a:solidFill>
                <a:srgbClr val="ED7D31"/>
              </a:solidFill>
              <a:latin typeface="Calibri" panose="020F0502020204030204" pitchFamily="34" charset="0"/>
            </a:endParaRPr>
          </a:p>
        </p:txBody>
      </p:sp>
      <p:sp>
        <p:nvSpPr>
          <p:cNvPr id="381" name="OTLSHAPE_T_c530da7ee0ab4d3c9e1950f53b01f3ab_TextPercentage" hidden="1"/>
          <p:cNvSpPr txBox="1"/>
          <p:nvPr>
            <p:custDataLst>
              <p:tags r:id="rId78"/>
            </p:custDataLst>
          </p:nvPr>
        </p:nvSpPr>
        <p:spPr>
          <a:xfrm>
            <a:off x="0" y="538162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82" name="OTLSHAPE_T_c530da7ee0ab4d3c9e1950f53b01f3ab_StartDate" hidden="1"/>
          <p:cNvSpPr txBox="1"/>
          <p:nvPr>
            <p:custDataLst>
              <p:tags r:id="rId79"/>
            </p:custDataLst>
          </p:nvPr>
        </p:nvSpPr>
        <p:spPr>
          <a:xfrm>
            <a:off x="0" y="538162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83" name="OTLSHAPE_T_c530da7ee0ab4d3c9e1950f53b01f3ab_EndDate" hidden="1"/>
          <p:cNvSpPr txBox="1"/>
          <p:nvPr>
            <p:custDataLst>
              <p:tags r:id="rId80"/>
            </p:custDataLst>
          </p:nvPr>
        </p:nvSpPr>
        <p:spPr>
          <a:xfrm>
            <a:off x="0" y="538162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79" name="OTLSHAPE_T_2875798552d346a58a51a4cc63f347fb_ShapePercentage" hidden="1"/>
          <p:cNvSpPr/>
          <p:nvPr>
            <p:custDataLst>
              <p:tags r:id="rId81"/>
            </p:custDataLst>
          </p:nvPr>
        </p:nvSpPr>
        <p:spPr>
          <a:xfrm>
            <a:off x="6321937" y="5653574"/>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80" name="OTLSHAPE_T_2875798552d346a58a51a4cc63f347fb_Duration" hidden="1"/>
          <p:cNvSpPr txBox="1"/>
          <p:nvPr>
            <p:custDataLst>
              <p:tags r:id="rId82"/>
            </p:custDataLst>
          </p:nvPr>
        </p:nvSpPr>
        <p:spPr>
          <a:xfrm>
            <a:off x="0" y="5600150"/>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12784 jours</a:t>
            </a:r>
            <a:endParaRPr lang="fr-FR" sz="1000">
              <a:solidFill>
                <a:srgbClr val="ED7D31"/>
              </a:solidFill>
              <a:latin typeface="Calibri" panose="020F0502020204030204" pitchFamily="34" charset="0"/>
            </a:endParaRPr>
          </a:p>
        </p:txBody>
      </p:sp>
      <p:sp>
        <p:nvSpPr>
          <p:cNvPr id="1081" name="OTLSHAPE_T_2875798552d346a58a51a4cc63f347fb_TextPercentage" hidden="1"/>
          <p:cNvSpPr txBox="1"/>
          <p:nvPr>
            <p:custDataLst>
              <p:tags r:id="rId83"/>
            </p:custDataLst>
          </p:nvPr>
        </p:nvSpPr>
        <p:spPr>
          <a:xfrm>
            <a:off x="0" y="5755174"/>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082" name="OTLSHAPE_T_2875798552d346a58a51a4cc63f347fb_StartDate" hidden="1"/>
          <p:cNvSpPr txBox="1"/>
          <p:nvPr>
            <p:custDataLst>
              <p:tags r:id="rId84"/>
            </p:custDataLst>
          </p:nvPr>
        </p:nvSpPr>
        <p:spPr>
          <a:xfrm>
            <a:off x="0" y="5755174"/>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83" name="OTLSHAPE_T_2875798552d346a58a51a4cc63f347fb_EndDate" hidden="1"/>
          <p:cNvSpPr txBox="1"/>
          <p:nvPr>
            <p:custDataLst>
              <p:tags r:id="rId85"/>
            </p:custDataLst>
          </p:nvPr>
        </p:nvSpPr>
        <p:spPr>
          <a:xfrm>
            <a:off x="0" y="5755174"/>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87" name="OTLSHAPE_T_f89c2d1df2a74358b01a1ed6b01b5681_ShapePercentage" hidden="1"/>
          <p:cNvSpPr/>
          <p:nvPr>
            <p:custDataLst>
              <p:tags r:id="rId86"/>
            </p:custDataLst>
          </p:nvPr>
        </p:nvSpPr>
        <p:spPr>
          <a:xfrm>
            <a:off x="7413513" y="6027124"/>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88" name="OTLSHAPE_T_f89c2d1df2a74358b01a1ed6b01b5681_Duration" hidden="1"/>
          <p:cNvSpPr txBox="1"/>
          <p:nvPr>
            <p:custDataLst>
              <p:tags r:id="rId87"/>
            </p:custDataLst>
          </p:nvPr>
        </p:nvSpPr>
        <p:spPr>
          <a:xfrm>
            <a:off x="0" y="5973699"/>
            <a:ext cx="5461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5114 jours</a:t>
            </a:r>
            <a:endParaRPr lang="fr-FR" sz="1000">
              <a:solidFill>
                <a:srgbClr val="ED7D31"/>
              </a:solidFill>
              <a:latin typeface="Calibri" panose="020F0502020204030204" pitchFamily="34" charset="0"/>
            </a:endParaRPr>
          </a:p>
        </p:txBody>
      </p:sp>
      <p:sp>
        <p:nvSpPr>
          <p:cNvPr id="1089" name="OTLSHAPE_T_f89c2d1df2a74358b01a1ed6b01b5681_TextPercentage" hidden="1"/>
          <p:cNvSpPr txBox="1"/>
          <p:nvPr>
            <p:custDataLst>
              <p:tags r:id="rId88"/>
            </p:custDataLst>
          </p:nvPr>
        </p:nvSpPr>
        <p:spPr>
          <a:xfrm>
            <a:off x="0" y="6128724"/>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090" name="OTLSHAPE_T_f89c2d1df2a74358b01a1ed6b01b5681_StartDate" hidden="1"/>
          <p:cNvSpPr txBox="1"/>
          <p:nvPr>
            <p:custDataLst>
              <p:tags r:id="rId89"/>
            </p:custDataLst>
          </p:nvPr>
        </p:nvSpPr>
        <p:spPr>
          <a:xfrm>
            <a:off x="0" y="6128724"/>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91" name="OTLSHAPE_T_f89c2d1df2a74358b01a1ed6b01b5681_EndDate" hidden="1"/>
          <p:cNvSpPr txBox="1"/>
          <p:nvPr>
            <p:custDataLst>
              <p:tags r:id="rId90"/>
            </p:custDataLst>
          </p:nvPr>
        </p:nvSpPr>
        <p:spPr>
          <a:xfrm>
            <a:off x="0" y="6128724"/>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95" name="OTLSHAPE_T_7e2942ba2ec14a568e8aba1eb3d9c322_ShapePercentage" hidden="1"/>
          <p:cNvSpPr/>
          <p:nvPr>
            <p:custDataLst>
              <p:tags r:id="rId91"/>
            </p:custDataLst>
          </p:nvPr>
        </p:nvSpPr>
        <p:spPr>
          <a:xfrm>
            <a:off x="7621439" y="6400673"/>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96" name="OTLSHAPE_T_7e2942ba2ec14a568e8aba1eb3d9c322_Duration" hidden="1"/>
          <p:cNvSpPr txBox="1"/>
          <p:nvPr>
            <p:custDataLst>
              <p:tags r:id="rId92"/>
            </p:custDataLst>
          </p:nvPr>
        </p:nvSpPr>
        <p:spPr>
          <a:xfrm>
            <a:off x="0" y="6347248"/>
            <a:ext cx="5461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3653 jours</a:t>
            </a:r>
            <a:endParaRPr lang="fr-FR" sz="1000">
              <a:solidFill>
                <a:srgbClr val="ED7D31"/>
              </a:solidFill>
              <a:latin typeface="Calibri" panose="020F0502020204030204" pitchFamily="34" charset="0"/>
            </a:endParaRPr>
          </a:p>
        </p:txBody>
      </p:sp>
      <p:sp>
        <p:nvSpPr>
          <p:cNvPr id="1097" name="OTLSHAPE_T_7e2942ba2ec14a568e8aba1eb3d9c322_TextPercentage" hidden="1"/>
          <p:cNvSpPr txBox="1"/>
          <p:nvPr>
            <p:custDataLst>
              <p:tags r:id="rId93"/>
            </p:custDataLst>
          </p:nvPr>
        </p:nvSpPr>
        <p:spPr>
          <a:xfrm>
            <a:off x="0" y="6502273"/>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098" name="OTLSHAPE_T_7e2942ba2ec14a568e8aba1eb3d9c322_StartDate" hidden="1"/>
          <p:cNvSpPr txBox="1"/>
          <p:nvPr>
            <p:custDataLst>
              <p:tags r:id="rId94"/>
            </p:custDataLst>
          </p:nvPr>
        </p:nvSpPr>
        <p:spPr>
          <a:xfrm>
            <a:off x="0" y="6502273"/>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99" name="OTLSHAPE_T_7e2942ba2ec14a568e8aba1eb3d9c322_EndDate" hidden="1"/>
          <p:cNvSpPr txBox="1"/>
          <p:nvPr>
            <p:custDataLst>
              <p:tags r:id="rId95"/>
            </p:custDataLst>
          </p:nvPr>
        </p:nvSpPr>
        <p:spPr>
          <a:xfrm>
            <a:off x="0" y="6502273"/>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03" name="OTLSHAPE_T_52c60455b3fa432f9530389e315f1e13_ShapePercentage" hidden="1"/>
          <p:cNvSpPr/>
          <p:nvPr>
            <p:custDataLst>
              <p:tags r:id="rId96"/>
            </p:custDataLst>
          </p:nvPr>
        </p:nvSpPr>
        <p:spPr>
          <a:xfrm>
            <a:off x="7829366" y="6774222"/>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04" name="OTLSHAPE_T_52c60455b3fa432f9530389e315f1e13_Duration" hidden="1"/>
          <p:cNvSpPr txBox="1"/>
          <p:nvPr>
            <p:custDataLst>
              <p:tags r:id="rId97"/>
            </p:custDataLst>
          </p:nvPr>
        </p:nvSpPr>
        <p:spPr>
          <a:xfrm>
            <a:off x="0" y="6720798"/>
            <a:ext cx="5461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2192 jours</a:t>
            </a:r>
            <a:endParaRPr lang="fr-FR" sz="1000">
              <a:solidFill>
                <a:srgbClr val="ED7D31"/>
              </a:solidFill>
              <a:latin typeface="Calibri" panose="020F0502020204030204" pitchFamily="34" charset="0"/>
            </a:endParaRPr>
          </a:p>
        </p:txBody>
      </p:sp>
      <p:sp>
        <p:nvSpPr>
          <p:cNvPr id="1105" name="OTLSHAPE_T_52c60455b3fa432f9530389e315f1e13_TextPercentage" hidden="1"/>
          <p:cNvSpPr txBox="1"/>
          <p:nvPr>
            <p:custDataLst>
              <p:tags r:id="rId98"/>
            </p:custDataLst>
          </p:nvPr>
        </p:nvSpPr>
        <p:spPr>
          <a:xfrm>
            <a:off x="0" y="6875822"/>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106" name="OTLSHAPE_T_52c60455b3fa432f9530389e315f1e13_StartDate" hidden="1"/>
          <p:cNvSpPr txBox="1"/>
          <p:nvPr>
            <p:custDataLst>
              <p:tags r:id="rId99"/>
            </p:custDataLst>
          </p:nvPr>
        </p:nvSpPr>
        <p:spPr>
          <a:xfrm>
            <a:off x="0" y="6875822"/>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07" name="OTLSHAPE_T_52c60455b3fa432f9530389e315f1e13_EndDate" hidden="1"/>
          <p:cNvSpPr txBox="1"/>
          <p:nvPr>
            <p:custDataLst>
              <p:tags r:id="rId100"/>
            </p:custDataLst>
          </p:nvPr>
        </p:nvSpPr>
        <p:spPr>
          <a:xfrm>
            <a:off x="0" y="6875822"/>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11" name="OTLSHAPE_T_8f99ee77c242461dac8df4a6c1677929_ShapePercentage" hidden="1"/>
          <p:cNvSpPr/>
          <p:nvPr>
            <p:custDataLst>
              <p:tags r:id="rId101"/>
            </p:custDataLst>
          </p:nvPr>
        </p:nvSpPr>
        <p:spPr>
          <a:xfrm>
            <a:off x="7985346" y="7147771"/>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12" name="OTLSHAPE_T_8f99ee77c242461dac8df4a6c1677929_Duration" hidden="1"/>
          <p:cNvSpPr txBox="1"/>
          <p:nvPr>
            <p:custDataLst>
              <p:tags r:id="rId102"/>
            </p:custDataLst>
          </p:nvPr>
        </p:nvSpPr>
        <p:spPr>
          <a:xfrm>
            <a:off x="0" y="7094347"/>
            <a:ext cx="5461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1096 jours</a:t>
            </a:r>
            <a:endParaRPr lang="fr-FR" sz="1000">
              <a:solidFill>
                <a:srgbClr val="ED7D31"/>
              </a:solidFill>
              <a:latin typeface="Calibri" panose="020F0502020204030204" pitchFamily="34" charset="0"/>
            </a:endParaRPr>
          </a:p>
        </p:txBody>
      </p:sp>
      <p:sp>
        <p:nvSpPr>
          <p:cNvPr id="1113" name="OTLSHAPE_T_8f99ee77c242461dac8df4a6c1677929_TextPercentage" hidden="1"/>
          <p:cNvSpPr txBox="1"/>
          <p:nvPr>
            <p:custDataLst>
              <p:tags r:id="rId103"/>
            </p:custDataLst>
          </p:nvPr>
        </p:nvSpPr>
        <p:spPr>
          <a:xfrm>
            <a:off x="0" y="7249371"/>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114" name="OTLSHAPE_T_8f99ee77c242461dac8df4a6c1677929_StartDate" hidden="1"/>
          <p:cNvSpPr txBox="1"/>
          <p:nvPr>
            <p:custDataLst>
              <p:tags r:id="rId104"/>
            </p:custDataLst>
          </p:nvPr>
        </p:nvSpPr>
        <p:spPr>
          <a:xfrm>
            <a:off x="0" y="7249371"/>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15" name="OTLSHAPE_T_8f99ee77c242461dac8df4a6c1677929_EndDate" hidden="1"/>
          <p:cNvSpPr txBox="1"/>
          <p:nvPr>
            <p:custDataLst>
              <p:tags r:id="rId105"/>
            </p:custDataLst>
          </p:nvPr>
        </p:nvSpPr>
        <p:spPr>
          <a:xfrm>
            <a:off x="0" y="7249371"/>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19" name="OTLSHAPE_T_ef672cfb13464e96bee40e9363fef31c_ShapePercentage" hidden="1"/>
          <p:cNvSpPr/>
          <p:nvPr>
            <p:custDataLst>
              <p:tags r:id="rId106"/>
            </p:custDataLst>
          </p:nvPr>
        </p:nvSpPr>
        <p:spPr>
          <a:xfrm>
            <a:off x="8141184" y="7467896"/>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20" name="OTLSHAPE_T_ef672cfb13464e96bee40e9363fef31c_Duration" hidden="1"/>
          <p:cNvSpPr txBox="1"/>
          <p:nvPr>
            <p:custDataLst>
              <p:tags r:id="rId107"/>
            </p:custDataLst>
          </p:nvPr>
        </p:nvSpPr>
        <p:spPr>
          <a:xfrm>
            <a:off x="0" y="7467896"/>
            <a:ext cx="3048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 jour</a:t>
            </a:r>
            <a:endParaRPr lang="fr-FR" sz="1000">
              <a:solidFill>
                <a:srgbClr val="ED7D31"/>
              </a:solidFill>
              <a:latin typeface="Calibri" panose="020F0502020204030204" pitchFamily="34" charset="0"/>
            </a:endParaRPr>
          </a:p>
        </p:txBody>
      </p:sp>
      <p:sp>
        <p:nvSpPr>
          <p:cNvPr id="1121" name="OTLSHAPE_T_ef672cfb13464e96bee40e9363fef31c_TextPercentage" hidden="1"/>
          <p:cNvSpPr txBox="1"/>
          <p:nvPr>
            <p:custDataLst>
              <p:tags r:id="rId108"/>
            </p:custDataLst>
          </p:nvPr>
        </p:nvSpPr>
        <p:spPr>
          <a:xfrm>
            <a:off x="0" y="7622921"/>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122" name="OTLSHAPE_T_ef672cfb13464e96bee40e9363fef31c_StartDate" hidden="1"/>
          <p:cNvSpPr txBox="1"/>
          <p:nvPr>
            <p:custDataLst>
              <p:tags r:id="rId109"/>
            </p:custDataLst>
          </p:nvPr>
        </p:nvSpPr>
        <p:spPr>
          <a:xfrm>
            <a:off x="0" y="7622921"/>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23" name="OTLSHAPE_T_ef672cfb13464e96bee40e9363fef31c_EndDate" hidden="1"/>
          <p:cNvSpPr txBox="1"/>
          <p:nvPr>
            <p:custDataLst>
              <p:tags r:id="rId110"/>
            </p:custDataLst>
          </p:nvPr>
        </p:nvSpPr>
        <p:spPr>
          <a:xfrm>
            <a:off x="0" y="7622921"/>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53" name="Titre 13"/>
          <p:cNvSpPr txBox="1">
            <a:spLocks/>
          </p:cNvSpPr>
          <p:nvPr/>
        </p:nvSpPr>
        <p:spPr>
          <a:xfrm>
            <a:off x="81237" y="56800"/>
            <a:ext cx="4924425" cy="518375"/>
          </a:xfrm>
          <a:prstGeom prst="rect">
            <a:avLst/>
          </a:prstGeom>
        </p:spPr>
        <p:txBody>
          <a:bodyPr vert="horz" lIns="68580" tIns="34290" rIns="68580" bIns="34290" rtlCol="0" anchor="b">
            <a:normAutofit/>
          </a:bodyPr>
          <a:lstStyle>
            <a:lvl1pPr algn="ctr" defTabSz="457200" rtl="0" eaLnBrk="1" latinLnBrk="0" hangingPunct="1">
              <a:spcBef>
                <a:spcPct val="0"/>
              </a:spcBef>
              <a:buNone/>
              <a:defRPr sz="4500" b="1" i="0" kern="1200" cap="none">
                <a:solidFill>
                  <a:schemeClr val="tx1">
                    <a:lumMod val="75000"/>
                    <a:lumOff val="25000"/>
                  </a:schemeClr>
                </a:solidFill>
                <a:latin typeface="Arial Black" charset="0"/>
                <a:ea typeface="Arial Black" charset="0"/>
                <a:cs typeface="Arial Black" charset="0"/>
              </a:defRPr>
            </a:lvl1pPr>
          </a:lstStyle>
          <a:p>
            <a:r>
              <a:rPr lang="fr-FR" sz="1875" dirty="0"/>
              <a:t>Les dates-clés du système éducatif</a:t>
            </a:r>
          </a:p>
        </p:txBody>
      </p:sp>
      <p:cxnSp>
        <p:nvCxnSpPr>
          <p:cNvPr id="147" name="OTLSHAPE_M_64171cd5159b42ef9f0fa671eebbcac4_Connector1"/>
          <p:cNvCxnSpPr/>
          <p:nvPr>
            <p:custDataLst>
              <p:tags r:id="rId111"/>
            </p:custDataLst>
          </p:nvPr>
        </p:nvCxnSpPr>
        <p:spPr>
          <a:xfrm>
            <a:off x="1170363" y="604506"/>
            <a:ext cx="0" cy="442172"/>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48" name="OTLSHAPE_M_64171cd5159b42ef9f0fa671eebbcac4_Title"/>
          <p:cNvSpPr txBox="1"/>
          <p:nvPr>
            <p:custDataLst>
              <p:tags r:id="rId112"/>
            </p:custDataLst>
          </p:nvPr>
        </p:nvSpPr>
        <p:spPr>
          <a:xfrm>
            <a:off x="1392613" y="604506"/>
            <a:ext cx="603104" cy="180200"/>
          </a:xfrm>
          <a:prstGeom prst="rect">
            <a:avLst/>
          </a:prstGeom>
          <a:noFill/>
        </p:spPr>
        <p:txBody>
          <a:bodyPr vert="horz" wrap="square" lIns="0" tIns="0" rIns="0" bIns="0" rtlCol="0" anchor="ctr" anchorCtr="0">
            <a:noAutofit/>
          </a:bodyPr>
          <a:lstStyle/>
          <a:p>
            <a:r>
              <a:rPr lang="fr-FR" sz="1400" b="1" spc="-14" dirty="0" smtClean="0">
                <a:solidFill>
                  <a:schemeClr val="dk1"/>
                </a:solidFill>
                <a:latin typeface="Calibri" panose="020F0502020204030204" pitchFamily="34" charset="0"/>
              </a:rPr>
              <a:t>1881</a:t>
            </a:r>
            <a:endParaRPr lang="fr-FR" sz="1400" b="1" spc="-14" dirty="0">
              <a:solidFill>
                <a:schemeClr val="dk1"/>
              </a:solidFill>
              <a:latin typeface="Calibri" panose="020F0502020204030204" pitchFamily="34" charset="0"/>
            </a:endParaRPr>
          </a:p>
        </p:txBody>
      </p:sp>
      <p:sp>
        <p:nvSpPr>
          <p:cNvPr id="149" name="OTLSHAPE_M_64171cd5159b42ef9f0fa671eebbcac4_Shape"/>
          <p:cNvSpPr/>
          <p:nvPr>
            <p:custDataLst>
              <p:tags r:id="rId113"/>
            </p:custDataLst>
          </p:nvPr>
        </p:nvSpPr>
        <p:spPr>
          <a:xfrm rot="16200000">
            <a:off x="1195763" y="604506"/>
            <a:ext cx="165100" cy="165100"/>
          </a:xfrm>
          <a:prstGeom prst="flowChartMerge">
            <a:avLst/>
          </a:prstGeom>
          <a:solidFill>
            <a:schemeClr val="accent3">
              <a:lumMod val="60000"/>
              <a:lumOff val="40000"/>
            </a:schemeClr>
          </a:solidFill>
          <a:ln w="9525" cap="flat" cmpd="sng" algn="ctr">
            <a:solidFill>
              <a:schemeClr val="accent3"/>
            </a:solid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4" name="OTLSHAPE_T_29617972c0e14ecda56285b7d8b38bde_Title"/>
          <p:cNvSpPr txBox="1"/>
          <p:nvPr>
            <p:custDataLst>
              <p:tags r:id="rId114"/>
            </p:custDataLst>
          </p:nvPr>
        </p:nvSpPr>
        <p:spPr>
          <a:xfrm>
            <a:off x="1296354" y="1747934"/>
            <a:ext cx="4750943" cy="154178"/>
          </a:xfrm>
          <a:prstGeom prst="rect">
            <a:avLst/>
          </a:prstGeom>
          <a:noFill/>
        </p:spPr>
        <p:txBody>
          <a:bodyPr vert="horz" wrap="square" lIns="0" tIns="0" rIns="0" bIns="0" rtlCol="0" anchor="ctr" anchorCtr="0">
            <a:noAutofit/>
          </a:bodyPr>
          <a:lstStyle/>
          <a:p>
            <a:r>
              <a:rPr lang="fr-FR" sz="1400" b="1" spc="-6" dirty="0" smtClean="0">
                <a:solidFill>
                  <a:schemeClr val="dk1"/>
                </a:solidFill>
                <a:latin typeface="Calibri" panose="020F0502020204030204" pitchFamily="34" charset="0"/>
              </a:rPr>
              <a:t>Jules Ferry : loi du 16 juin 1881 gratuité de l’école publique</a:t>
            </a:r>
            <a:endParaRPr lang="fr-FR" sz="1400" b="1" spc="-6" dirty="0">
              <a:solidFill>
                <a:schemeClr val="dk1"/>
              </a:solidFill>
              <a:latin typeface="Calibri" panose="020F0502020204030204" pitchFamily="34" charset="0"/>
            </a:endParaRPr>
          </a:p>
        </p:txBody>
      </p:sp>
      <p:sp>
        <p:nvSpPr>
          <p:cNvPr id="155" name="OTLSHAPE_T_dbbcebefc0dc4fdfbfe7d0a5a292e0f7_Title"/>
          <p:cNvSpPr txBox="1"/>
          <p:nvPr>
            <p:custDataLst>
              <p:tags r:id="rId115"/>
            </p:custDataLst>
          </p:nvPr>
        </p:nvSpPr>
        <p:spPr>
          <a:xfrm>
            <a:off x="1296354" y="2068165"/>
            <a:ext cx="5092143" cy="223838"/>
          </a:xfrm>
          <a:prstGeom prst="rect">
            <a:avLst/>
          </a:prstGeom>
          <a:noFill/>
        </p:spPr>
        <p:txBody>
          <a:bodyPr vert="horz" wrap="square" lIns="0" tIns="0" rIns="0" bIns="0" rtlCol="0" anchor="ctr" anchorCtr="0">
            <a:noAutofit/>
          </a:bodyPr>
          <a:lstStyle/>
          <a:p>
            <a:r>
              <a:rPr lang="fr-FR" sz="1400" b="1" spc="-4" dirty="0" smtClean="0">
                <a:solidFill>
                  <a:schemeClr val="bg1"/>
                </a:solidFill>
                <a:latin typeface="Calibri" panose="020F0502020204030204" pitchFamily="34" charset="0"/>
              </a:rPr>
              <a:t>Et loi du 28 mars 1882 obligation de l’instruction laïque</a:t>
            </a:r>
            <a:endParaRPr lang="fr-FR" sz="1400" b="1" spc="-4" dirty="0">
              <a:solidFill>
                <a:schemeClr val="bg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908043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6" name="OTLSHAPE_T_2875798552d346a58a51a4cc63f347fb_HorizontalConnector1"/>
          <p:cNvCxnSpPr>
            <a:stCxn id="1085" idx="3"/>
          </p:cNvCxnSpPr>
          <p:nvPr>
            <p:custDataLst>
              <p:tags r:id="rId2"/>
            </p:custDataLst>
          </p:nvPr>
        </p:nvCxnSpPr>
        <p:spPr>
          <a:xfrm>
            <a:off x="6327684" y="4783208"/>
            <a:ext cx="254470"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5" name="OTLSHAPE_T_c530da7ee0ab4d3c9e1950f53b01f3ab_HorizontalConnector1"/>
          <p:cNvCxnSpPr/>
          <p:nvPr>
            <p:custDataLst>
              <p:tags r:id="rId3"/>
            </p:custDataLst>
          </p:nvPr>
        </p:nvCxnSpPr>
        <p:spPr>
          <a:xfrm>
            <a:off x="4144531" y="4448038"/>
            <a:ext cx="2437623"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4" name="OTLSHAPE_T_cae940e6977745518c57acf06fe0d717_HorizontalConnector1"/>
          <p:cNvCxnSpPr/>
          <p:nvPr>
            <p:custDataLst>
              <p:tags r:id="rId4"/>
            </p:custDataLst>
          </p:nvPr>
        </p:nvCxnSpPr>
        <p:spPr>
          <a:xfrm>
            <a:off x="4449486" y="4074489"/>
            <a:ext cx="1664870"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3" name="OTLSHAPE_T_52995d1545ef46a8a3d25854ac7ee0cd_HorizontalConnector1"/>
          <p:cNvCxnSpPr/>
          <p:nvPr>
            <p:custDataLst>
              <p:tags r:id="rId5"/>
            </p:custDataLst>
          </p:nvPr>
        </p:nvCxnSpPr>
        <p:spPr>
          <a:xfrm>
            <a:off x="4449486" y="3700939"/>
            <a:ext cx="1664727"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2" name="OTLSHAPE_T_e620e6b4ec274fa48a90aab69cee0449_HorizontalConnector1"/>
          <p:cNvCxnSpPr/>
          <p:nvPr>
            <p:custDataLst>
              <p:tags r:id="rId6"/>
            </p:custDataLst>
          </p:nvPr>
        </p:nvCxnSpPr>
        <p:spPr>
          <a:xfrm flipV="1">
            <a:off x="4808701" y="3327390"/>
            <a:ext cx="473808"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1" name="OTLSHAPE_T_dbbcebefc0dc4fdfbfe7d0a5a292e0f7_HorizontalConnector1"/>
          <p:cNvCxnSpPr/>
          <p:nvPr>
            <p:custDataLst>
              <p:tags r:id="rId7"/>
            </p:custDataLst>
          </p:nvPr>
        </p:nvCxnSpPr>
        <p:spPr>
          <a:xfrm flipH="1">
            <a:off x="1257767" y="2206742"/>
            <a:ext cx="2169448"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0" name="OTLSHAPE_T_29617972c0e14ecda56285b7d8b38bde_HorizontalConnector1"/>
          <p:cNvCxnSpPr/>
          <p:nvPr>
            <p:custDataLst>
              <p:tags r:id="rId8"/>
            </p:custDataLst>
          </p:nvPr>
        </p:nvCxnSpPr>
        <p:spPr>
          <a:xfrm flipH="1">
            <a:off x="1215071" y="1833193"/>
            <a:ext cx="1846426"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99" name="OTLSHAPE_M_03c03b64490648a0b4a9b2eb616ddce6_Connector1"/>
          <p:cNvCxnSpPr/>
          <p:nvPr>
            <p:custDataLst>
              <p:tags r:id="rId9"/>
            </p:custDataLst>
          </p:nvPr>
        </p:nvCxnSpPr>
        <p:spPr>
          <a:xfrm>
            <a:off x="6565130" y="469534"/>
            <a:ext cx="0" cy="442172"/>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98" name="OTLSHAPE_M_233bf37dcac14c6ab1a669d78d2972a9_Connector1"/>
          <p:cNvCxnSpPr/>
          <p:nvPr>
            <p:custDataLst>
              <p:tags r:id="rId10"/>
            </p:custDataLst>
          </p:nvPr>
        </p:nvCxnSpPr>
        <p:spPr>
          <a:xfrm>
            <a:off x="6090840" y="357563"/>
            <a:ext cx="6350" cy="554143"/>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97" name="OTLSHAPE_M_64171cd5159b42ef9f0fa671eebbcac4_Connector1"/>
          <p:cNvCxnSpPr/>
          <p:nvPr>
            <p:custDataLst>
              <p:tags r:id="rId11"/>
            </p:custDataLst>
          </p:nvPr>
        </p:nvCxnSpPr>
        <p:spPr>
          <a:xfrm>
            <a:off x="5265486" y="469534"/>
            <a:ext cx="0" cy="442172"/>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8" name="OTLSHAPE_TB_00000000000000000000000000000000_LeftEndCaps"/>
          <p:cNvSpPr txBox="1"/>
          <p:nvPr>
            <p:custDataLst>
              <p:tags r:id="rId12"/>
            </p:custDataLst>
          </p:nvPr>
        </p:nvSpPr>
        <p:spPr>
          <a:xfrm>
            <a:off x="554343" y="962675"/>
            <a:ext cx="451662" cy="279061"/>
          </a:xfrm>
          <a:prstGeom prst="rect">
            <a:avLst/>
          </a:prstGeom>
          <a:noFill/>
        </p:spPr>
        <p:txBody>
          <a:bodyPr vert="horz" wrap="none" lIns="0" tIns="0" rIns="0" bIns="0" rtlCol="0" anchor="ctr" anchorCtr="0">
            <a:spAutoFit/>
          </a:bodyPr>
          <a:lstStyle/>
          <a:p>
            <a:pPr algn="ctr"/>
            <a:r>
              <a:rPr lang="fr-FR" b="1" spc="-38" smtClean="0">
                <a:solidFill>
                  <a:srgbClr val="ED7D31"/>
                </a:solidFill>
                <a:latin typeface="Calibri" panose="020F0502020204030204" pitchFamily="34" charset="0"/>
              </a:rPr>
              <a:t>1881</a:t>
            </a:r>
            <a:endParaRPr lang="fr-FR" b="1" spc="-38">
              <a:solidFill>
                <a:srgbClr val="ED7D31"/>
              </a:solidFill>
              <a:latin typeface="Calibri" panose="020F0502020204030204" pitchFamily="34" charset="0"/>
            </a:endParaRPr>
          </a:p>
        </p:txBody>
      </p:sp>
      <p:sp>
        <p:nvSpPr>
          <p:cNvPr id="9" name="OTLSHAPE_TB_00000000000000000000000000000000_RightEndCaps"/>
          <p:cNvSpPr txBox="1"/>
          <p:nvPr>
            <p:custDataLst>
              <p:tags r:id="rId13"/>
            </p:custDataLst>
          </p:nvPr>
        </p:nvSpPr>
        <p:spPr>
          <a:xfrm>
            <a:off x="8599877" y="962675"/>
            <a:ext cx="451662" cy="279061"/>
          </a:xfrm>
          <a:prstGeom prst="rect">
            <a:avLst/>
          </a:prstGeom>
          <a:noFill/>
        </p:spPr>
        <p:txBody>
          <a:bodyPr vert="horz" wrap="none" lIns="0" tIns="0" rIns="0" bIns="0" rtlCol="0" anchor="ctr" anchorCtr="0">
            <a:spAutoFit/>
          </a:bodyPr>
          <a:lstStyle/>
          <a:p>
            <a:pPr algn="ctr"/>
            <a:r>
              <a:rPr lang="fr-FR" b="1" spc="-38" smtClean="0">
                <a:solidFill>
                  <a:srgbClr val="ED7D31"/>
                </a:solidFill>
                <a:latin typeface="Calibri" panose="020F0502020204030204" pitchFamily="34" charset="0"/>
              </a:rPr>
              <a:t>2020</a:t>
            </a:r>
            <a:endParaRPr lang="fr-FR" b="1" spc="-38">
              <a:solidFill>
                <a:srgbClr val="ED7D31"/>
              </a:solidFill>
              <a:latin typeface="Calibri" panose="020F0502020204030204" pitchFamily="34" charset="0"/>
            </a:endParaRPr>
          </a:p>
        </p:txBody>
      </p:sp>
      <p:sp>
        <p:nvSpPr>
          <p:cNvPr id="10" name="OTLSHAPE_TB_00000000000000000000000000000000_ScaleContainer"/>
          <p:cNvSpPr/>
          <p:nvPr>
            <p:custDataLst>
              <p:tags r:id="rId14"/>
            </p:custDataLst>
          </p:nvPr>
        </p:nvSpPr>
        <p:spPr>
          <a:xfrm>
            <a:off x="1170208" y="911706"/>
            <a:ext cx="7289800" cy="381000"/>
          </a:xfrm>
          <a:prstGeom prst="rect">
            <a:avLst/>
          </a:prstGeom>
          <a:gradFill flip="none" rotWithShape="1">
            <a:gsLst>
              <a:gs pos="0">
                <a:srgbClr val="44546A"/>
              </a:gs>
              <a:gs pos="0">
                <a:srgbClr val="44546A"/>
              </a:gs>
            </a:gsLst>
            <a:lin ang="5400000" scaled="1"/>
            <a:tileRect/>
          </a:gradFill>
          <a:ln w="9525"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reflection blurRad="6350" stA="50000" endA="300" endPos="55500" dist="50800" dir="5400000" sy="-100000" algn="bl" rotWithShape="0"/>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OTLSHAPE_TB_00000000000000000000000000000000_ElapsedTime"/>
          <p:cNvSpPr/>
          <p:nvPr>
            <p:custDataLst>
              <p:tags r:id="rId15"/>
            </p:custDataLst>
          </p:nvPr>
        </p:nvSpPr>
        <p:spPr>
          <a:xfrm>
            <a:off x="1170208" y="1216506"/>
            <a:ext cx="7175500" cy="76200"/>
          </a:xfrm>
          <a:prstGeom prst="rect">
            <a:avLst/>
          </a:prstGeom>
          <a:solidFill>
            <a:srgbClr val="FF0000">
              <a:alpha val="74902"/>
            </a:srgbClr>
          </a:solidFill>
          <a:ln w="9525" cap="flat" cmpd="sng" algn="ctr">
            <a:noFill/>
            <a:prstDash val="solid"/>
          </a:ln>
          <a:effectLst/>
          <a:scene3d>
            <a:camera prst="orthographicFront"/>
            <a:lightRig rig="threePt" dir="t">
              <a:rot lat="0" lon="0" rev="0"/>
            </a:lightRig>
          </a:scene3d>
          <a:sp3d>
            <a:bevelT w="12700" h="139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OTLSHAPE_TB_00000000000000000000000000000000_TodayMarkerShape"/>
          <p:cNvSpPr/>
          <p:nvPr>
            <p:custDataLst>
              <p:tags r:id="rId16"/>
            </p:custDataLst>
          </p:nvPr>
        </p:nvSpPr>
        <p:spPr>
          <a:xfrm>
            <a:off x="8288971" y="1292706"/>
            <a:ext cx="114300" cy="127000"/>
          </a:xfrm>
          <a:prstGeom prst="triangle">
            <a:avLst/>
          </a:prstGeom>
          <a:solidFill>
            <a:srgbClr val="FF0000"/>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OTLSHAPE_TB_00000000000000000000000000000000_TodayMarkerText"/>
          <p:cNvSpPr txBox="1"/>
          <p:nvPr>
            <p:custDataLst>
              <p:tags r:id="rId17"/>
            </p:custDataLst>
          </p:nvPr>
        </p:nvSpPr>
        <p:spPr>
          <a:xfrm>
            <a:off x="7980942" y="1419706"/>
            <a:ext cx="736600" cy="186055"/>
          </a:xfrm>
          <a:prstGeom prst="rect">
            <a:avLst/>
          </a:prstGeom>
          <a:noFill/>
        </p:spPr>
        <p:txBody>
          <a:bodyPr vert="horz" wrap="none" lIns="0" tIns="0" rIns="0" bIns="0" rtlCol="0" anchor="ctr" anchorCtr="0">
            <a:spAutoFit/>
          </a:bodyPr>
          <a:lstStyle/>
          <a:p>
            <a:pPr algn="ctr"/>
            <a:r>
              <a:rPr lang="fr-FR" sz="1200" spc="-6" smtClean="0">
                <a:solidFill>
                  <a:schemeClr val="dk1"/>
                </a:solidFill>
                <a:latin typeface="Calibri" panose="020F0502020204030204" pitchFamily="34" charset="0"/>
              </a:rPr>
              <a:t>Aujourd'hui</a:t>
            </a:r>
            <a:endParaRPr lang="fr-FR" sz="1200" spc="-6">
              <a:solidFill>
                <a:schemeClr val="dk1"/>
              </a:solidFill>
              <a:latin typeface="Calibri" panose="020F0502020204030204" pitchFamily="34" charset="0"/>
            </a:endParaRPr>
          </a:p>
        </p:txBody>
      </p:sp>
      <p:sp>
        <p:nvSpPr>
          <p:cNvPr id="14" name="OTLSHAPE_TB_00000000000000000000000000000000_TimescaleInterval1"/>
          <p:cNvSpPr txBox="1"/>
          <p:nvPr>
            <p:custDataLst>
              <p:tags r:id="rId18"/>
            </p:custDataLst>
          </p:nvPr>
        </p:nvSpPr>
        <p:spPr>
          <a:xfrm>
            <a:off x="1233708"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1881</a:t>
            </a:r>
            <a:endParaRPr lang="fr-FR" sz="1200" spc="-20">
              <a:solidFill>
                <a:schemeClr val="lt1"/>
              </a:solidFill>
              <a:latin typeface="Calibri" panose="020F0502020204030204" pitchFamily="34" charset="0"/>
            </a:endParaRPr>
          </a:p>
        </p:txBody>
      </p:sp>
      <p:cxnSp>
        <p:nvCxnSpPr>
          <p:cNvPr id="15" name="OTLSHAPE_TB_00000000000000000000000000000000_Separator1"/>
          <p:cNvCxnSpPr/>
          <p:nvPr>
            <p:custDataLst>
              <p:tags r:id="rId19"/>
            </p:custDataLst>
          </p:nvPr>
        </p:nvCxnSpPr>
        <p:spPr>
          <a:xfrm>
            <a:off x="1897878"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6" name="OTLSHAPE_TB_00000000000000000000000000000000_TimescaleInterval2"/>
          <p:cNvSpPr txBox="1"/>
          <p:nvPr>
            <p:custDataLst>
              <p:tags r:id="rId20"/>
            </p:custDataLst>
          </p:nvPr>
        </p:nvSpPr>
        <p:spPr>
          <a:xfrm>
            <a:off x="1961378"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1895</a:t>
            </a:r>
            <a:endParaRPr lang="fr-FR" sz="1200" spc="-20">
              <a:solidFill>
                <a:schemeClr val="lt1"/>
              </a:solidFill>
              <a:latin typeface="Calibri" panose="020F0502020204030204" pitchFamily="34" charset="0"/>
            </a:endParaRPr>
          </a:p>
        </p:txBody>
      </p:sp>
      <p:cxnSp>
        <p:nvCxnSpPr>
          <p:cNvPr id="17" name="OTLSHAPE_TB_00000000000000000000000000000000_Separator2"/>
          <p:cNvCxnSpPr/>
          <p:nvPr>
            <p:custDataLst>
              <p:tags r:id="rId21"/>
            </p:custDataLst>
          </p:nvPr>
        </p:nvCxnSpPr>
        <p:spPr>
          <a:xfrm>
            <a:off x="2625548"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8" name="OTLSHAPE_TB_00000000000000000000000000000000_TimescaleInterval3"/>
          <p:cNvSpPr txBox="1"/>
          <p:nvPr>
            <p:custDataLst>
              <p:tags r:id="rId22"/>
            </p:custDataLst>
          </p:nvPr>
        </p:nvSpPr>
        <p:spPr>
          <a:xfrm>
            <a:off x="2689048"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1909</a:t>
            </a:r>
            <a:endParaRPr lang="fr-FR" sz="1200" spc="-20">
              <a:solidFill>
                <a:schemeClr val="lt1"/>
              </a:solidFill>
              <a:latin typeface="Calibri" panose="020F0502020204030204" pitchFamily="34" charset="0"/>
            </a:endParaRPr>
          </a:p>
        </p:txBody>
      </p:sp>
      <p:cxnSp>
        <p:nvCxnSpPr>
          <p:cNvPr id="19" name="OTLSHAPE_TB_00000000000000000000000000000000_Separator3"/>
          <p:cNvCxnSpPr/>
          <p:nvPr>
            <p:custDataLst>
              <p:tags r:id="rId23"/>
            </p:custDataLst>
          </p:nvPr>
        </p:nvCxnSpPr>
        <p:spPr>
          <a:xfrm>
            <a:off x="3353218"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0" name="OTLSHAPE_TB_00000000000000000000000000000000_TimescaleInterval4"/>
          <p:cNvSpPr txBox="1"/>
          <p:nvPr>
            <p:custDataLst>
              <p:tags r:id="rId24"/>
            </p:custDataLst>
          </p:nvPr>
        </p:nvSpPr>
        <p:spPr>
          <a:xfrm>
            <a:off x="3416718"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1923</a:t>
            </a:r>
            <a:endParaRPr lang="fr-FR" sz="1200" spc="-20">
              <a:solidFill>
                <a:schemeClr val="lt1"/>
              </a:solidFill>
              <a:latin typeface="Calibri" panose="020F0502020204030204" pitchFamily="34" charset="0"/>
            </a:endParaRPr>
          </a:p>
        </p:txBody>
      </p:sp>
      <p:cxnSp>
        <p:nvCxnSpPr>
          <p:cNvPr id="21" name="OTLSHAPE_TB_00000000000000000000000000000000_Separator4"/>
          <p:cNvCxnSpPr/>
          <p:nvPr>
            <p:custDataLst>
              <p:tags r:id="rId25"/>
            </p:custDataLst>
          </p:nvPr>
        </p:nvCxnSpPr>
        <p:spPr>
          <a:xfrm>
            <a:off x="4081031"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2" name="OTLSHAPE_TB_00000000000000000000000000000000_TimescaleInterval5"/>
          <p:cNvSpPr txBox="1"/>
          <p:nvPr>
            <p:custDataLst>
              <p:tags r:id="rId26"/>
            </p:custDataLst>
          </p:nvPr>
        </p:nvSpPr>
        <p:spPr>
          <a:xfrm>
            <a:off x="4144531"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1937</a:t>
            </a:r>
            <a:endParaRPr lang="fr-FR" sz="1200" spc="-20">
              <a:solidFill>
                <a:schemeClr val="lt1"/>
              </a:solidFill>
              <a:latin typeface="Calibri" panose="020F0502020204030204" pitchFamily="34" charset="0"/>
            </a:endParaRPr>
          </a:p>
        </p:txBody>
      </p:sp>
      <p:cxnSp>
        <p:nvCxnSpPr>
          <p:cNvPr id="23" name="OTLSHAPE_TB_00000000000000000000000000000000_Separator5"/>
          <p:cNvCxnSpPr/>
          <p:nvPr>
            <p:custDataLst>
              <p:tags r:id="rId27"/>
            </p:custDataLst>
          </p:nvPr>
        </p:nvCxnSpPr>
        <p:spPr>
          <a:xfrm>
            <a:off x="4808701"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4" name="OTLSHAPE_TB_00000000000000000000000000000000_TimescaleInterval6"/>
          <p:cNvSpPr txBox="1"/>
          <p:nvPr>
            <p:custDataLst>
              <p:tags r:id="rId28"/>
            </p:custDataLst>
          </p:nvPr>
        </p:nvSpPr>
        <p:spPr>
          <a:xfrm>
            <a:off x="4872201"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1951</a:t>
            </a:r>
            <a:endParaRPr lang="fr-FR" sz="1200" spc="-20">
              <a:solidFill>
                <a:schemeClr val="lt1"/>
              </a:solidFill>
              <a:latin typeface="Calibri" panose="020F0502020204030204" pitchFamily="34" charset="0"/>
            </a:endParaRPr>
          </a:p>
        </p:txBody>
      </p:sp>
      <p:cxnSp>
        <p:nvCxnSpPr>
          <p:cNvPr id="25" name="OTLSHAPE_TB_00000000000000000000000000000000_Separator6"/>
          <p:cNvCxnSpPr/>
          <p:nvPr>
            <p:custDataLst>
              <p:tags r:id="rId29"/>
            </p:custDataLst>
          </p:nvPr>
        </p:nvCxnSpPr>
        <p:spPr>
          <a:xfrm>
            <a:off x="5536513"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6" name="OTLSHAPE_TB_00000000000000000000000000000000_TimescaleInterval7"/>
          <p:cNvSpPr txBox="1"/>
          <p:nvPr>
            <p:custDataLst>
              <p:tags r:id="rId30"/>
            </p:custDataLst>
          </p:nvPr>
        </p:nvSpPr>
        <p:spPr>
          <a:xfrm>
            <a:off x="5600013"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1965</a:t>
            </a:r>
            <a:endParaRPr lang="fr-FR" sz="1200" spc="-20">
              <a:solidFill>
                <a:schemeClr val="lt1"/>
              </a:solidFill>
              <a:latin typeface="Calibri" panose="020F0502020204030204" pitchFamily="34" charset="0"/>
            </a:endParaRPr>
          </a:p>
        </p:txBody>
      </p:sp>
      <p:cxnSp>
        <p:nvCxnSpPr>
          <p:cNvPr id="27" name="OTLSHAPE_TB_00000000000000000000000000000000_Separator7"/>
          <p:cNvCxnSpPr/>
          <p:nvPr>
            <p:custDataLst>
              <p:tags r:id="rId31"/>
            </p:custDataLst>
          </p:nvPr>
        </p:nvCxnSpPr>
        <p:spPr>
          <a:xfrm>
            <a:off x="6264183"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OTLSHAPE_TB_00000000000000000000000000000000_TimescaleInterval8"/>
          <p:cNvSpPr txBox="1"/>
          <p:nvPr>
            <p:custDataLst>
              <p:tags r:id="rId32"/>
            </p:custDataLst>
          </p:nvPr>
        </p:nvSpPr>
        <p:spPr>
          <a:xfrm>
            <a:off x="6327683"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1979</a:t>
            </a:r>
            <a:endParaRPr lang="fr-FR" sz="1200" spc="-20">
              <a:solidFill>
                <a:schemeClr val="lt1"/>
              </a:solidFill>
              <a:latin typeface="Calibri" panose="020F0502020204030204" pitchFamily="34" charset="0"/>
            </a:endParaRPr>
          </a:p>
        </p:txBody>
      </p:sp>
      <p:cxnSp>
        <p:nvCxnSpPr>
          <p:cNvPr id="29" name="OTLSHAPE_TB_00000000000000000000000000000000_Separator8"/>
          <p:cNvCxnSpPr/>
          <p:nvPr>
            <p:custDataLst>
              <p:tags r:id="rId33"/>
            </p:custDataLst>
          </p:nvPr>
        </p:nvCxnSpPr>
        <p:spPr>
          <a:xfrm>
            <a:off x="6991995"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0" name="OTLSHAPE_TB_00000000000000000000000000000000_TimescaleInterval9"/>
          <p:cNvSpPr txBox="1"/>
          <p:nvPr>
            <p:custDataLst>
              <p:tags r:id="rId34"/>
            </p:custDataLst>
          </p:nvPr>
        </p:nvSpPr>
        <p:spPr>
          <a:xfrm>
            <a:off x="7055495"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1993</a:t>
            </a:r>
            <a:endParaRPr lang="fr-FR" sz="1200" spc="-20">
              <a:solidFill>
                <a:schemeClr val="lt1"/>
              </a:solidFill>
              <a:latin typeface="Calibri" panose="020F0502020204030204" pitchFamily="34" charset="0"/>
            </a:endParaRPr>
          </a:p>
        </p:txBody>
      </p:sp>
      <p:cxnSp>
        <p:nvCxnSpPr>
          <p:cNvPr id="31" name="OTLSHAPE_TB_00000000000000000000000000000000_Separator9"/>
          <p:cNvCxnSpPr/>
          <p:nvPr>
            <p:custDataLst>
              <p:tags r:id="rId35"/>
            </p:custDataLst>
          </p:nvPr>
        </p:nvCxnSpPr>
        <p:spPr>
          <a:xfrm>
            <a:off x="7719665"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896" name="OTLSHAPE_TB_00000000000000000000000000000000_TimescaleInterval10"/>
          <p:cNvSpPr txBox="1"/>
          <p:nvPr>
            <p:custDataLst>
              <p:tags r:id="rId36"/>
            </p:custDataLst>
          </p:nvPr>
        </p:nvSpPr>
        <p:spPr>
          <a:xfrm>
            <a:off x="7783165"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2007</a:t>
            </a:r>
            <a:endParaRPr lang="fr-FR" sz="1200" spc="-20">
              <a:solidFill>
                <a:schemeClr val="lt1"/>
              </a:solidFill>
              <a:latin typeface="Calibri" panose="020F0502020204030204" pitchFamily="34" charset="0"/>
            </a:endParaRPr>
          </a:p>
        </p:txBody>
      </p:sp>
      <p:sp>
        <p:nvSpPr>
          <p:cNvPr id="912" name="OTLSHAPE_M_64171cd5159b42ef9f0fa671eebbcac4_Title"/>
          <p:cNvSpPr txBox="1"/>
          <p:nvPr>
            <p:custDataLst>
              <p:tags r:id="rId37"/>
            </p:custDataLst>
          </p:nvPr>
        </p:nvSpPr>
        <p:spPr>
          <a:xfrm>
            <a:off x="5487736" y="357563"/>
            <a:ext cx="440604" cy="180594"/>
          </a:xfrm>
          <a:prstGeom prst="rect">
            <a:avLst/>
          </a:prstGeom>
          <a:noFill/>
        </p:spPr>
        <p:txBody>
          <a:bodyPr vert="horz" wrap="square" lIns="0" tIns="0" rIns="0" bIns="0" rtlCol="0" anchor="ctr" anchorCtr="0">
            <a:noAutofit/>
          </a:bodyPr>
          <a:lstStyle/>
          <a:p>
            <a:r>
              <a:rPr lang="fr-FR" sz="1400" b="1" spc="-14" dirty="0" smtClean="0">
                <a:solidFill>
                  <a:schemeClr val="dk1"/>
                </a:solidFill>
                <a:latin typeface="Calibri" panose="020F0502020204030204" pitchFamily="34" charset="0"/>
              </a:rPr>
              <a:t>1959</a:t>
            </a:r>
            <a:endParaRPr lang="fr-FR" sz="1400" b="1" spc="-14" dirty="0">
              <a:solidFill>
                <a:schemeClr val="dk1"/>
              </a:solidFill>
              <a:latin typeface="Calibri" panose="020F0502020204030204" pitchFamily="34" charset="0"/>
            </a:endParaRPr>
          </a:p>
        </p:txBody>
      </p:sp>
      <p:sp>
        <p:nvSpPr>
          <p:cNvPr id="914" name="OTLSHAPE_M_64171cd5159b42ef9f0fa671eebbcac4_Shape"/>
          <p:cNvSpPr/>
          <p:nvPr>
            <p:custDataLst>
              <p:tags r:id="rId38"/>
            </p:custDataLst>
          </p:nvPr>
        </p:nvSpPr>
        <p:spPr>
          <a:xfrm rot="16200000">
            <a:off x="5290886" y="469534"/>
            <a:ext cx="165100" cy="165100"/>
          </a:xfrm>
          <a:prstGeom prst="flowChartMerge">
            <a:avLst/>
          </a:prstGeom>
          <a:solidFill>
            <a:srgbClr val="1AAA42"/>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915" name="OTLSHAPE_M_233bf37dcac14c6ab1a669d78d2972a9_Title"/>
          <p:cNvSpPr txBox="1"/>
          <p:nvPr>
            <p:custDataLst>
              <p:tags r:id="rId39"/>
            </p:custDataLst>
          </p:nvPr>
        </p:nvSpPr>
        <p:spPr>
          <a:xfrm>
            <a:off x="6284554" y="274623"/>
            <a:ext cx="471076" cy="172229"/>
          </a:xfrm>
          <a:prstGeom prst="rect">
            <a:avLst/>
          </a:prstGeom>
          <a:noFill/>
        </p:spPr>
        <p:txBody>
          <a:bodyPr vert="horz" wrap="square" lIns="0" tIns="0" rIns="0" bIns="0" rtlCol="0" anchor="ctr" anchorCtr="0">
            <a:noAutofit/>
          </a:bodyPr>
          <a:lstStyle/>
          <a:p>
            <a:r>
              <a:rPr lang="fr-FR" sz="1400" b="1" spc="-14" dirty="0" smtClean="0">
                <a:solidFill>
                  <a:schemeClr val="dk1"/>
                </a:solidFill>
                <a:latin typeface="Calibri" panose="020F0502020204030204" pitchFamily="34" charset="0"/>
              </a:rPr>
              <a:t>1975</a:t>
            </a:r>
            <a:endParaRPr lang="fr-FR" sz="1400" b="1" spc="-14" dirty="0">
              <a:solidFill>
                <a:schemeClr val="dk1"/>
              </a:solidFill>
              <a:latin typeface="Calibri" panose="020F0502020204030204" pitchFamily="34" charset="0"/>
            </a:endParaRPr>
          </a:p>
        </p:txBody>
      </p:sp>
      <p:sp>
        <p:nvSpPr>
          <p:cNvPr id="917" name="OTLSHAPE_M_233bf37dcac14c6ab1a669d78d2972a9_Shape"/>
          <p:cNvSpPr/>
          <p:nvPr>
            <p:custDataLst>
              <p:tags r:id="rId40"/>
            </p:custDataLst>
          </p:nvPr>
        </p:nvSpPr>
        <p:spPr>
          <a:xfrm rot="16200000">
            <a:off x="6102633" y="389797"/>
            <a:ext cx="165100" cy="165100"/>
          </a:xfrm>
          <a:prstGeom prst="flowChartMerge">
            <a:avLst/>
          </a:prstGeom>
          <a:solidFill>
            <a:srgbClr val="E642DD"/>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918" name="OTLSHAPE_M_03c03b64490648a0b4a9b2eb616ddce6_Title"/>
          <p:cNvSpPr txBox="1"/>
          <p:nvPr>
            <p:custDataLst>
              <p:tags r:id="rId41"/>
            </p:custDataLst>
          </p:nvPr>
        </p:nvSpPr>
        <p:spPr>
          <a:xfrm>
            <a:off x="6787380" y="357563"/>
            <a:ext cx="573070" cy="170519"/>
          </a:xfrm>
          <a:prstGeom prst="rect">
            <a:avLst/>
          </a:prstGeom>
          <a:noFill/>
        </p:spPr>
        <p:txBody>
          <a:bodyPr vert="horz" wrap="square" lIns="0" tIns="0" rIns="0" bIns="0" rtlCol="0" anchor="ctr" anchorCtr="0">
            <a:noAutofit/>
          </a:bodyPr>
          <a:lstStyle/>
          <a:p>
            <a:r>
              <a:rPr lang="fr-FR" sz="1400" b="1" spc="-14" smtClean="0">
                <a:solidFill>
                  <a:schemeClr val="dk1"/>
                </a:solidFill>
                <a:latin typeface="Calibri" panose="020F0502020204030204" pitchFamily="34" charset="0"/>
              </a:rPr>
              <a:t>1984</a:t>
            </a:r>
            <a:endParaRPr lang="fr-FR" sz="1400" b="1" spc="-14">
              <a:solidFill>
                <a:schemeClr val="dk1"/>
              </a:solidFill>
              <a:latin typeface="Calibri" panose="020F0502020204030204" pitchFamily="34" charset="0"/>
            </a:endParaRPr>
          </a:p>
        </p:txBody>
      </p:sp>
      <p:sp>
        <p:nvSpPr>
          <p:cNvPr id="920" name="OTLSHAPE_M_03c03b64490648a0b4a9b2eb616ddce6_Shape"/>
          <p:cNvSpPr/>
          <p:nvPr>
            <p:custDataLst>
              <p:tags r:id="rId42"/>
            </p:custDataLst>
          </p:nvPr>
        </p:nvSpPr>
        <p:spPr>
          <a:xfrm rot="16200000">
            <a:off x="6590530" y="469534"/>
            <a:ext cx="165100" cy="165100"/>
          </a:xfrm>
          <a:prstGeom prst="flowChartMerge">
            <a:avLst/>
          </a:prstGeom>
          <a:solidFill>
            <a:srgbClr val="02B2EE"/>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921" name="OTLSHAPE_T_29617972c0e14ecda56285b7d8b38bde_Shape"/>
          <p:cNvSpPr/>
          <p:nvPr>
            <p:custDataLst>
              <p:tags r:id="rId43"/>
            </p:custDataLst>
          </p:nvPr>
        </p:nvSpPr>
        <p:spPr>
          <a:xfrm>
            <a:off x="1215071" y="1731593"/>
            <a:ext cx="7188200" cy="203200"/>
          </a:xfrm>
          <a:prstGeom prst="rect">
            <a:avLst/>
          </a:prstGeom>
          <a:solidFill>
            <a:srgbClr val="B1F069"/>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922" name="OTLSHAPE_T_29617972c0e14ecda56285b7d8b38bde_ShapePercentage" hidden="1"/>
          <p:cNvSpPr/>
          <p:nvPr>
            <p:custDataLst>
              <p:tags r:id="rId44"/>
            </p:custDataLst>
          </p:nvPr>
        </p:nvSpPr>
        <p:spPr>
          <a:xfrm>
            <a:off x="954855" y="2665180"/>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0" name="OTLSHAPE_T_29617972c0e14ecda56285b7d8b38bde_Duration" hidden="1"/>
          <p:cNvSpPr txBox="1"/>
          <p:nvPr>
            <p:custDataLst>
              <p:tags r:id="rId45"/>
            </p:custDataLst>
          </p:nvPr>
        </p:nvSpPr>
        <p:spPr>
          <a:xfrm>
            <a:off x="0" y="2611755"/>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50496 jours</a:t>
            </a:r>
            <a:endParaRPr lang="fr-FR" sz="1000">
              <a:solidFill>
                <a:srgbClr val="ED7D31"/>
              </a:solidFill>
              <a:latin typeface="Calibri" panose="020F0502020204030204" pitchFamily="34" charset="0"/>
            </a:endParaRPr>
          </a:p>
        </p:txBody>
      </p:sp>
      <p:sp>
        <p:nvSpPr>
          <p:cNvPr id="321" name="OTLSHAPE_T_29617972c0e14ecda56285b7d8b38bde_TextPercentage" hidden="1"/>
          <p:cNvSpPr txBox="1"/>
          <p:nvPr>
            <p:custDataLst>
              <p:tags r:id="rId46"/>
            </p:custDataLst>
          </p:nvPr>
        </p:nvSpPr>
        <p:spPr>
          <a:xfrm>
            <a:off x="0" y="2766780"/>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22" name="OTLSHAPE_T_29617972c0e14ecda56285b7d8b38bde_StartDate" hidden="1"/>
          <p:cNvSpPr txBox="1"/>
          <p:nvPr>
            <p:custDataLst>
              <p:tags r:id="rId47"/>
            </p:custDataLst>
          </p:nvPr>
        </p:nvSpPr>
        <p:spPr>
          <a:xfrm>
            <a:off x="0" y="2766780"/>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23" name="OTLSHAPE_T_29617972c0e14ecda56285b7d8b38bde_EndDate" hidden="1"/>
          <p:cNvSpPr txBox="1"/>
          <p:nvPr>
            <p:custDataLst>
              <p:tags r:id="rId48"/>
            </p:custDataLst>
          </p:nvPr>
        </p:nvSpPr>
        <p:spPr>
          <a:xfrm>
            <a:off x="0" y="2766780"/>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26" name="OTLSHAPE_T_dbbcebefc0dc4fdfbfe7d0a5a292e0f7_Shape"/>
          <p:cNvSpPr/>
          <p:nvPr>
            <p:custDataLst>
              <p:tags r:id="rId49"/>
            </p:custDataLst>
          </p:nvPr>
        </p:nvSpPr>
        <p:spPr>
          <a:xfrm>
            <a:off x="1257767" y="2105142"/>
            <a:ext cx="7150100" cy="203200"/>
          </a:xfrm>
          <a:prstGeom prst="rect">
            <a:avLst/>
          </a:prstGeom>
          <a:solidFill>
            <a:srgbClr val="07AE99"/>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27" name="OTLSHAPE_T_dbbcebefc0dc4fdfbfe7d0a5a292e0f7_ShapePercentage" hidden="1"/>
          <p:cNvSpPr/>
          <p:nvPr>
            <p:custDataLst>
              <p:tags r:id="rId50"/>
            </p:custDataLst>
          </p:nvPr>
        </p:nvSpPr>
        <p:spPr>
          <a:xfrm>
            <a:off x="997551" y="3038729"/>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8" name="OTLSHAPE_T_dbbcebefc0dc4fdfbfe7d0a5a292e0f7_Duration" hidden="1"/>
          <p:cNvSpPr txBox="1"/>
          <p:nvPr>
            <p:custDataLst>
              <p:tags r:id="rId51"/>
            </p:custDataLst>
          </p:nvPr>
        </p:nvSpPr>
        <p:spPr>
          <a:xfrm>
            <a:off x="0" y="2985304"/>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50196 jours</a:t>
            </a:r>
            <a:endParaRPr lang="fr-FR" sz="1000">
              <a:solidFill>
                <a:srgbClr val="ED7D31"/>
              </a:solidFill>
              <a:latin typeface="Calibri" panose="020F0502020204030204" pitchFamily="34" charset="0"/>
            </a:endParaRPr>
          </a:p>
        </p:txBody>
      </p:sp>
      <p:sp>
        <p:nvSpPr>
          <p:cNvPr id="329" name="OTLSHAPE_T_dbbcebefc0dc4fdfbfe7d0a5a292e0f7_TextPercentage" hidden="1"/>
          <p:cNvSpPr txBox="1"/>
          <p:nvPr>
            <p:custDataLst>
              <p:tags r:id="rId52"/>
            </p:custDataLst>
          </p:nvPr>
        </p:nvSpPr>
        <p:spPr>
          <a:xfrm>
            <a:off x="0" y="3140329"/>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30" name="OTLSHAPE_T_dbbcebefc0dc4fdfbfe7d0a5a292e0f7_StartDate" hidden="1"/>
          <p:cNvSpPr txBox="1"/>
          <p:nvPr>
            <p:custDataLst>
              <p:tags r:id="rId53"/>
            </p:custDataLst>
          </p:nvPr>
        </p:nvSpPr>
        <p:spPr>
          <a:xfrm>
            <a:off x="0" y="3140329"/>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31" name="OTLSHAPE_T_dbbcebefc0dc4fdfbfe7d0a5a292e0f7_EndDate" hidden="1"/>
          <p:cNvSpPr txBox="1"/>
          <p:nvPr>
            <p:custDataLst>
              <p:tags r:id="rId54"/>
            </p:custDataLst>
          </p:nvPr>
        </p:nvSpPr>
        <p:spPr>
          <a:xfrm>
            <a:off x="0" y="3140329"/>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34" name="OTLSHAPE_T_bcf0ebb026f8434e9b2bc140854462e8_Shape"/>
          <p:cNvSpPr/>
          <p:nvPr>
            <p:custDataLst>
              <p:tags r:id="rId55"/>
            </p:custDataLst>
          </p:nvPr>
        </p:nvSpPr>
        <p:spPr>
          <a:xfrm>
            <a:off x="1488037" y="2478691"/>
            <a:ext cx="6921500" cy="203200"/>
          </a:xfrm>
          <a:prstGeom prst="rect">
            <a:avLst/>
          </a:prstGeom>
          <a:solidFill>
            <a:srgbClr val="BF4F07"/>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35" name="OTLSHAPE_T_bcf0ebb026f8434e9b2bc140854462e8_ShapePercentage" hidden="1"/>
          <p:cNvSpPr/>
          <p:nvPr>
            <p:custDataLst>
              <p:tags r:id="rId56"/>
            </p:custDataLst>
          </p:nvPr>
        </p:nvSpPr>
        <p:spPr>
          <a:xfrm>
            <a:off x="1227821" y="3412278"/>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6" name="OTLSHAPE_T_bcf0ebb026f8434e9b2bc140854462e8_Duration" hidden="1"/>
          <p:cNvSpPr txBox="1"/>
          <p:nvPr>
            <p:custDataLst>
              <p:tags r:id="rId57"/>
            </p:custDataLst>
          </p:nvPr>
        </p:nvSpPr>
        <p:spPr>
          <a:xfrm>
            <a:off x="0" y="3358854"/>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48578 jours</a:t>
            </a:r>
            <a:endParaRPr lang="fr-FR" sz="1000">
              <a:solidFill>
                <a:srgbClr val="ED7D31"/>
              </a:solidFill>
              <a:latin typeface="Calibri" panose="020F0502020204030204" pitchFamily="34" charset="0"/>
            </a:endParaRPr>
          </a:p>
        </p:txBody>
      </p:sp>
      <p:sp>
        <p:nvSpPr>
          <p:cNvPr id="337" name="OTLSHAPE_T_bcf0ebb026f8434e9b2bc140854462e8_TextPercentage" hidden="1"/>
          <p:cNvSpPr txBox="1"/>
          <p:nvPr>
            <p:custDataLst>
              <p:tags r:id="rId58"/>
            </p:custDataLst>
          </p:nvPr>
        </p:nvSpPr>
        <p:spPr>
          <a:xfrm>
            <a:off x="0" y="3513878"/>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38" name="OTLSHAPE_T_bcf0ebb026f8434e9b2bc140854462e8_StartDate" hidden="1"/>
          <p:cNvSpPr txBox="1"/>
          <p:nvPr>
            <p:custDataLst>
              <p:tags r:id="rId59"/>
            </p:custDataLst>
          </p:nvPr>
        </p:nvSpPr>
        <p:spPr>
          <a:xfrm>
            <a:off x="0" y="3513878"/>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39" name="OTLSHAPE_T_bcf0ebb026f8434e9b2bc140854462e8_EndDate" hidden="1"/>
          <p:cNvSpPr txBox="1"/>
          <p:nvPr>
            <p:custDataLst>
              <p:tags r:id="rId60"/>
            </p:custDataLst>
          </p:nvPr>
        </p:nvSpPr>
        <p:spPr>
          <a:xfrm>
            <a:off x="0" y="3513878"/>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41" name="OTLSHAPE_T_bcf0ebb026f8434e9b2bc140854462e8_Title"/>
          <p:cNvSpPr txBox="1"/>
          <p:nvPr>
            <p:custDataLst>
              <p:tags r:id="rId61"/>
            </p:custDataLst>
          </p:nvPr>
        </p:nvSpPr>
        <p:spPr>
          <a:xfrm>
            <a:off x="1543855" y="2513701"/>
            <a:ext cx="6391787" cy="133180"/>
          </a:xfrm>
          <a:prstGeom prst="rect">
            <a:avLst/>
          </a:prstGeom>
          <a:noFill/>
        </p:spPr>
        <p:txBody>
          <a:bodyPr vert="horz" wrap="square" lIns="0" tIns="0" rIns="0" bIns="0" rtlCol="0" anchor="ctr" anchorCtr="0">
            <a:noAutofit/>
          </a:bodyPr>
          <a:lstStyle/>
          <a:p>
            <a:r>
              <a:rPr lang="fr-FR" sz="1400" b="1" spc="-4" dirty="0" smtClean="0">
                <a:solidFill>
                  <a:schemeClr val="bg1"/>
                </a:solidFill>
                <a:latin typeface="Calibri" panose="020F0502020204030204" pitchFamily="34" charset="0"/>
              </a:rPr>
              <a:t>loi Goblet 1886 : création des écoles maternelles, obligation scolaire jusqu’à 12 ans</a:t>
            </a:r>
            <a:endParaRPr lang="fr-FR" sz="1400" b="1" spc="-4" dirty="0">
              <a:solidFill>
                <a:schemeClr val="bg1"/>
              </a:solidFill>
              <a:latin typeface="Calibri" panose="020F0502020204030204" pitchFamily="34" charset="0"/>
            </a:endParaRPr>
          </a:p>
        </p:txBody>
      </p:sp>
      <p:sp>
        <p:nvSpPr>
          <p:cNvPr id="342" name="OTLSHAPE_T_85c0223d3f3f42e1bc33c5abc8c9e305_Shape"/>
          <p:cNvSpPr/>
          <p:nvPr>
            <p:custDataLst>
              <p:tags r:id="rId62"/>
            </p:custDataLst>
          </p:nvPr>
        </p:nvSpPr>
        <p:spPr>
          <a:xfrm>
            <a:off x="4087041" y="2852241"/>
            <a:ext cx="4318000" cy="203200"/>
          </a:xfrm>
          <a:prstGeom prst="rect">
            <a:avLst/>
          </a:prstGeom>
          <a:solidFill>
            <a:schemeClr val="dk2"/>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43" name="OTLSHAPE_T_85c0223d3f3f42e1bc33c5abc8c9e305_ShapePercentage" hidden="1"/>
          <p:cNvSpPr/>
          <p:nvPr>
            <p:custDataLst>
              <p:tags r:id="rId63"/>
            </p:custDataLst>
          </p:nvPr>
        </p:nvSpPr>
        <p:spPr>
          <a:xfrm>
            <a:off x="3826825" y="3785828"/>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4" name="OTLSHAPE_T_85c0223d3f3f42e1bc33c5abc8c9e305_Duration" hidden="1"/>
          <p:cNvSpPr txBox="1"/>
          <p:nvPr>
            <p:custDataLst>
              <p:tags r:id="rId64"/>
            </p:custDataLst>
          </p:nvPr>
        </p:nvSpPr>
        <p:spPr>
          <a:xfrm>
            <a:off x="0" y="3732403"/>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30316 jours</a:t>
            </a:r>
            <a:endParaRPr lang="fr-FR" sz="1000">
              <a:solidFill>
                <a:srgbClr val="ED7D31"/>
              </a:solidFill>
              <a:latin typeface="Calibri" panose="020F0502020204030204" pitchFamily="34" charset="0"/>
            </a:endParaRPr>
          </a:p>
        </p:txBody>
      </p:sp>
      <p:sp>
        <p:nvSpPr>
          <p:cNvPr id="345" name="OTLSHAPE_T_85c0223d3f3f42e1bc33c5abc8c9e305_TextPercentage" hidden="1"/>
          <p:cNvSpPr txBox="1"/>
          <p:nvPr>
            <p:custDataLst>
              <p:tags r:id="rId65"/>
            </p:custDataLst>
          </p:nvPr>
        </p:nvSpPr>
        <p:spPr>
          <a:xfrm>
            <a:off x="0" y="3887428"/>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46" name="OTLSHAPE_T_85c0223d3f3f42e1bc33c5abc8c9e305_StartDate" hidden="1"/>
          <p:cNvSpPr txBox="1"/>
          <p:nvPr>
            <p:custDataLst>
              <p:tags r:id="rId66"/>
            </p:custDataLst>
          </p:nvPr>
        </p:nvSpPr>
        <p:spPr>
          <a:xfrm>
            <a:off x="0" y="3887428"/>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47" name="OTLSHAPE_T_85c0223d3f3f42e1bc33c5abc8c9e305_EndDate" hidden="1"/>
          <p:cNvSpPr txBox="1"/>
          <p:nvPr>
            <p:custDataLst>
              <p:tags r:id="rId67"/>
            </p:custDataLst>
          </p:nvPr>
        </p:nvSpPr>
        <p:spPr>
          <a:xfrm>
            <a:off x="0" y="3887428"/>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49" name="OTLSHAPE_T_85c0223d3f3f42e1bc33c5abc8c9e305_Title"/>
          <p:cNvSpPr txBox="1"/>
          <p:nvPr>
            <p:custDataLst>
              <p:tags r:id="rId68"/>
            </p:custDataLst>
          </p:nvPr>
        </p:nvSpPr>
        <p:spPr>
          <a:xfrm>
            <a:off x="4144531" y="2868582"/>
            <a:ext cx="4631013" cy="158106"/>
          </a:xfrm>
          <a:prstGeom prst="rect">
            <a:avLst/>
          </a:prstGeom>
          <a:noFill/>
        </p:spPr>
        <p:txBody>
          <a:bodyPr vert="horz" wrap="square" lIns="0" tIns="0" rIns="0" bIns="0" rtlCol="0" anchor="ctr" anchorCtr="0">
            <a:noAutofit/>
          </a:bodyPr>
          <a:lstStyle/>
          <a:p>
            <a:r>
              <a:rPr lang="fr-FR" sz="1400" b="1" spc="-4" dirty="0" smtClean="0">
                <a:solidFill>
                  <a:schemeClr val="bg1"/>
                </a:solidFill>
                <a:latin typeface="Calibri" panose="020F0502020204030204" pitchFamily="34" charset="0"/>
              </a:rPr>
              <a:t>loi Jean Zay 1936 : obligation scolaire jusqu’à 14 ans</a:t>
            </a:r>
            <a:endParaRPr lang="fr-FR" sz="1400" b="1" spc="-4" dirty="0">
              <a:solidFill>
                <a:schemeClr val="bg1"/>
              </a:solidFill>
              <a:latin typeface="Calibri" panose="020F0502020204030204" pitchFamily="34" charset="0"/>
            </a:endParaRPr>
          </a:p>
        </p:txBody>
      </p:sp>
      <p:sp>
        <p:nvSpPr>
          <p:cNvPr id="354" name="OTLSHAPE_T_e620e6b4ec274fa48a90aab69cee0449_Shape"/>
          <p:cNvSpPr/>
          <p:nvPr>
            <p:custDataLst>
              <p:tags r:id="rId69"/>
            </p:custDataLst>
          </p:nvPr>
        </p:nvSpPr>
        <p:spPr>
          <a:xfrm>
            <a:off x="5282509" y="3225790"/>
            <a:ext cx="3124200" cy="203200"/>
          </a:xfrm>
          <a:prstGeom prst="rect">
            <a:avLst/>
          </a:prstGeom>
          <a:solidFill>
            <a:srgbClr val="1AAA42"/>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55" name="OTLSHAPE_T_e620e6b4ec274fa48a90aab69cee0449_ShapePercentage" hidden="1"/>
          <p:cNvSpPr/>
          <p:nvPr>
            <p:custDataLst>
              <p:tags r:id="rId70"/>
            </p:custDataLst>
          </p:nvPr>
        </p:nvSpPr>
        <p:spPr>
          <a:xfrm>
            <a:off x="5022293" y="4159377"/>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6" name="OTLSHAPE_T_e620e6b4ec274fa48a90aab69cee0449_Duration" hidden="1"/>
          <p:cNvSpPr txBox="1"/>
          <p:nvPr>
            <p:custDataLst>
              <p:tags r:id="rId71"/>
            </p:custDataLst>
          </p:nvPr>
        </p:nvSpPr>
        <p:spPr>
          <a:xfrm>
            <a:off x="0" y="4105952"/>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21916 jours</a:t>
            </a:r>
            <a:endParaRPr lang="fr-FR" sz="1000">
              <a:solidFill>
                <a:srgbClr val="ED7D31"/>
              </a:solidFill>
              <a:latin typeface="Calibri" panose="020F0502020204030204" pitchFamily="34" charset="0"/>
            </a:endParaRPr>
          </a:p>
        </p:txBody>
      </p:sp>
      <p:sp>
        <p:nvSpPr>
          <p:cNvPr id="357" name="OTLSHAPE_T_e620e6b4ec274fa48a90aab69cee0449_TextPercentage" hidden="1"/>
          <p:cNvSpPr txBox="1"/>
          <p:nvPr>
            <p:custDataLst>
              <p:tags r:id="rId72"/>
            </p:custDataLst>
          </p:nvPr>
        </p:nvSpPr>
        <p:spPr>
          <a:xfrm>
            <a:off x="0" y="4260977"/>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58" name="OTLSHAPE_T_e620e6b4ec274fa48a90aab69cee0449_StartDate" hidden="1"/>
          <p:cNvSpPr txBox="1"/>
          <p:nvPr>
            <p:custDataLst>
              <p:tags r:id="rId73"/>
            </p:custDataLst>
          </p:nvPr>
        </p:nvSpPr>
        <p:spPr>
          <a:xfrm>
            <a:off x="0" y="4260977"/>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59" name="OTLSHAPE_T_e620e6b4ec274fa48a90aab69cee0449_EndDate" hidden="1"/>
          <p:cNvSpPr txBox="1"/>
          <p:nvPr>
            <p:custDataLst>
              <p:tags r:id="rId74"/>
            </p:custDataLst>
          </p:nvPr>
        </p:nvSpPr>
        <p:spPr>
          <a:xfrm>
            <a:off x="0" y="4260977"/>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61" name="OTLSHAPE_T_e620e6b4ec274fa48a90aab69cee0449_Title"/>
          <p:cNvSpPr txBox="1"/>
          <p:nvPr>
            <p:custDataLst>
              <p:tags r:id="rId75"/>
            </p:custDataLst>
          </p:nvPr>
        </p:nvSpPr>
        <p:spPr>
          <a:xfrm>
            <a:off x="387215" y="3242131"/>
            <a:ext cx="4508359" cy="154601"/>
          </a:xfrm>
          <a:prstGeom prst="rect">
            <a:avLst/>
          </a:prstGeom>
          <a:noFill/>
        </p:spPr>
        <p:txBody>
          <a:bodyPr vert="horz" wrap="square" lIns="0" tIns="0" rIns="0" bIns="0" rtlCol="0" anchor="ctr" anchorCtr="0">
            <a:noAutofit/>
          </a:bodyPr>
          <a:lstStyle/>
          <a:p>
            <a:r>
              <a:rPr lang="fr-FR" sz="1400" b="1" spc="-4" dirty="0" smtClean="0">
                <a:solidFill>
                  <a:schemeClr val="dk1"/>
                </a:solidFill>
                <a:latin typeface="Calibri" panose="020F0502020204030204" pitchFamily="34" charset="0"/>
              </a:rPr>
              <a:t>1959 réforme </a:t>
            </a:r>
            <a:r>
              <a:rPr lang="fr-FR" sz="1400" b="1" spc="-4" dirty="0" err="1" smtClean="0">
                <a:solidFill>
                  <a:schemeClr val="dk1"/>
                </a:solidFill>
                <a:latin typeface="Calibri" panose="020F0502020204030204" pitchFamily="34" charset="0"/>
              </a:rPr>
              <a:t>Berthoin</a:t>
            </a:r>
            <a:r>
              <a:rPr lang="fr-FR" sz="1400" b="1" spc="-4" dirty="0" smtClean="0">
                <a:solidFill>
                  <a:schemeClr val="dk1"/>
                </a:solidFill>
                <a:latin typeface="Calibri" panose="020F0502020204030204" pitchFamily="34" charset="0"/>
              </a:rPr>
              <a:t> : scolarité obligatoire jusqu’à 16 ans</a:t>
            </a:r>
            <a:endParaRPr lang="fr-FR" sz="1400" b="1" spc="-4" dirty="0">
              <a:solidFill>
                <a:schemeClr val="dk1"/>
              </a:solidFill>
              <a:latin typeface="Calibri" panose="020F0502020204030204" pitchFamily="34" charset="0"/>
            </a:endParaRPr>
          </a:p>
        </p:txBody>
      </p:sp>
      <p:sp>
        <p:nvSpPr>
          <p:cNvPr id="362" name="OTLSHAPE_T_52995d1545ef46a8a3d25854ac7ee0cd_Shape"/>
          <p:cNvSpPr/>
          <p:nvPr>
            <p:custDataLst>
              <p:tags r:id="rId76"/>
            </p:custDataLst>
          </p:nvPr>
        </p:nvSpPr>
        <p:spPr>
          <a:xfrm>
            <a:off x="6114213" y="3599339"/>
            <a:ext cx="2298700" cy="203200"/>
          </a:xfrm>
          <a:prstGeom prst="rect">
            <a:avLst/>
          </a:prstGeom>
          <a:solidFill>
            <a:srgbClr val="E642DD"/>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63" name="OTLSHAPE_T_52995d1545ef46a8a3d25854ac7ee0cd_ShapePercentage" hidden="1"/>
          <p:cNvSpPr/>
          <p:nvPr>
            <p:custDataLst>
              <p:tags r:id="rId77"/>
            </p:custDataLst>
          </p:nvPr>
        </p:nvSpPr>
        <p:spPr>
          <a:xfrm>
            <a:off x="5853997" y="4532926"/>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4" name="OTLSHAPE_T_52995d1545ef46a8a3d25854ac7ee0cd_Duration" hidden="1"/>
          <p:cNvSpPr txBox="1"/>
          <p:nvPr>
            <p:custDataLst>
              <p:tags r:id="rId78"/>
            </p:custDataLst>
          </p:nvPr>
        </p:nvSpPr>
        <p:spPr>
          <a:xfrm>
            <a:off x="0" y="4479502"/>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16072 jours</a:t>
            </a:r>
            <a:endParaRPr lang="fr-FR" sz="1000">
              <a:solidFill>
                <a:srgbClr val="ED7D31"/>
              </a:solidFill>
              <a:latin typeface="Calibri" panose="020F0502020204030204" pitchFamily="34" charset="0"/>
            </a:endParaRPr>
          </a:p>
        </p:txBody>
      </p:sp>
      <p:sp>
        <p:nvSpPr>
          <p:cNvPr id="365" name="OTLSHAPE_T_52995d1545ef46a8a3d25854ac7ee0cd_TextPercentage" hidden="1"/>
          <p:cNvSpPr txBox="1"/>
          <p:nvPr>
            <p:custDataLst>
              <p:tags r:id="rId79"/>
            </p:custDataLst>
          </p:nvPr>
        </p:nvSpPr>
        <p:spPr>
          <a:xfrm>
            <a:off x="0" y="4634526"/>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66" name="OTLSHAPE_T_52995d1545ef46a8a3d25854ac7ee0cd_StartDate" hidden="1"/>
          <p:cNvSpPr txBox="1"/>
          <p:nvPr>
            <p:custDataLst>
              <p:tags r:id="rId80"/>
            </p:custDataLst>
          </p:nvPr>
        </p:nvSpPr>
        <p:spPr>
          <a:xfrm>
            <a:off x="0" y="4634526"/>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67" name="OTLSHAPE_T_52995d1545ef46a8a3d25854ac7ee0cd_EndDate" hidden="1"/>
          <p:cNvSpPr txBox="1"/>
          <p:nvPr>
            <p:custDataLst>
              <p:tags r:id="rId81"/>
            </p:custDataLst>
          </p:nvPr>
        </p:nvSpPr>
        <p:spPr>
          <a:xfrm>
            <a:off x="0" y="4634526"/>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69" name="OTLSHAPE_T_52995d1545ef46a8a3d25854ac7ee0cd_Title"/>
          <p:cNvSpPr txBox="1"/>
          <p:nvPr>
            <p:custDataLst>
              <p:tags r:id="rId82"/>
            </p:custDataLst>
          </p:nvPr>
        </p:nvSpPr>
        <p:spPr>
          <a:xfrm>
            <a:off x="387215" y="3615680"/>
            <a:ext cx="5415993" cy="170519"/>
          </a:xfrm>
          <a:prstGeom prst="rect">
            <a:avLst/>
          </a:prstGeom>
          <a:noFill/>
        </p:spPr>
        <p:txBody>
          <a:bodyPr vert="horz" wrap="square" lIns="0" tIns="0" rIns="0" bIns="0" rtlCol="0" anchor="ctr" anchorCtr="0">
            <a:noAutofit/>
          </a:bodyPr>
          <a:lstStyle/>
          <a:p>
            <a:r>
              <a:rPr lang="fr-FR" sz="1400" b="1" spc="-4" dirty="0" smtClean="0">
                <a:solidFill>
                  <a:schemeClr val="dk1"/>
                </a:solidFill>
                <a:latin typeface="Calibri" panose="020F0502020204030204" pitchFamily="34" charset="0"/>
              </a:rPr>
              <a:t>1975 le collège unique est instauré par la réforme Haby</a:t>
            </a:r>
            <a:endParaRPr lang="fr-FR" sz="1400" b="1" spc="-4" dirty="0">
              <a:solidFill>
                <a:schemeClr val="dk1"/>
              </a:solidFill>
              <a:latin typeface="Calibri" panose="020F0502020204030204" pitchFamily="34" charset="0"/>
            </a:endParaRPr>
          </a:p>
        </p:txBody>
      </p:sp>
      <p:sp>
        <p:nvSpPr>
          <p:cNvPr id="370" name="OTLSHAPE_T_cae940e6977745518c57acf06fe0d717_Shape"/>
          <p:cNvSpPr/>
          <p:nvPr>
            <p:custDataLst>
              <p:tags r:id="rId83"/>
            </p:custDataLst>
          </p:nvPr>
        </p:nvSpPr>
        <p:spPr>
          <a:xfrm>
            <a:off x="6114356" y="3972889"/>
            <a:ext cx="2298700" cy="203200"/>
          </a:xfrm>
          <a:prstGeom prst="rect">
            <a:avLst/>
          </a:prstGeom>
          <a:solidFill>
            <a:schemeClr val="accent2"/>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71" name="OTLSHAPE_T_cae940e6977745518c57acf06fe0d717_ShapePercentage" hidden="1"/>
          <p:cNvSpPr/>
          <p:nvPr>
            <p:custDataLst>
              <p:tags r:id="rId84"/>
            </p:custDataLst>
          </p:nvPr>
        </p:nvSpPr>
        <p:spPr>
          <a:xfrm>
            <a:off x="5854140" y="4906476"/>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2" name="OTLSHAPE_T_cae940e6977745518c57acf06fe0d717_Duration" hidden="1"/>
          <p:cNvSpPr txBox="1"/>
          <p:nvPr>
            <p:custDataLst>
              <p:tags r:id="rId85"/>
            </p:custDataLst>
          </p:nvPr>
        </p:nvSpPr>
        <p:spPr>
          <a:xfrm>
            <a:off x="0" y="4853051"/>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16071 jours</a:t>
            </a:r>
            <a:endParaRPr lang="fr-FR" sz="1000">
              <a:solidFill>
                <a:srgbClr val="ED7D31"/>
              </a:solidFill>
              <a:latin typeface="Calibri" panose="020F0502020204030204" pitchFamily="34" charset="0"/>
            </a:endParaRPr>
          </a:p>
        </p:txBody>
      </p:sp>
      <p:sp>
        <p:nvSpPr>
          <p:cNvPr id="373" name="OTLSHAPE_T_cae940e6977745518c57acf06fe0d717_TextPercentage" hidden="1"/>
          <p:cNvSpPr txBox="1"/>
          <p:nvPr>
            <p:custDataLst>
              <p:tags r:id="rId86"/>
            </p:custDataLst>
          </p:nvPr>
        </p:nvSpPr>
        <p:spPr>
          <a:xfrm>
            <a:off x="0" y="5008076"/>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74" name="OTLSHAPE_T_cae940e6977745518c57acf06fe0d717_StartDate" hidden="1"/>
          <p:cNvSpPr txBox="1"/>
          <p:nvPr>
            <p:custDataLst>
              <p:tags r:id="rId87"/>
            </p:custDataLst>
          </p:nvPr>
        </p:nvSpPr>
        <p:spPr>
          <a:xfrm>
            <a:off x="0" y="5008076"/>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75" name="OTLSHAPE_T_cae940e6977745518c57acf06fe0d717_EndDate" hidden="1"/>
          <p:cNvSpPr txBox="1"/>
          <p:nvPr>
            <p:custDataLst>
              <p:tags r:id="rId88"/>
            </p:custDataLst>
          </p:nvPr>
        </p:nvSpPr>
        <p:spPr>
          <a:xfrm>
            <a:off x="0" y="5008076"/>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77" name="OTLSHAPE_T_cae940e6977745518c57acf06fe0d717_Title"/>
          <p:cNvSpPr txBox="1"/>
          <p:nvPr>
            <p:custDataLst>
              <p:tags r:id="rId89"/>
            </p:custDataLst>
          </p:nvPr>
        </p:nvSpPr>
        <p:spPr>
          <a:xfrm>
            <a:off x="387216" y="3989229"/>
            <a:ext cx="5387298" cy="170519"/>
          </a:xfrm>
          <a:prstGeom prst="rect">
            <a:avLst/>
          </a:prstGeom>
          <a:noFill/>
        </p:spPr>
        <p:txBody>
          <a:bodyPr vert="horz" wrap="square" lIns="0" tIns="0" rIns="0" bIns="0" rtlCol="0" anchor="ctr" anchorCtr="0">
            <a:noAutofit/>
          </a:bodyPr>
          <a:lstStyle/>
          <a:p>
            <a:r>
              <a:rPr lang="fr-FR" sz="1400" b="1" spc="-4" dirty="0" smtClean="0">
                <a:solidFill>
                  <a:schemeClr val="dk1"/>
                </a:solidFill>
                <a:latin typeface="Calibri" panose="020F0502020204030204" pitchFamily="34" charset="0"/>
              </a:rPr>
              <a:t>1976 Création des lycées d'enseignement professionnel</a:t>
            </a:r>
            <a:endParaRPr lang="fr-FR" sz="1400" b="1" spc="-4" dirty="0">
              <a:solidFill>
                <a:schemeClr val="dk1"/>
              </a:solidFill>
              <a:latin typeface="Calibri" panose="020F0502020204030204" pitchFamily="34" charset="0"/>
            </a:endParaRPr>
          </a:p>
        </p:txBody>
      </p:sp>
      <p:sp>
        <p:nvSpPr>
          <p:cNvPr id="378" name="OTLSHAPE_T_c530da7ee0ab4d3c9e1950f53b01f3ab_Shape"/>
          <p:cNvSpPr/>
          <p:nvPr>
            <p:custDataLst>
              <p:tags r:id="rId90"/>
            </p:custDataLst>
          </p:nvPr>
        </p:nvSpPr>
        <p:spPr>
          <a:xfrm>
            <a:off x="6582153" y="4346438"/>
            <a:ext cx="1828800" cy="203200"/>
          </a:xfrm>
          <a:prstGeom prst="rect">
            <a:avLst/>
          </a:prstGeom>
          <a:solidFill>
            <a:srgbClr val="02B2EE"/>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79" name="OTLSHAPE_T_c530da7ee0ab4d3c9e1950f53b01f3ab_ShapePercentage" hidden="1"/>
          <p:cNvSpPr/>
          <p:nvPr>
            <p:custDataLst>
              <p:tags r:id="rId91"/>
            </p:custDataLst>
          </p:nvPr>
        </p:nvSpPr>
        <p:spPr>
          <a:xfrm>
            <a:off x="6321937" y="5280025"/>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0" name="OTLSHAPE_T_c530da7ee0ab4d3c9e1950f53b01f3ab_Duration" hidden="1"/>
          <p:cNvSpPr txBox="1"/>
          <p:nvPr>
            <p:custDataLst>
              <p:tags r:id="rId92"/>
            </p:custDataLst>
          </p:nvPr>
        </p:nvSpPr>
        <p:spPr>
          <a:xfrm>
            <a:off x="0" y="5226600"/>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12784 jours</a:t>
            </a:r>
            <a:endParaRPr lang="fr-FR" sz="1000">
              <a:solidFill>
                <a:srgbClr val="ED7D31"/>
              </a:solidFill>
              <a:latin typeface="Calibri" panose="020F0502020204030204" pitchFamily="34" charset="0"/>
            </a:endParaRPr>
          </a:p>
        </p:txBody>
      </p:sp>
      <p:sp>
        <p:nvSpPr>
          <p:cNvPr id="381" name="OTLSHAPE_T_c530da7ee0ab4d3c9e1950f53b01f3ab_TextPercentage" hidden="1"/>
          <p:cNvSpPr txBox="1"/>
          <p:nvPr>
            <p:custDataLst>
              <p:tags r:id="rId93"/>
            </p:custDataLst>
          </p:nvPr>
        </p:nvSpPr>
        <p:spPr>
          <a:xfrm>
            <a:off x="0" y="538162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82" name="OTLSHAPE_T_c530da7ee0ab4d3c9e1950f53b01f3ab_StartDate" hidden="1"/>
          <p:cNvSpPr txBox="1"/>
          <p:nvPr>
            <p:custDataLst>
              <p:tags r:id="rId94"/>
            </p:custDataLst>
          </p:nvPr>
        </p:nvSpPr>
        <p:spPr>
          <a:xfrm>
            <a:off x="0" y="538162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83" name="OTLSHAPE_T_c530da7ee0ab4d3c9e1950f53b01f3ab_EndDate" hidden="1"/>
          <p:cNvSpPr txBox="1"/>
          <p:nvPr>
            <p:custDataLst>
              <p:tags r:id="rId95"/>
            </p:custDataLst>
          </p:nvPr>
        </p:nvSpPr>
        <p:spPr>
          <a:xfrm>
            <a:off x="0" y="538162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77" name="OTLSHAPE_T_c530da7ee0ab4d3c9e1950f53b01f3ab_Title"/>
          <p:cNvSpPr txBox="1"/>
          <p:nvPr>
            <p:custDataLst>
              <p:tags r:id="rId96"/>
            </p:custDataLst>
          </p:nvPr>
        </p:nvSpPr>
        <p:spPr>
          <a:xfrm>
            <a:off x="387216" y="4301936"/>
            <a:ext cx="5236170" cy="215444"/>
          </a:xfrm>
          <a:prstGeom prst="rect">
            <a:avLst/>
          </a:prstGeom>
          <a:noFill/>
        </p:spPr>
        <p:txBody>
          <a:bodyPr vert="horz" wrap="square" lIns="0" tIns="0" rIns="0" bIns="0" rtlCol="0" anchor="ctr" anchorCtr="0">
            <a:spAutoFit/>
          </a:bodyPr>
          <a:lstStyle/>
          <a:p>
            <a:r>
              <a:rPr lang="fr-FR" sz="1400" b="1" spc="-4" smtClean="0">
                <a:solidFill>
                  <a:schemeClr val="dk1"/>
                </a:solidFill>
                <a:latin typeface="Calibri" panose="020F0502020204030204" pitchFamily="34" charset="0"/>
              </a:rPr>
              <a:t>1984 Chevènement : 80% d’une classe d’âge au Bac</a:t>
            </a:r>
            <a:endParaRPr lang="fr-FR" sz="1400" b="1" spc="-4">
              <a:solidFill>
                <a:schemeClr val="dk1"/>
              </a:solidFill>
              <a:latin typeface="Calibri" panose="020F0502020204030204" pitchFamily="34" charset="0"/>
            </a:endParaRPr>
          </a:p>
        </p:txBody>
      </p:sp>
      <p:sp>
        <p:nvSpPr>
          <p:cNvPr id="1078" name="OTLSHAPE_T_2875798552d346a58a51a4cc63f347fb_Shape"/>
          <p:cNvSpPr/>
          <p:nvPr>
            <p:custDataLst>
              <p:tags r:id="rId97"/>
            </p:custDataLst>
          </p:nvPr>
        </p:nvSpPr>
        <p:spPr>
          <a:xfrm>
            <a:off x="6582153" y="4719987"/>
            <a:ext cx="1828800" cy="203200"/>
          </a:xfrm>
          <a:prstGeom prst="rect">
            <a:avLst/>
          </a:prstGeom>
          <a:solidFill>
            <a:srgbClr val="02B2EE"/>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079" name="OTLSHAPE_T_2875798552d346a58a51a4cc63f347fb_ShapePercentage" hidden="1"/>
          <p:cNvSpPr/>
          <p:nvPr>
            <p:custDataLst>
              <p:tags r:id="rId98"/>
            </p:custDataLst>
          </p:nvPr>
        </p:nvSpPr>
        <p:spPr>
          <a:xfrm>
            <a:off x="6321937" y="5653574"/>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80" name="OTLSHAPE_T_2875798552d346a58a51a4cc63f347fb_Duration" hidden="1"/>
          <p:cNvSpPr txBox="1"/>
          <p:nvPr>
            <p:custDataLst>
              <p:tags r:id="rId99"/>
            </p:custDataLst>
          </p:nvPr>
        </p:nvSpPr>
        <p:spPr>
          <a:xfrm>
            <a:off x="0" y="5600150"/>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12784 jours</a:t>
            </a:r>
            <a:endParaRPr lang="fr-FR" sz="1000">
              <a:solidFill>
                <a:srgbClr val="ED7D31"/>
              </a:solidFill>
              <a:latin typeface="Calibri" panose="020F0502020204030204" pitchFamily="34" charset="0"/>
            </a:endParaRPr>
          </a:p>
        </p:txBody>
      </p:sp>
      <p:sp>
        <p:nvSpPr>
          <p:cNvPr id="1081" name="OTLSHAPE_T_2875798552d346a58a51a4cc63f347fb_TextPercentage" hidden="1"/>
          <p:cNvSpPr txBox="1"/>
          <p:nvPr>
            <p:custDataLst>
              <p:tags r:id="rId100"/>
            </p:custDataLst>
          </p:nvPr>
        </p:nvSpPr>
        <p:spPr>
          <a:xfrm>
            <a:off x="0" y="5755174"/>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082" name="OTLSHAPE_T_2875798552d346a58a51a4cc63f347fb_StartDate" hidden="1"/>
          <p:cNvSpPr txBox="1"/>
          <p:nvPr>
            <p:custDataLst>
              <p:tags r:id="rId101"/>
            </p:custDataLst>
          </p:nvPr>
        </p:nvSpPr>
        <p:spPr>
          <a:xfrm>
            <a:off x="0" y="5755174"/>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83" name="OTLSHAPE_T_2875798552d346a58a51a4cc63f347fb_EndDate" hidden="1"/>
          <p:cNvSpPr txBox="1"/>
          <p:nvPr>
            <p:custDataLst>
              <p:tags r:id="rId102"/>
            </p:custDataLst>
          </p:nvPr>
        </p:nvSpPr>
        <p:spPr>
          <a:xfrm>
            <a:off x="0" y="5755174"/>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85" name="OTLSHAPE_T_2875798552d346a58a51a4cc63f347fb_Title"/>
          <p:cNvSpPr txBox="1"/>
          <p:nvPr>
            <p:custDataLst>
              <p:tags r:id="rId103"/>
            </p:custDataLst>
          </p:nvPr>
        </p:nvSpPr>
        <p:spPr>
          <a:xfrm>
            <a:off x="387216" y="4675487"/>
            <a:ext cx="5940468" cy="215441"/>
          </a:xfrm>
          <a:prstGeom prst="rect">
            <a:avLst/>
          </a:prstGeom>
          <a:noFill/>
        </p:spPr>
        <p:txBody>
          <a:bodyPr vert="horz" wrap="square" lIns="0" tIns="0" rIns="0" bIns="0" rtlCol="0" anchor="ctr" anchorCtr="0">
            <a:spAutoFit/>
          </a:bodyPr>
          <a:lstStyle/>
          <a:p>
            <a:r>
              <a:rPr lang="fr-FR" sz="1400" b="1" spc="-2" dirty="0" smtClean="0">
                <a:solidFill>
                  <a:schemeClr val="dk1"/>
                </a:solidFill>
                <a:latin typeface="Calibri" panose="020F0502020204030204" pitchFamily="34" charset="0"/>
              </a:rPr>
              <a:t>1984 Chevènement :  développement des bacs technologiques et professionnels</a:t>
            </a:r>
            <a:endParaRPr lang="fr-FR" sz="1400" b="1" spc="-2" dirty="0">
              <a:solidFill>
                <a:schemeClr val="dk1"/>
              </a:solidFill>
              <a:latin typeface="Calibri" panose="020F0502020204030204" pitchFamily="34" charset="0"/>
            </a:endParaRPr>
          </a:p>
        </p:txBody>
      </p:sp>
      <p:sp>
        <p:nvSpPr>
          <p:cNvPr id="1087" name="OTLSHAPE_T_f89c2d1df2a74358b01a1ed6b01b5681_ShapePercentage" hidden="1"/>
          <p:cNvSpPr/>
          <p:nvPr>
            <p:custDataLst>
              <p:tags r:id="rId104"/>
            </p:custDataLst>
          </p:nvPr>
        </p:nvSpPr>
        <p:spPr>
          <a:xfrm>
            <a:off x="7413513" y="6027124"/>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88" name="OTLSHAPE_T_f89c2d1df2a74358b01a1ed6b01b5681_Duration" hidden="1"/>
          <p:cNvSpPr txBox="1"/>
          <p:nvPr>
            <p:custDataLst>
              <p:tags r:id="rId105"/>
            </p:custDataLst>
          </p:nvPr>
        </p:nvSpPr>
        <p:spPr>
          <a:xfrm>
            <a:off x="0" y="5973699"/>
            <a:ext cx="5461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5114 jours</a:t>
            </a:r>
            <a:endParaRPr lang="fr-FR" sz="1000">
              <a:solidFill>
                <a:srgbClr val="ED7D31"/>
              </a:solidFill>
              <a:latin typeface="Calibri" panose="020F0502020204030204" pitchFamily="34" charset="0"/>
            </a:endParaRPr>
          </a:p>
        </p:txBody>
      </p:sp>
      <p:sp>
        <p:nvSpPr>
          <p:cNvPr id="1089" name="OTLSHAPE_T_f89c2d1df2a74358b01a1ed6b01b5681_TextPercentage" hidden="1"/>
          <p:cNvSpPr txBox="1"/>
          <p:nvPr>
            <p:custDataLst>
              <p:tags r:id="rId106"/>
            </p:custDataLst>
          </p:nvPr>
        </p:nvSpPr>
        <p:spPr>
          <a:xfrm>
            <a:off x="0" y="6128724"/>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090" name="OTLSHAPE_T_f89c2d1df2a74358b01a1ed6b01b5681_StartDate" hidden="1"/>
          <p:cNvSpPr txBox="1"/>
          <p:nvPr>
            <p:custDataLst>
              <p:tags r:id="rId107"/>
            </p:custDataLst>
          </p:nvPr>
        </p:nvSpPr>
        <p:spPr>
          <a:xfrm>
            <a:off x="0" y="6128724"/>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91" name="OTLSHAPE_T_f89c2d1df2a74358b01a1ed6b01b5681_EndDate" hidden="1"/>
          <p:cNvSpPr txBox="1"/>
          <p:nvPr>
            <p:custDataLst>
              <p:tags r:id="rId108"/>
            </p:custDataLst>
          </p:nvPr>
        </p:nvSpPr>
        <p:spPr>
          <a:xfrm>
            <a:off x="0" y="6128724"/>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95" name="OTLSHAPE_T_7e2942ba2ec14a568e8aba1eb3d9c322_ShapePercentage" hidden="1"/>
          <p:cNvSpPr/>
          <p:nvPr>
            <p:custDataLst>
              <p:tags r:id="rId109"/>
            </p:custDataLst>
          </p:nvPr>
        </p:nvSpPr>
        <p:spPr>
          <a:xfrm>
            <a:off x="7621439" y="6400673"/>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96" name="OTLSHAPE_T_7e2942ba2ec14a568e8aba1eb3d9c322_Duration" hidden="1"/>
          <p:cNvSpPr txBox="1"/>
          <p:nvPr>
            <p:custDataLst>
              <p:tags r:id="rId110"/>
            </p:custDataLst>
          </p:nvPr>
        </p:nvSpPr>
        <p:spPr>
          <a:xfrm>
            <a:off x="0" y="6347248"/>
            <a:ext cx="5461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3653 jours</a:t>
            </a:r>
            <a:endParaRPr lang="fr-FR" sz="1000">
              <a:solidFill>
                <a:srgbClr val="ED7D31"/>
              </a:solidFill>
              <a:latin typeface="Calibri" panose="020F0502020204030204" pitchFamily="34" charset="0"/>
            </a:endParaRPr>
          </a:p>
        </p:txBody>
      </p:sp>
      <p:sp>
        <p:nvSpPr>
          <p:cNvPr id="1097" name="OTLSHAPE_T_7e2942ba2ec14a568e8aba1eb3d9c322_TextPercentage" hidden="1"/>
          <p:cNvSpPr txBox="1"/>
          <p:nvPr>
            <p:custDataLst>
              <p:tags r:id="rId111"/>
            </p:custDataLst>
          </p:nvPr>
        </p:nvSpPr>
        <p:spPr>
          <a:xfrm>
            <a:off x="0" y="6502273"/>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098" name="OTLSHAPE_T_7e2942ba2ec14a568e8aba1eb3d9c322_StartDate" hidden="1"/>
          <p:cNvSpPr txBox="1"/>
          <p:nvPr>
            <p:custDataLst>
              <p:tags r:id="rId112"/>
            </p:custDataLst>
          </p:nvPr>
        </p:nvSpPr>
        <p:spPr>
          <a:xfrm>
            <a:off x="0" y="6502273"/>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99" name="OTLSHAPE_T_7e2942ba2ec14a568e8aba1eb3d9c322_EndDate" hidden="1"/>
          <p:cNvSpPr txBox="1"/>
          <p:nvPr>
            <p:custDataLst>
              <p:tags r:id="rId113"/>
            </p:custDataLst>
          </p:nvPr>
        </p:nvSpPr>
        <p:spPr>
          <a:xfrm>
            <a:off x="0" y="6502273"/>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03" name="OTLSHAPE_T_52c60455b3fa432f9530389e315f1e13_ShapePercentage" hidden="1"/>
          <p:cNvSpPr/>
          <p:nvPr>
            <p:custDataLst>
              <p:tags r:id="rId114"/>
            </p:custDataLst>
          </p:nvPr>
        </p:nvSpPr>
        <p:spPr>
          <a:xfrm>
            <a:off x="7829366" y="6774222"/>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04" name="OTLSHAPE_T_52c60455b3fa432f9530389e315f1e13_Duration" hidden="1"/>
          <p:cNvSpPr txBox="1"/>
          <p:nvPr>
            <p:custDataLst>
              <p:tags r:id="rId115"/>
            </p:custDataLst>
          </p:nvPr>
        </p:nvSpPr>
        <p:spPr>
          <a:xfrm>
            <a:off x="0" y="6720798"/>
            <a:ext cx="5461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2192 jours</a:t>
            </a:r>
            <a:endParaRPr lang="fr-FR" sz="1000">
              <a:solidFill>
                <a:srgbClr val="ED7D31"/>
              </a:solidFill>
              <a:latin typeface="Calibri" panose="020F0502020204030204" pitchFamily="34" charset="0"/>
            </a:endParaRPr>
          </a:p>
        </p:txBody>
      </p:sp>
      <p:sp>
        <p:nvSpPr>
          <p:cNvPr id="1105" name="OTLSHAPE_T_52c60455b3fa432f9530389e315f1e13_TextPercentage" hidden="1"/>
          <p:cNvSpPr txBox="1"/>
          <p:nvPr>
            <p:custDataLst>
              <p:tags r:id="rId116"/>
            </p:custDataLst>
          </p:nvPr>
        </p:nvSpPr>
        <p:spPr>
          <a:xfrm>
            <a:off x="0" y="6875822"/>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106" name="OTLSHAPE_T_52c60455b3fa432f9530389e315f1e13_StartDate" hidden="1"/>
          <p:cNvSpPr txBox="1"/>
          <p:nvPr>
            <p:custDataLst>
              <p:tags r:id="rId117"/>
            </p:custDataLst>
          </p:nvPr>
        </p:nvSpPr>
        <p:spPr>
          <a:xfrm>
            <a:off x="0" y="6875822"/>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07" name="OTLSHAPE_T_52c60455b3fa432f9530389e315f1e13_EndDate" hidden="1"/>
          <p:cNvSpPr txBox="1"/>
          <p:nvPr>
            <p:custDataLst>
              <p:tags r:id="rId118"/>
            </p:custDataLst>
          </p:nvPr>
        </p:nvSpPr>
        <p:spPr>
          <a:xfrm>
            <a:off x="0" y="6875822"/>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11" name="OTLSHAPE_T_8f99ee77c242461dac8df4a6c1677929_ShapePercentage" hidden="1"/>
          <p:cNvSpPr/>
          <p:nvPr>
            <p:custDataLst>
              <p:tags r:id="rId119"/>
            </p:custDataLst>
          </p:nvPr>
        </p:nvSpPr>
        <p:spPr>
          <a:xfrm>
            <a:off x="7985346" y="7147771"/>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12" name="OTLSHAPE_T_8f99ee77c242461dac8df4a6c1677929_Duration" hidden="1"/>
          <p:cNvSpPr txBox="1"/>
          <p:nvPr>
            <p:custDataLst>
              <p:tags r:id="rId120"/>
            </p:custDataLst>
          </p:nvPr>
        </p:nvSpPr>
        <p:spPr>
          <a:xfrm>
            <a:off x="0" y="7094347"/>
            <a:ext cx="5461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1096 jours</a:t>
            </a:r>
            <a:endParaRPr lang="fr-FR" sz="1000">
              <a:solidFill>
                <a:srgbClr val="ED7D31"/>
              </a:solidFill>
              <a:latin typeface="Calibri" panose="020F0502020204030204" pitchFamily="34" charset="0"/>
            </a:endParaRPr>
          </a:p>
        </p:txBody>
      </p:sp>
      <p:sp>
        <p:nvSpPr>
          <p:cNvPr id="1113" name="OTLSHAPE_T_8f99ee77c242461dac8df4a6c1677929_TextPercentage" hidden="1"/>
          <p:cNvSpPr txBox="1"/>
          <p:nvPr>
            <p:custDataLst>
              <p:tags r:id="rId121"/>
            </p:custDataLst>
          </p:nvPr>
        </p:nvSpPr>
        <p:spPr>
          <a:xfrm>
            <a:off x="0" y="7249371"/>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114" name="OTLSHAPE_T_8f99ee77c242461dac8df4a6c1677929_StartDate" hidden="1"/>
          <p:cNvSpPr txBox="1"/>
          <p:nvPr>
            <p:custDataLst>
              <p:tags r:id="rId122"/>
            </p:custDataLst>
          </p:nvPr>
        </p:nvSpPr>
        <p:spPr>
          <a:xfrm>
            <a:off x="0" y="7249371"/>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15" name="OTLSHAPE_T_8f99ee77c242461dac8df4a6c1677929_EndDate" hidden="1"/>
          <p:cNvSpPr txBox="1"/>
          <p:nvPr>
            <p:custDataLst>
              <p:tags r:id="rId123"/>
            </p:custDataLst>
          </p:nvPr>
        </p:nvSpPr>
        <p:spPr>
          <a:xfrm>
            <a:off x="0" y="7249371"/>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19" name="OTLSHAPE_T_ef672cfb13464e96bee40e9363fef31c_ShapePercentage" hidden="1"/>
          <p:cNvSpPr/>
          <p:nvPr>
            <p:custDataLst>
              <p:tags r:id="rId124"/>
            </p:custDataLst>
          </p:nvPr>
        </p:nvSpPr>
        <p:spPr>
          <a:xfrm>
            <a:off x="8141184" y="7467896"/>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20" name="OTLSHAPE_T_ef672cfb13464e96bee40e9363fef31c_Duration" hidden="1"/>
          <p:cNvSpPr txBox="1"/>
          <p:nvPr>
            <p:custDataLst>
              <p:tags r:id="rId125"/>
            </p:custDataLst>
          </p:nvPr>
        </p:nvSpPr>
        <p:spPr>
          <a:xfrm>
            <a:off x="0" y="7467896"/>
            <a:ext cx="3048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 jour</a:t>
            </a:r>
            <a:endParaRPr lang="fr-FR" sz="1000">
              <a:solidFill>
                <a:srgbClr val="ED7D31"/>
              </a:solidFill>
              <a:latin typeface="Calibri" panose="020F0502020204030204" pitchFamily="34" charset="0"/>
            </a:endParaRPr>
          </a:p>
        </p:txBody>
      </p:sp>
      <p:sp>
        <p:nvSpPr>
          <p:cNvPr id="1121" name="OTLSHAPE_T_ef672cfb13464e96bee40e9363fef31c_TextPercentage" hidden="1"/>
          <p:cNvSpPr txBox="1"/>
          <p:nvPr>
            <p:custDataLst>
              <p:tags r:id="rId126"/>
            </p:custDataLst>
          </p:nvPr>
        </p:nvSpPr>
        <p:spPr>
          <a:xfrm>
            <a:off x="0" y="7622921"/>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122" name="OTLSHAPE_T_ef672cfb13464e96bee40e9363fef31c_StartDate" hidden="1"/>
          <p:cNvSpPr txBox="1"/>
          <p:nvPr>
            <p:custDataLst>
              <p:tags r:id="rId127"/>
            </p:custDataLst>
          </p:nvPr>
        </p:nvSpPr>
        <p:spPr>
          <a:xfrm>
            <a:off x="0" y="7622921"/>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23" name="OTLSHAPE_T_ef672cfb13464e96bee40e9363fef31c_EndDate" hidden="1"/>
          <p:cNvSpPr txBox="1"/>
          <p:nvPr>
            <p:custDataLst>
              <p:tags r:id="rId128"/>
            </p:custDataLst>
          </p:nvPr>
        </p:nvSpPr>
        <p:spPr>
          <a:xfrm>
            <a:off x="0" y="7622921"/>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53" name="Titre 13"/>
          <p:cNvSpPr txBox="1">
            <a:spLocks/>
          </p:cNvSpPr>
          <p:nvPr/>
        </p:nvSpPr>
        <p:spPr>
          <a:xfrm>
            <a:off x="81237" y="56800"/>
            <a:ext cx="4924425" cy="518375"/>
          </a:xfrm>
          <a:prstGeom prst="rect">
            <a:avLst/>
          </a:prstGeom>
        </p:spPr>
        <p:txBody>
          <a:bodyPr vert="horz" lIns="68580" tIns="34290" rIns="68580" bIns="34290" rtlCol="0" anchor="b">
            <a:normAutofit/>
          </a:bodyPr>
          <a:lstStyle>
            <a:lvl1pPr algn="ctr" defTabSz="457200" rtl="0" eaLnBrk="1" latinLnBrk="0" hangingPunct="1">
              <a:spcBef>
                <a:spcPct val="0"/>
              </a:spcBef>
              <a:buNone/>
              <a:defRPr sz="4500" b="1" i="0" kern="1200" cap="none">
                <a:solidFill>
                  <a:schemeClr val="tx1">
                    <a:lumMod val="75000"/>
                    <a:lumOff val="25000"/>
                  </a:schemeClr>
                </a:solidFill>
                <a:latin typeface="Arial Black" charset="0"/>
                <a:ea typeface="Arial Black" charset="0"/>
                <a:cs typeface="Arial Black" charset="0"/>
              </a:defRPr>
            </a:lvl1pPr>
          </a:lstStyle>
          <a:p>
            <a:r>
              <a:rPr lang="fr-FR" sz="1875" dirty="0"/>
              <a:t>Les dates-clés du système éducatif</a:t>
            </a:r>
          </a:p>
        </p:txBody>
      </p:sp>
      <p:cxnSp>
        <p:nvCxnSpPr>
          <p:cNvPr id="147" name="OTLSHAPE_M_64171cd5159b42ef9f0fa671eebbcac4_Connector1"/>
          <p:cNvCxnSpPr/>
          <p:nvPr>
            <p:custDataLst>
              <p:tags r:id="rId129"/>
            </p:custDataLst>
          </p:nvPr>
        </p:nvCxnSpPr>
        <p:spPr>
          <a:xfrm>
            <a:off x="1170363" y="604506"/>
            <a:ext cx="0" cy="442172"/>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48" name="OTLSHAPE_M_64171cd5159b42ef9f0fa671eebbcac4_Title"/>
          <p:cNvSpPr txBox="1"/>
          <p:nvPr>
            <p:custDataLst>
              <p:tags r:id="rId130"/>
            </p:custDataLst>
          </p:nvPr>
        </p:nvSpPr>
        <p:spPr>
          <a:xfrm>
            <a:off x="1392613" y="604506"/>
            <a:ext cx="603104" cy="180200"/>
          </a:xfrm>
          <a:prstGeom prst="rect">
            <a:avLst/>
          </a:prstGeom>
          <a:noFill/>
        </p:spPr>
        <p:txBody>
          <a:bodyPr vert="horz" wrap="square" lIns="0" tIns="0" rIns="0" bIns="0" rtlCol="0" anchor="ctr" anchorCtr="0">
            <a:noAutofit/>
          </a:bodyPr>
          <a:lstStyle/>
          <a:p>
            <a:r>
              <a:rPr lang="fr-FR" sz="1400" b="1" spc="-14" dirty="0" smtClean="0">
                <a:solidFill>
                  <a:schemeClr val="dk1"/>
                </a:solidFill>
                <a:latin typeface="Calibri" panose="020F0502020204030204" pitchFamily="34" charset="0"/>
              </a:rPr>
              <a:t>1881</a:t>
            </a:r>
            <a:endParaRPr lang="fr-FR" sz="1400" b="1" spc="-14" dirty="0">
              <a:solidFill>
                <a:schemeClr val="dk1"/>
              </a:solidFill>
              <a:latin typeface="Calibri" panose="020F0502020204030204" pitchFamily="34" charset="0"/>
            </a:endParaRPr>
          </a:p>
        </p:txBody>
      </p:sp>
      <p:sp>
        <p:nvSpPr>
          <p:cNvPr id="149" name="OTLSHAPE_M_64171cd5159b42ef9f0fa671eebbcac4_Shape"/>
          <p:cNvSpPr/>
          <p:nvPr>
            <p:custDataLst>
              <p:tags r:id="rId131"/>
            </p:custDataLst>
          </p:nvPr>
        </p:nvSpPr>
        <p:spPr>
          <a:xfrm rot="16200000">
            <a:off x="1195763" y="604506"/>
            <a:ext cx="165100" cy="165100"/>
          </a:xfrm>
          <a:prstGeom prst="flowChartMerge">
            <a:avLst/>
          </a:prstGeom>
          <a:solidFill>
            <a:schemeClr val="accent3">
              <a:lumMod val="60000"/>
              <a:lumOff val="40000"/>
            </a:schemeClr>
          </a:solidFill>
          <a:ln w="9525" cap="flat" cmpd="sng" algn="ctr">
            <a:solidFill>
              <a:schemeClr val="accent3"/>
            </a:solid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4" name="OTLSHAPE_T_29617972c0e14ecda56285b7d8b38bde_Title"/>
          <p:cNvSpPr txBox="1"/>
          <p:nvPr>
            <p:custDataLst>
              <p:tags r:id="rId132"/>
            </p:custDataLst>
          </p:nvPr>
        </p:nvSpPr>
        <p:spPr>
          <a:xfrm>
            <a:off x="1296354" y="1747934"/>
            <a:ext cx="4750943" cy="154178"/>
          </a:xfrm>
          <a:prstGeom prst="rect">
            <a:avLst/>
          </a:prstGeom>
          <a:noFill/>
        </p:spPr>
        <p:txBody>
          <a:bodyPr vert="horz" wrap="square" lIns="0" tIns="0" rIns="0" bIns="0" rtlCol="0" anchor="ctr" anchorCtr="0">
            <a:noAutofit/>
          </a:bodyPr>
          <a:lstStyle/>
          <a:p>
            <a:r>
              <a:rPr lang="fr-FR" sz="1400" b="1" spc="-6" dirty="0" smtClean="0">
                <a:solidFill>
                  <a:schemeClr val="dk1"/>
                </a:solidFill>
                <a:latin typeface="Calibri" panose="020F0502020204030204" pitchFamily="34" charset="0"/>
              </a:rPr>
              <a:t>Jules Ferry : loi du 16 juin 1881 gratuité de l’école publique</a:t>
            </a:r>
            <a:endParaRPr lang="fr-FR" sz="1400" b="1" spc="-6" dirty="0">
              <a:solidFill>
                <a:schemeClr val="dk1"/>
              </a:solidFill>
              <a:latin typeface="Calibri" panose="020F0502020204030204" pitchFamily="34" charset="0"/>
            </a:endParaRPr>
          </a:p>
        </p:txBody>
      </p:sp>
      <p:sp>
        <p:nvSpPr>
          <p:cNvPr id="155" name="OTLSHAPE_T_dbbcebefc0dc4fdfbfe7d0a5a292e0f7_Title"/>
          <p:cNvSpPr txBox="1"/>
          <p:nvPr>
            <p:custDataLst>
              <p:tags r:id="rId133"/>
            </p:custDataLst>
          </p:nvPr>
        </p:nvSpPr>
        <p:spPr>
          <a:xfrm>
            <a:off x="1296354" y="2068165"/>
            <a:ext cx="5092143" cy="223838"/>
          </a:xfrm>
          <a:prstGeom prst="rect">
            <a:avLst/>
          </a:prstGeom>
          <a:noFill/>
        </p:spPr>
        <p:txBody>
          <a:bodyPr vert="horz" wrap="square" lIns="0" tIns="0" rIns="0" bIns="0" rtlCol="0" anchor="ctr" anchorCtr="0">
            <a:noAutofit/>
          </a:bodyPr>
          <a:lstStyle/>
          <a:p>
            <a:r>
              <a:rPr lang="fr-FR" sz="1400" b="1" spc="-4" dirty="0" smtClean="0">
                <a:solidFill>
                  <a:schemeClr val="bg1"/>
                </a:solidFill>
                <a:latin typeface="Calibri" panose="020F0502020204030204" pitchFamily="34" charset="0"/>
              </a:rPr>
              <a:t>Et loi du 28 mars 1882 obligation de l’instruction laïque</a:t>
            </a:r>
            <a:endParaRPr lang="fr-FR" sz="1400" b="1" spc="-4" dirty="0">
              <a:solidFill>
                <a:schemeClr val="bg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502882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1" name="OTLSHAPE_T_ef672cfb13464e96bee40e9363fef31c_HorizontalConnector1"/>
          <p:cNvCxnSpPr/>
          <p:nvPr>
            <p:custDataLst>
              <p:tags r:id="rId2"/>
            </p:custDataLst>
          </p:nvPr>
        </p:nvCxnSpPr>
        <p:spPr>
          <a:xfrm>
            <a:off x="6565130" y="6546115"/>
            <a:ext cx="1836270"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10" name="OTLSHAPE_T_8f99ee77c242461dac8df4a6c1677929_HorizontalConnector1"/>
          <p:cNvCxnSpPr/>
          <p:nvPr>
            <p:custDataLst>
              <p:tags r:id="rId3"/>
            </p:custDataLst>
          </p:nvPr>
        </p:nvCxnSpPr>
        <p:spPr>
          <a:xfrm flipV="1">
            <a:off x="7360450" y="6225990"/>
            <a:ext cx="885112"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9" name="OTLSHAPE_T_52c60455b3fa432f9530389e315f1e13_HorizontalConnector1"/>
          <p:cNvCxnSpPr/>
          <p:nvPr>
            <p:custDataLst>
              <p:tags r:id="rId4"/>
            </p:custDataLst>
          </p:nvPr>
        </p:nvCxnSpPr>
        <p:spPr>
          <a:xfrm>
            <a:off x="3826825" y="5852441"/>
            <a:ext cx="4262756"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7" name="OTLSHAPE_T_f89c2d1df2a74358b01a1ed6b01b5681_HorizontalConnector1"/>
          <p:cNvCxnSpPr/>
          <p:nvPr>
            <p:custDataLst>
              <p:tags r:id="rId5"/>
            </p:custDataLst>
          </p:nvPr>
        </p:nvCxnSpPr>
        <p:spPr>
          <a:xfrm>
            <a:off x="4808701" y="5195137"/>
            <a:ext cx="2865028"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6" name="OTLSHAPE_T_2875798552d346a58a51a4cc63f347fb_HorizontalConnector1"/>
          <p:cNvCxnSpPr>
            <a:stCxn id="1085" idx="3"/>
          </p:cNvCxnSpPr>
          <p:nvPr>
            <p:custDataLst>
              <p:tags r:id="rId6"/>
            </p:custDataLst>
          </p:nvPr>
        </p:nvCxnSpPr>
        <p:spPr>
          <a:xfrm>
            <a:off x="6327684" y="4783208"/>
            <a:ext cx="254470"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5" name="OTLSHAPE_T_c530da7ee0ab4d3c9e1950f53b01f3ab_HorizontalConnector1"/>
          <p:cNvCxnSpPr/>
          <p:nvPr>
            <p:custDataLst>
              <p:tags r:id="rId7"/>
            </p:custDataLst>
          </p:nvPr>
        </p:nvCxnSpPr>
        <p:spPr>
          <a:xfrm>
            <a:off x="4144531" y="4448038"/>
            <a:ext cx="2437623"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4" name="OTLSHAPE_T_cae940e6977745518c57acf06fe0d717_HorizontalConnector1"/>
          <p:cNvCxnSpPr/>
          <p:nvPr>
            <p:custDataLst>
              <p:tags r:id="rId8"/>
            </p:custDataLst>
          </p:nvPr>
        </p:nvCxnSpPr>
        <p:spPr>
          <a:xfrm>
            <a:off x="4449486" y="4074489"/>
            <a:ext cx="1664870"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3" name="OTLSHAPE_T_52995d1545ef46a8a3d25854ac7ee0cd_HorizontalConnector1"/>
          <p:cNvCxnSpPr/>
          <p:nvPr>
            <p:custDataLst>
              <p:tags r:id="rId9"/>
            </p:custDataLst>
          </p:nvPr>
        </p:nvCxnSpPr>
        <p:spPr>
          <a:xfrm>
            <a:off x="4449486" y="3700939"/>
            <a:ext cx="1664727"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2" name="OTLSHAPE_T_e620e6b4ec274fa48a90aab69cee0449_HorizontalConnector1"/>
          <p:cNvCxnSpPr/>
          <p:nvPr>
            <p:custDataLst>
              <p:tags r:id="rId10"/>
            </p:custDataLst>
          </p:nvPr>
        </p:nvCxnSpPr>
        <p:spPr>
          <a:xfrm flipV="1">
            <a:off x="4808701" y="3327390"/>
            <a:ext cx="473808"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1" name="OTLSHAPE_T_dbbcebefc0dc4fdfbfe7d0a5a292e0f7_HorizontalConnector1"/>
          <p:cNvCxnSpPr/>
          <p:nvPr>
            <p:custDataLst>
              <p:tags r:id="rId11"/>
            </p:custDataLst>
          </p:nvPr>
        </p:nvCxnSpPr>
        <p:spPr>
          <a:xfrm flipH="1">
            <a:off x="1257767" y="2206742"/>
            <a:ext cx="2169448"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0" name="OTLSHAPE_T_29617972c0e14ecda56285b7d8b38bde_HorizontalConnector1"/>
          <p:cNvCxnSpPr/>
          <p:nvPr>
            <p:custDataLst>
              <p:tags r:id="rId12"/>
            </p:custDataLst>
          </p:nvPr>
        </p:nvCxnSpPr>
        <p:spPr>
          <a:xfrm flipH="1">
            <a:off x="1215071" y="1833193"/>
            <a:ext cx="1846426"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99" name="OTLSHAPE_M_03c03b64490648a0b4a9b2eb616ddce6_Connector1"/>
          <p:cNvCxnSpPr/>
          <p:nvPr>
            <p:custDataLst>
              <p:tags r:id="rId13"/>
            </p:custDataLst>
          </p:nvPr>
        </p:nvCxnSpPr>
        <p:spPr>
          <a:xfrm>
            <a:off x="6565130" y="469534"/>
            <a:ext cx="0" cy="442172"/>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98" name="OTLSHAPE_M_233bf37dcac14c6ab1a669d78d2972a9_Connector1"/>
          <p:cNvCxnSpPr/>
          <p:nvPr>
            <p:custDataLst>
              <p:tags r:id="rId14"/>
            </p:custDataLst>
          </p:nvPr>
        </p:nvCxnSpPr>
        <p:spPr>
          <a:xfrm>
            <a:off x="6090840" y="357563"/>
            <a:ext cx="6350" cy="554143"/>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97" name="OTLSHAPE_M_64171cd5159b42ef9f0fa671eebbcac4_Connector1"/>
          <p:cNvCxnSpPr/>
          <p:nvPr>
            <p:custDataLst>
              <p:tags r:id="rId15"/>
            </p:custDataLst>
          </p:nvPr>
        </p:nvCxnSpPr>
        <p:spPr>
          <a:xfrm>
            <a:off x="5265486" y="469534"/>
            <a:ext cx="0" cy="442172"/>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8" name="OTLSHAPE_TB_00000000000000000000000000000000_LeftEndCaps"/>
          <p:cNvSpPr txBox="1"/>
          <p:nvPr>
            <p:custDataLst>
              <p:tags r:id="rId16"/>
            </p:custDataLst>
          </p:nvPr>
        </p:nvSpPr>
        <p:spPr>
          <a:xfrm>
            <a:off x="554343" y="962675"/>
            <a:ext cx="451662" cy="279061"/>
          </a:xfrm>
          <a:prstGeom prst="rect">
            <a:avLst/>
          </a:prstGeom>
          <a:noFill/>
        </p:spPr>
        <p:txBody>
          <a:bodyPr vert="horz" wrap="none" lIns="0" tIns="0" rIns="0" bIns="0" rtlCol="0" anchor="ctr" anchorCtr="0">
            <a:spAutoFit/>
          </a:bodyPr>
          <a:lstStyle/>
          <a:p>
            <a:pPr algn="ctr"/>
            <a:r>
              <a:rPr lang="fr-FR" b="1" spc="-38" smtClean="0">
                <a:solidFill>
                  <a:srgbClr val="ED7D31"/>
                </a:solidFill>
                <a:latin typeface="Calibri" panose="020F0502020204030204" pitchFamily="34" charset="0"/>
              </a:rPr>
              <a:t>1881</a:t>
            </a:r>
            <a:endParaRPr lang="fr-FR" b="1" spc="-38">
              <a:solidFill>
                <a:srgbClr val="ED7D31"/>
              </a:solidFill>
              <a:latin typeface="Calibri" panose="020F0502020204030204" pitchFamily="34" charset="0"/>
            </a:endParaRPr>
          </a:p>
        </p:txBody>
      </p:sp>
      <p:sp>
        <p:nvSpPr>
          <p:cNvPr id="9" name="OTLSHAPE_TB_00000000000000000000000000000000_RightEndCaps"/>
          <p:cNvSpPr txBox="1"/>
          <p:nvPr>
            <p:custDataLst>
              <p:tags r:id="rId17"/>
            </p:custDataLst>
          </p:nvPr>
        </p:nvSpPr>
        <p:spPr>
          <a:xfrm>
            <a:off x="8599877" y="962675"/>
            <a:ext cx="451662" cy="279061"/>
          </a:xfrm>
          <a:prstGeom prst="rect">
            <a:avLst/>
          </a:prstGeom>
          <a:noFill/>
        </p:spPr>
        <p:txBody>
          <a:bodyPr vert="horz" wrap="none" lIns="0" tIns="0" rIns="0" bIns="0" rtlCol="0" anchor="ctr" anchorCtr="0">
            <a:spAutoFit/>
          </a:bodyPr>
          <a:lstStyle/>
          <a:p>
            <a:pPr algn="ctr"/>
            <a:r>
              <a:rPr lang="fr-FR" b="1" spc="-38" smtClean="0">
                <a:solidFill>
                  <a:srgbClr val="ED7D31"/>
                </a:solidFill>
                <a:latin typeface="Calibri" panose="020F0502020204030204" pitchFamily="34" charset="0"/>
              </a:rPr>
              <a:t>2020</a:t>
            </a:r>
            <a:endParaRPr lang="fr-FR" b="1" spc="-38">
              <a:solidFill>
                <a:srgbClr val="ED7D31"/>
              </a:solidFill>
              <a:latin typeface="Calibri" panose="020F0502020204030204" pitchFamily="34" charset="0"/>
            </a:endParaRPr>
          </a:p>
        </p:txBody>
      </p:sp>
      <p:sp>
        <p:nvSpPr>
          <p:cNvPr id="10" name="OTLSHAPE_TB_00000000000000000000000000000000_ScaleContainer"/>
          <p:cNvSpPr/>
          <p:nvPr>
            <p:custDataLst>
              <p:tags r:id="rId18"/>
            </p:custDataLst>
          </p:nvPr>
        </p:nvSpPr>
        <p:spPr>
          <a:xfrm>
            <a:off x="1170208" y="911706"/>
            <a:ext cx="7289800" cy="381000"/>
          </a:xfrm>
          <a:prstGeom prst="rect">
            <a:avLst/>
          </a:prstGeom>
          <a:gradFill flip="none" rotWithShape="1">
            <a:gsLst>
              <a:gs pos="0">
                <a:srgbClr val="44546A"/>
              </a:gs>
              <a:gs pos="0">
                <a:srgbClr val="44546A"/>
              </a:gs>
            </a:gsLst>
            <a:lin ang="5400000" scaled="1"/>
            <a:tileRect/>
          </a:gradFill>
          <a:ln w="9525"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reflection blurRad="6350" stA="50000" endA="300" endPos="55500" dist="50800" dir="5400000" sy="-100000" algn="bl" rotWithShape="0"/>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OTLSHAPE_TB_00000000000000000000000000000000_ElapsedTime"/>
          <p:cNvSpPr/>
          <p:nvPr>
            <p:custDataLst>
              <p:tags r:id="rId19"/>
            </p:custDataLst>
          </p:nvPr>
        </p:nvSpPr>
        <p:spPr>
          <a:xfrm>
            <a:off x="1170208" y="1216506"/>
            <a:ext cx="7175500" cy="76200"/>
          </a:xfrm>
          <a:prstGeom prst="rect">
            <a:avLst/>
          </a:prstGeom>
          <a:solidFill>
            <a:srgbClr val="FF0000">
              <a:alpha val="74902"/>
            </a:srgbClr>
          </a:solidFill>
          <a:ln w="9525" cap="flat" cmpd="sng" algn="ctr">
            <a:noFill/>
            <a:prstDash val="solid"/>
          </a:ln>
          <a:effectLst/>
          <a:scene3d>
            <a:camera prst="orthographicFront"/>
            <a:lightRig rig="threePt" dir="t">
              <a:rot lat="0" lon="0" rev="0"/>
            </a:lightRig>
          </a:scene3d>
          <a:sp3d>
            <a:bevelT w="12700" h="139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OTLSHAPE_TB_00000000000000000000000000000000_TodayMarkerShape"/>
          <p:cNvSpPr/>
          <p:nvPr>
            <p:custDataLst>
              <p:tags r:id="rId20"/>
            </p:custDataLst>
          </p:nvPr>
        </p:nvSpPr>
        <p:spPr>
          <a:xfrm>
            <a:off x="8288971" y="1292706"/>
            <a:ext cx="114300" cy="127000"/>
          </a:xfrm>
          <a:prstGeom prst="triangle">
            <a:avLst/>
          </a:prstGeom>
          <a:solidFill>
            <a:srgbClr val="FF0000"/>
          </a:solidFill>
          <a:ln w="9525" cap="flat" cmpd="sng" algn="ctr">
            <a:noFill/>
            <a:prstDash val="solid"/>
          </a:ln>
          <a:effectLst>
            <a:outerShdw>
              <a:srgbClr val="000000">
                <a:alpha val="50000"/>
              </a:srgbClr>
            </a:outerShdw>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OTLSHAPE_TB_00000000000000000000000000000000_TodayMarkerText"/>
          <p:cNvSpPr txBox="1"/>
          <p:nvPr>
            <p:custDataLst>
              <p:tags r:id="rId21"/>
            </p:custDataLst>
          </p:nvPr>
        </p:nvSpPr>
        <p:spPr>
          <a:xfrm>
            <a:off x="7980942" y="1419706"/>
            <a:ext cx="736600" cy="186055"/>
          </a:xfrm>
          <a:prstGeom prst="rect">
            <a:avLst/>
          </a:prstGeom>
          <a:noFill/>
        </p:spPr>
        <p:txBody>
          <a:bodyPr vert="horz" wrap="none" lIns="0" tIns="0" rIns="0" bIns="0" rtlCol="0" anchor="ctr" anchorCtr="0">
            <a:spAutoFit/>
          </a:bodyPr>
          <a:lstStyle/>
          <a:p>
            <a:pPr algn="ctr"/>
            <a:r>
              <a:rPr lang="fr-FR" sz="1200" spc="-6" smtClean="0">
                <a:solidFill>
                  <a:schemeClr val="dk1"/>
                </a:solidFill>
                <a:latin typeface="Calibri" panose="020F0502020204030204" pitchFamily="34" charset="0"/>
              </a:rPr>
              <a:t>Aujourd'hui</a:t>
            </a:r>
            <a:endParaRPr lang="fr-FR" sz="1200" spc="-6">
              <a:solidFill>
                <a:schemeClr val="dk1"/>
              </a:solidFill>
              <a:latin typeface="Calibri" panose="020F0502020204030204" pitchFamily="34" charset="0"/>
            </a:endParaRPr>
          </a:p>
        </p:txBody>
      </p:sp>
      <p:sp>
        <p:nvSpPr>
          <p:cNvPr id="14" name="OTLSHAPE_TB_00000000000000000000000000000000_TimescaleInterval1"/>
          <p:cNvSpPr txBox="1"/>
          <p:nvPr>
            <p:custDataLst>
              <p:tags r:id="rId22"/>
            </p:custDataLst>
          </p:nvPr>
        </p:nvSpPr>
        <p:spPr>
          <a:xfrm>
            <a:off x="1233708"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1881</a:t>
            </a:r>
            <a:endParaRPr lang="fr-FR" sz="1200" spc="-20">
              <a:solidFill>
                <a:schemeClr val="lt1"/>
              </a:solidFill>
              <a:latin typeface="Calibri" panose="020F0502020204030204" pitchFamily="34" charset="0"/>
            </a:endParaRPr>
          </a:p>
        </p:txBody>
      </p:sp>
      <p:cxnSp>
        <p:nvCxnSpPr>
          <p:cNvPr id="15" name="OTLSHAPE_TB_00000000000000000000000000000000_Separator1"/>
          <p:cNvCxnSpPr/>
          <p:nvPr>
            <p:custDataLst>
              <p:tags r:id="rId23"/>
            </p:custDataLst>
          </p:nvPr>
        </p:nvCxnSpPr>
        <p:spPr>
          <a:xfrm>
            <a:off x="1897878"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6" name="OTLSHAPE_TB_00000000000000000000000000000000_TimescaleInterval2"/>
          <p:cNvSpPr txBox="1"/>
          <p:nvPr>
            <p:custDataLst>
              <p:tags r:id="rId24"/>
            </p:custDataLst>
          </p:nvPr>
        </p:nvSpPr>
        <p:spPr>
          <a:xfrm>
            <a:off x="1961378"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1895</a:t>
            </a:r>
            <a:endParaRPr lang="fr-FR" sz="1200" spc="-20">
              <a:solidFill>
                <a:schemeClr val="lt1"/>
              </a:solidFill>
              <a:latin typeface="Calibri" panose="020F0502020204030204" pitchFamily="34" charset="0"/>
            </a:endParaRPr>
          </a:p>
        </p:txBody>
      </p:sp>
      <p:cxnSp>
        <p:nvCxnSpPr>
          <p:cNvPr id="17" name="OTLSHAPE_TB_00000000000000000000000000000000_Separator2"/>
          <p:cNvCxnSpPr/>
          <p:nvPr>
            <p:custDataLst>
              <p:tags r:id="rId25"/>
            </p:custDataLst>
          </p:nvPr>
        </p:nvCxnSpPr>
        <p:spPr>
          <a:xfrm>
            <a:off x="2625548"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8" name="OTLSHAPE_TB_00000000000000000000000000000000_TimescaleInterval3"/>
          <p:cNvSpPr txBox="1"/>
          <p:nvPr>
            <p:custDataLst>
              <p:tags r:id="rId26"/>
            </p:custDataLst>
          </p:nvPr>
        </p:nvSpPr>
        <p:spPr>
          <a:xfrm>
            <a:off x="2689048"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1909</a:t>
            </a:r>
            <a:endParaRPr lang="fr-FR" sz="1200" spc="-20">
              <a:solidFill>
                <a:schemeClr val="lt1"/>
              </a:solidFill>
              <a:latin typeface="Calibri" panose="020F0502020204030204" pitchFamily="34" charset="0"/>
            </a:endParaRPr>
          </a:p>
        </p:txBody>
      </p:sp>
      <p:cxnSp>
        <p:nvCxnSpPr>
          <p:cNvPr id="19" name="OTLSHAPE_TB_00000000000000000000000000000000_Separator3"/>
          <p:cNvCxnSpPr/>
          <p:nvPr>
            <p:custDataLst>
              <p:tags r:id="rId27"/>
            </p:custDataLst>
          </p:nvPr>
        </p:nvCxnSpPr>
        <p:spPr>
          <a:xfrm>
            <a:off x="3353218"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0" name="OTLSHAPE_TB_00000000000000000000000000000000_TimescaleInterval4"/>
          <p:cNvSpPr txBox="1"/>
          <p:nvPr>
            <p:custDataLst>
              <p:tags r:id="rId28"/>
            </p:custDataLst>
          </p:nvPr>
        </p:nvSpPr>
        <p:spPr>
          <a:xfrm>
            <a:off x="3416718"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1923</a:t>
            </a:r>
            <a:endParaRPr lang="fr-FR" sz="1200" spc="-20">
              <a:solidFill>
                <a:schemeClr val="lt1"/>
              </a:solidFill>
              <a:latin typeface="Calibri" panose="020F0502020204030204" pitchFamily="34" charset="0"/>
            </a:endParaRPr>
          </a:p>
        </p:txBody>
      </p:sp>
      <p:cxnSp>
        <p:nvCxnSpPr>
          <p:cNvPr id="21" name="OTLSHAPE_TB_00000000000000000000000000000000_Separator4"/>
          <p:cNvCxnSpPr/>
          <p:nvPr>
            <p:custDataLst>
              <p:tags r:id="rId29"/>
            </p:custDataLst>
          </p:nvPr>
        </p:nvCxnSpPr>
        <p:spPr>
          <a:xfrm>
            <a:off x="4081031"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2" name="OTLSHAPE_TB_00000000000000000000000000000000_TimescaleInterval5"/>
          <p:cNvSpPr txBox="1"/>
          <p:nvPr>
            <p:custDataLst>
              <p:tags r:id="rId30"/>
            </p:custDataLst>
          </p:nvPr>
        </p:nvSpPr>
        <p:spPr>
          <a:xfrm>
            <a:off x="4144531"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1937</a:t>
            </a:r>
            <a:endParaRPr lang="fr-FR" sz="1200" spc="-20">
              <a:solidFill>
                <a:schemeClr val="lt1"/>
              </a:solidFill>
              <a:latin typeface="Calibri" panose="020F0502020204030204" pitchFamily="34" charset="0"/>
            </a:endParaRPr>
          </a:p>
        </p:txBody>
      </p:sp>
      <p:cxnSp>
        <p:nvCxnSpPr>
          <p:cNvPr id="23" name="OTLSHAPE_TB_00000000000000000000000000000000_Separator5"/>
          <p:cNvCxnSpPr/>
          <p:nvPr>
            <p:custDataLst>
              <p:tags r:id="rId31"/>
            </p:custDataLst>
          </p:nvPr>
        </p:nvCxnSpPr>
        <p:spPr>
          <a:xfrm>
            <a:off x="4808701"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4" name="OTLSHAPE_TB_00000000000000000000000000000000_TimescaleInterval6"/>
          <p:cNvSpPr txBox="1"/>
          <p:nvPr>
            <p:custDataLst>
              <p:tags r:id="rId32"/>
            </p:custDataLst>
          </p:nvPr>
        </p:nvSpPr>
        <p:spPr>
          <a:xfrm>
            <a:off x="4872201"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1951</a:t>
            </a:r>
            <a:endParaRPr lang="fr-FR" sz="1200" spc="-20">
              <a:solidFill>
                <a:schemeClr val="lt1"/>
              </a:solidFill>
              <a:latin typeface="Calibri" panose="020F0502020204030204" pitchFamily="34" charset="0"/>
            </a:endParaRPr>
          </a:p>
        </p:txBody>
      </p:sp>
      <p:cxnSp>
        <p:nvCxnSpPr>
          <p:cNvPr id="25" name="OTLSHAPE_TB_00000000000000000000000000000000_Separator6"/>
          <p:cNvCxnSpPr/>
          <p:nvPr>
            <p:custDataLst>
              <p:tags r:id="rId33"/>
            </p:custDataLst>
          </p:nvPr>
        </p:nvCxnSpPr>
        <p:spPr>
          <a:xfrm>
            <a:off x="5536513"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6" name="OTLSHAPE_TB_00000000000000000000000000000000_TimescaleInterval7"/>
          <p:cNvSpPr txBox="1"/>
          <p:nvPr>
            <p:custDataLst>
              <p:tags r:id="rId34"/>
            </p:custDataLst>
          </p:nvPr>
        </p:nvSpPr>
        <p:spPr>
          <a:xfrm>
            <a:off x="5600013"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1965</a:t>
            </a:r>
            <a:endParaRPr lang="fr-FR" sz="1200" spc="-20">
              <a:solidFill>
                <a:schemeClr val="lt1"/>
              </a:solidFill>
              <a:latin typeface="Calibri" panose="020F0502020204030204" pitchFamily="34" charset="0"/>
            </a:endParaRPr>
          </a:p>
        </p:txBody>
      </p:sp>
      <p:cxnSp>
        <p:nvCxnSpPr>
          <p:cNvPr id="27" name="OTLSHAPE_TB_00000000000000000000000000000000_Separator7"/>
          <p:cNvCxnSpPr/>
          <p:nvPr>
            <p:custDataLst>
              <p:tags r:id="rId35"/>
            </p:custDataLst>
          </p:nvPr>
        </p:nvCxnSpPr>
        <p:spPr>
          <a:xfrm>
            <a:off x="6264183"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 name="OTLSHAPE_TB_00000000000000000000000000000000_TimescaleInterval8"/>
          <p:cNvSpPr txBox="1"/>
          <p:nvPr>
            <p:custDataLst>
              <p:tags r:id="rId36"/>
            </p:custDataLst>
          </p:nvPr>
        </p:nvSpPr>
        <p:spPr>
          <a:xfrm>
            <a:off x="6327683"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1979</a:t>
            </a:r>
            <a:endParaRPr lang="fr-FR" sz="1200" spc="-20">
              <a:solidFill>
                <a:schemeClr val="lt1"/>
              </a:solidFill>
              <a:latin typeface="Calibri" panose="020F0502020204030204" pitchFamily="34" charset="0"/>
            </a:endParaRPr>
          </a:p>
        </p:txBody>
      </p:sp>
      <p:cxnSp>
        <p:nvCxnSpPr>
          <p:cNvPr id="29" name="OTLSHAPE_TB_00000000000000000000000000000000_Separator8"/>
          <p:cNvCxnSpPr/>
          <p:nvPr>
            <p:custDataLst>
              <p:tags r:id="rId37"/>
            </p:custDataLst>
          </p:nvPr>
        </p:nvCxnSpPr>
        <p:spPr>
          <a:xfrm>
            <a:off x="6991995"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0" name="OTLSHAPE_TB_00000000000000000000000000000000_TimescaleInterval9"/>
          <p:cNvSpPr txBox="1"/>
          <p:nvPr>
            <p:custDataLst>
              <p:tags r:id="rId38"/>
            </p:custDataLst>
          </p:nvPr>
        </p:nvSpPr>
        <p:spPr>
          <a:xfrm>
            <a:off x="7055495"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1993</a:t>
            </a:r>
            <a:endParaRPr lang="fr-FR" sz="1200" spc="-20">
              <a:solidFill>
                <a:schemeClr val="lt1"/>
              </a:solidFill>
              <a:latin typeface="Calibri" panose="020F0502020204030204" pitchFamily="34" charset="0"/>
            </a:endParaRPr>
          </a:p>
        </p:txBody>
      </p:sp>
      <p:cxnSp>
        <p:nvCxnSpPr>
          <p:cNvPr id="31" name="OTLSHAPE_TB_00000000000000000000000000000000_Separator9"/>
          <p:cNvCxnSpPr/>
          <p:nvPr>
            <p:custDataLst>
              <p:tags r:id="rId39"/>
            </p:custDataLst>
          </p:nvPr>
        </p:nvCxnSpPr>
        <p:spPr>
          <a:xfrm>
            <a:off x="7719665" y="1000606"/>
            <a:ext cx="0" cy="203200"/>
          </a:xfrm>
          <a:prstGeom prst="line">
            <a:avLst/>
          </a:prstGeom>
          <a:ln w="25400" cap="flat" cmpd="sng" algn="ctr">
            <a:solidFill>
              <a:schemeClr val="lt1">
                <a:alpha val="29804"/>
              </a:scheme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896" name="OTLSHAPE_TB_00000000000000000000000000000000_TimescaleInterval10"/>
          <p:cNvSpPr txBox="1"/>
          <p:nvPr>
            <p:custDataLst>
              <p:tags r:id="rId40"/>
            </p:custDataLst>
          </p:nvPr>
        </p:nvSpPr>
        <p:spPr>
          <a:xfrm>
            <a:off x="7783165" y="1009179"/>
            <a:ext cx="304955" cy="186055"/>
          </a:xfrm>
          <a:prstGeom prst="rect">
            <a:avLst/>
          </a:prstGeom>
          <a:noFill/>
        </p:spPr>
        <p:txBody>
          <a:bodyPr vert="horz" wrap="none" lIns="0" tIns="0" rIns="0" bIns="0" rtlCol="0" anchor="ctr" anchorCtr="0">
            <a:noAutofit/>
          </a:bodyPr>
          <a:lstStyle/>
          <a:p>
            <a:r>
              <a:rPr lang="fr-FR" sz="1200" spc="-20" smtClean="0">
                <a:solidFill>
                  <a:schemeClr val="lt1"/>
                </a:solidFill>
                <a:latin typeface="Calibri" panose="020F0502020204030204" pitchFamily="34" charset="0"/>
              </a:rPr>
              <a:t>2007</a:t>
            </a:r>
            <a:endParaRPr lang="fr-FR" sz="1200" spc="-20">
              <a:solidFill>
                <a:schemeClr val="lt1"/>
              </a:solidFill>
              <a:latin typeface="Calibri" panose="020F0502020204030204" pitchFamily="34" charset="0"/>
            </a:endParaRPr>
          </a:p>
        </p:txBody>
      </p:sp>
      <p:sp>
        <p:nvSpPr>
          <p:cNvPr id="912" name="OTLSHAPE_M_64171cd5159b42ef9f0fa671eebbcac4_Title"/>
          <p:cNvSpPr txBox="1"/>
          <p:nvPr>
            <p:custDataLst>
              <p:tags r:id="rId41"/>
            </p:custDataLst>
          </p:nvPr>
        </p:nvSpPr>
        <p:spPr>
          <a:xfrm>
            <a:off x="5487736" y="357563"/>
            <a:ext cx="440604" cy="180594"/>
          </a:xfrm>
          <a:prstGeom prst="rect">
            <a:avLst/>
          </a:prstGeom>
          <a:noFill/>
        </p:spPr>
        <p:txBody>
          <a:bodyPr vert="horz" wrap="square" lIns="0" tIns="0" rIns="0" bIns="0" rtlCol="0" anchor="ctr" anchorCtr="0">
            <a:noAutofit/>
          </a:bodyPr>
          <a:lstStyle/>
          <a:p>
            <a:r>
              <a:rPr lang="fr-FR" sz="1400" b="1" spc="-14" dirty="0" smtClean="0">
                <a:solidFill>
                  <a:schemeClr val="dk1"/>
                </a:solidFill>
                <a:latin typeface="Calibri" panose="020F0502020204030204" pitchFamily="34" charset="0"/>
              </a:rPr>
              <a:t>1959</a:t>
            </a:r>
            <a:endParaRPr lang="fr-FR" sz="1400" b="1" spc="-14" dirty="0">
              <a:solidFill>
                <a:schemeClr val="dk1"/>
              </a:solidFill>
              <a:latin typeface="Calibri" panose="020F0502020204030204" pitchFamily="34" charset="0"/>
            </a:endParaRPr>
          </a:p>
        </p:txBody>
      </p:sp>
      <p:sp>
        <p:nvSpPr>
          <p:cNvPr id="914" name="OTLSHAPE_M_64171cd5159b42ef9f0fa671eebbcac4_Shape"/>
          <p:cNvSpPr/>
          <p:nvPr>
            <p:custDataLst>
              <p:tags r:id="rId42"/>
            </p:custDataLst>
          </p:nvPr>
        </p:nvSpPr>
        <p:spPr>
          <a:xfrm rot="16200000">
            <a:off x="5290886" y="469534"/>
            <a:ext cx="165100" cy="165100"/>
          </a:xfrm>
          <a:prstGeom prst="flowChartMerge">
            <a:avLst/>
          </a:prstGeom>
          <a:solidFill>
            <a:srgbClr val="1AAA42"/>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915" name="OTLSHAPE_M_233bf37dcac14c6ab1a669d78d2972a9_Title"/>
          <p:cNvSpPr txBox="1"/>
          <p:nvPr>
            <p:custDataLst>
              <p:tags r:id="rId43"/>
            </p:custDataLst>
          </p:nvPr>
        </p:nvSpPr>
        <p:spPr>
          <a:xfrm>
            <a:off x="6284554" y="274623"/>
            <a:ext cx="471076" cy="172229"/>
          </a:xfrm>
          <a:prstGeom prst="rect">
            <a:avLst/>
          </a:prstGeom>
          <a:noFill/>
        </p:spPr>
        <p:txBody>
          <a:bodyPr vert="horz" wrap="square" lIns="0" tIns="0" rIns="0" bIns="0" rtlCol="0" anchor="ctr" anchorCtr="0">
            <a:noAutofit/>
          </a:bodyPr>
          <a:lstStyle/>
          <a:p>
            <a:r>
              <a:rPr lang="fr-FR" sz="1400" b="1" spc="-14" dirty="0" smtClean="0">
                <a:solidFill>
                  <a:schemeClr val="dk1"/>
                </a:solidFill>
                <a:latin typeface="Calibri" panose="020F0502020204030204" pitchFamily="34" charset="0"/>
              </a:rPr>
              <a:t>1975</a:t>
            </a:r>
            <a:endParaRPr lang="fr-FR" sz="1400" b="1" spc="-14" dirty="0">
              <a:solidFill>
                <a:schemeClr val="dk1"/>
              </a:solidFill>
              <a:latin typeface="Calibri" panose="020F0502020204030204" pitchFamily="34" charset="0"/>
            </a:endParaRPr>
          </a:p>
        </p:txBody>
      </p:sp>
      <p:sp>
        <p:nvSpPr>
          <p:cNvPr id="917" name="OTLSHAPE_M_233bf37dcac14c6ab1a669d78d2972a9_Shape"/>
          <p:cNvSpPr/>
          <p:nvPr>
            <p:custDataLst>
              <p:tags r:id="rId44"/>
            </p:custDataLst>
          </p:nvPr>
        </p:nvSpPr>
        <p:spPr>
          <a:xfrm rot="16200000">
            <a:off x="6102633" y="389797"/>
            <a:ext cx="165100" cy="165100"/>
          </a:xfrm>
          <a:prstGeom prst="flowChartMerge">
            <a:avLst/>
          </a:prstGeom>
          <a:solidFill>
            <a:srgbClr val="E642DD"/>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918" name="OTLSHAPE_M_03c03b64490648a0b4a9b2eb616ddce6_Title"/>
          <p:cNvSpPr txBox="1"/>
          <p:nvPr>
            <p:custDataLst>
              <p:tags r:id="rId45"/>
            </p:custDataLst>
          </p:nvPr>
        </p:nvSpPr>
        <p:spPr>
          <a:xfrm>
            <a:off x="6787380" y="357563"/>
            <a:ext cx="573070" cy="170519"/>
          </a:xfrm>
          <a:prstGeom prst="rect">
            <a:avLst/>
          </a:prstGeom>
          <a:noFill/>
        </p:spPr>
        <p:txBody>
          <a:bodyPr vert="horz" wrap="square" lIns="0" tIns="0" rIns="0" bIns="0" rtlCol="0" anchor="ctr" anchorCtr="0">
            <a:noAutofit/>
          </a:bodyPr>
          <a:lstStyle/>
          <a:p>
            <a:r>
              <a:rPr lang="fr-FR" sz="1400" b="1" spc="-14" smtClean="0">
                <a:solidFill>
                  <a:schemeClr val="dk1"/>
                </a:solidFill>
                <a:latin typeface="Calibri" panose="020F0502020204030204" pitchFamily="34" charset="0"/>
              </a:rPr>
              <a:t>1984</a:t>
            </a:r>
            <a:endParaRPr lang="fr-FR" sz="1400" b="1" spc="-14">
              <a:solidFill>
                <a:schemeClr val="dk1"/>
              </a:solidFill>
              <a:latin typeface="Calibri" panose="020F0502020204030204" pitchFamily="34" charset="0"/>
            </a:endParaRPr>
          </a:p>
        </p:txBody>
      </p:sp>
      <p:sp>
        <p:nvSpPr>
          <p:cNvPr id="920" name="OTLSHAPE_M_03c03b64490648a0b4a9b2eb616ddce6_Shape"/>
          <p:cNvSpPr/>
          <p:nvPr>
            <p:custDataLst>
              <p:tags r:id="rId46"/>
            </p:custDataLst>
          </p:nvPr>
        </p:nvSpPr>
        <p:spPr>
          <a:xfrm rot="16200000">
            <a:off x="6590530" y="469534"/>
            <a:ext cx="165100" cy="165100"/>
          </a:xfrm>
          <a:prstGeom prst="flowChartMerge">
            <a:avLst/>
          </a:prstGeom>
          <a:solidFill>
            <a:srgbClr val="02B2EE"/>
          </a:solidFill>
          <a:ln w="9525"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921" name="OTLSHAPE_T_29617972c0e14ecda56285b7d8b38bde_Shape"/>
          <p:cNvSpPr/>
          <p:nvPr>
            <p:custDataLst>
              <p:tags r:id="rId47"/>
            </p:custDataLst>
          </p:nvPr>
        </p:nvSpPr>
        <p:spPr>
          <a:xfrm>
            <a:off x="1215071" y="1731593"/>
            <a:ext cx="7188200" cy="203200"/>
          </a:xfrm>
          <a:prstGeom prst="rect">
            <a:avLst/>
          </a:prstGeom>
          <a:solidFill>
            <a:srgbClr val="B1F069"/>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922" name="OTLSHAPE_T_29617972c0e14ecda56285b7d8b38bde_ShapePercentage" hidden="1"/>
          <p:cNvSpPr/>
          <p:nvPr>
            <p:custDataLst>
              <p:tags r:id="rId48"/>
            </p:custDataLst>
          </p:nvPr>
        </p:nvSpPr>
        <p:spPr>
          <a:xfrm>
            <a:off x="954855" y="2665180"/>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0" name="OTLSHAPE_T_29617972c0e14ecda56285b7d8b38bde_Duration" hidden="1"/>
          <p:cNvSpPr txBox="1"/>
          <p:nvPr>
            <p:custDataLst>
              <p:tags r:id="rId49"/>
            </p:custDataLst>
          </p:nvPr>
        </p:nvSpPr>
        <p:spPr>
          <a:xfrm>
            <a:off x="0" y="2611755"/>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50496 jours</a:t>
            </a:r>
            <a:endParaRPr lang="fr-FR" sz="1000">
              <a:solidFill>
                <a:srgbClr val="ED7D31"/>
              </a:solidFill>
              <a:latin typeface="Calibri" panose="020F0502020204030204" pitchFamily="34" charset="0"/>
            </a:endParaRPr>
          </a:p>
        </p:txBody>
      </p:sp>
      <p:sp>
        <p:nvSpPr>
          <p:cNvPr id="321" name="OTLSHAPE_T_29617972c0e14ecda56285b7d8b38bde_TextPercentage" hidden="1"/>
          <p:cNvSpPr txBox="1"/>
          <p:nvPr>
            <p:custDataLst>
              <p:tags r:id="rId50"/>
            </p:custDataLst>
          </p:nvPr>
        </p:nvSpPr>
        <p:spPr>
          <a:xfrm>
            <a:off x="0" y="2766780"/>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22" name="OTLSHAPE_T_29617972c0e14ecda56285b7d8b38bde_StartDate" hidden="1"/>
          <p:cNvSpPr txBox="1"/>
          <p:nvPr>
            <p:custDataLst>
              <p:tags r:id="rId51"/>
            </p:custDataLst>
          </p:nvPr>
        </p:nvSpPr>
        <p:spPr>
          <a:xfrm>
            <a:off x="0" y="2766780"/>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23" name="OTLSHAPE_T_29617972c0e14ecda56285b7d8b38bde_EndDate" hidden="1"/>
          <p:cNvSpPr txBox="1"/>
          <p:nvPr>
            <p:custDataLst>
              <p:tags r:id="rId52"/>
            </p:custDataLst>
          </p:nvPr>
        </p:nvSpPr>
        <p:spPr>
          <a:xfrm>
            <a:off x="0" y="2766780"/>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26" name="OTLSHAPE_T_dbbcebefc0dc4fdfbfe7d0a5a292e0f7_Shape"/>
          <p:cNvSpPr/>
          <p:nvPr>
            <p:custDataLst>
              <p:tags r:id="rId53"/>
            </p:custDataLst>
          </p:nvPr>
        </p:nvSpPr>
        <p:spPr>
          <a:xfrm>
            <a:off x="1257767" y="2105142"/>
            <a:ext cx="7150100" cy="203200"/>
          </a:xfrm>
          <a:prstGeom prst="rect">
            <a:avLst/>
          </a:prstGeom>
          <a:solidFill>
            <a:srgbClr val="07AE99"/>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27" name="OTLSHAPE_T_dbbcebefc0dc4fdfbfe7d0a5a292e0f7_ShapePercentage" hidden="1"/>
          <p:cNvSpPr/>
          <p:nvPr>
            <p:custDataLst>
              <p:tags r:id="rId54"/>
            </p:custDataLst>
          </p:nvPr>
        </p:nvSpPr>
        <p:spPr>
          <a:xfrm>
            <a:off x="997551" y="3038729"/>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8" name="OTLSHAPE_T_dbbcebefc0dc4fdfbfe7d0a5a292e0f7_Duration" hidden="1"/>
          <p:cNvSpPr txBox="1"/>
          <p:nvPr>
            <p:custDataLst>
              <p:tags r:id="rId55"/>
            </p:custDataLst>
          </p:nvPr>
        </p:nvSpPr>
        <p:spPr>
          <a:xfrm>
            <a:off x="0" y="2985304"/>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50196 jours</a:t>
            </a:r>
            <a:endParaRPr lang="fr-FR" sz="1000">
              <a:solidFill>
                <a:srgbClr val="ED7D31"/>
              </a:solidFill>
              <a:latin typeface="Calibri" panose="020F0502020204030204" pitchFamily="34" charset="0"/>
            </a:endParaRPr>
          </a:p>
        </p:txBody>
      </p:sp>
      <p:sp>
        <p:nvSpPr>
          <p:cNvPr id="329" name="OTLSHAPE_T_dbbcebefc0dc4fdfbfe7d0a5a292e0f7_TextPercentage" hidden="1"/>
          <p:cNvSpPr txBox="1"/>
          <p:nvPr>
            <p:custDataLst>
              <p:tags r:id="rId56"/>
            </p:custDataLst>
          </p:nvPr>
        </p:nvSpPr>
        <p:spPr>
          <a:xfrm>
            <a:off x="0" y="3140329"/>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30" name="OTLSHAPE_T_dbbcebefc0dc4fdfbfe7d0a5a292e0f7_StartDate" hidden="1"/>
          <p:cNvSpPr txBox="1"/>
          <p:nvPr>
            <p:custDataLst>
              <p:tags r:id="rId57"/>
            </p:custDataLst>
          </p:nvPr>
        </p:nvSpPr>
        <p:spPr>
          <a:xfrm>
            <a:off x="0" y="3140329"/>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31" name="OTLSHAPE_T_dbbcebefc0dc4fdfbfe7d0a5a292e0f7_EndDate" hidden="1"/>
          <p:cNvSpPr txBox="1"/>
          <p:nvPr>
            <p:custDataLst>
              <p:tags r:id="rId58"/>
            </p:custDataLst>
          </p:nvPr>
        </p:nvSpPr>
        <p:spPr>
          <a:xfrm>
            <a:off x="0" y="3140329"/>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34" name="OTLSHAPE_T_bcf0ebb026f8434e9b2bc140854462e8_Shape"/>
          <p:cNvSpPr/>
          <p:nvPr>
            <p:custDataLst>
              <p:tags r:id="rId59"/>
            </p:custDataLst>
          </p:nvPr>
        </p:nvSpPr>
        <p:spPr>
          <a:xfrm>
            <a:off x="1488037" y="2478691"/>
            <a:ext cx="6921500" cy="203200"/>
          </a:xfrm>
          <a:prstGeom prst="rect">
            <a:avLst/>
          </a:prstGeom>
          <a:solidFill>
            <a:srgbClr val="BF4F07"/>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35" name="OTLSHAPE_T_bcf0ebb026f8434e9b2bc140854462e8_ShapePercentage" hidden="1"/>
          <p:cNvSpPr/>
          <p:nvPr>
            <p:custDataLst>
              <p:tags r:id="rId60"/>
            </p:custDataLst>
          </p:nvPr>
        </p:nvSpPr>
        <p:spPr>
          <a:xfrm>
            <a:off x="1227821" y="3412278"/>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6" name="OTLSHAPE_T_bcf0ebb026f8434e9b2bc140854462e8_Duration" hidden="1"/>
          <p:cNvSpPr txBox="1"/>
          <p:nvPr>
            <p:custDataLst>
              <p:tags r:id="rId61"/>
            </p:custDataLst>
          </p:nvPr>
        </p:nvSpPr>
        <p:spPr>
          <a:xfrm>
            <a:off x="0" y="3358854"/>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48578 jours</a:t>
            </a:r>
            <a:endParaRPr lang="fr-FR" sz="1000">
              <a:solidFill>
                <a:srgbClr val="ED7D31"/>
              </a:solidFill>
              <a:latin typeface="Calibri" panose="020F0502020204030204" pitchFamily="34" charset="0"/>
            </a:endParaRPr>
          </a:p>
        </p:txBody>
      </p:sp>
      <p:sp>
        <p:nvSpPr>
          <p:cNvPr id="337" name="OTLSHAPE_T_bcf0ebb026f8434e9b2bc140854462e8_TextPercentage" hidden="1"/>
          <p:cNvSpPr txBox="1"/>
          <p:nvPr>
            <p:custDataLst>
              <p:tags r:id="rId62"/>
            </p:custDataLst>
          </p:nvPr>
        </p:nvSpPr>
        <p:spPr>
          <a:xfrm>
            <a:off x="0" y="3513878"/>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38" name="OTLSHAPE_T_bcf0ebb026f8434e9b2bc140854462e8_StartDate" hidden="1"/>
          <p:cNvSpPr txBox="1"/>
          <p:nvPr>
            <p:custDataLst>
              <p:tags r:id="rId63"/>
            </p:custDataLst>
          </p:nvPr>
        </p:nvSpPr>
        <p:spPr>
          <a:xfrm>
            <a:off x="0" y="3513878"/>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39" name="OTLSHAPE_T_bcf0ebb026f8434e9b2bc140854462e8_EndDate" hidden="1"/>
          <p:cNvSpPr txBox="1"/>
          <p:nvPr>
            <p:custDataLst>
              <p:tags r:id="rId64"/>
            </p:custDataLst>
          </p:nvPr>
        </p:nvSpPr>
        <p:spPr>
          <a:xfrm>
            <a:off x="0" y="3513878"/>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41" name="OTLSHAPE_T_bcf0ebb026f8434e9b2bc140854462e8_Title"/>
          <p:cNvSpPr txBox="1"/>
          <p:nvPr>
            <p:custDataLst>
              <p:tags r:id="rId65"/>
            </p:custDataLst>
          </p:nvPr>
        </p:nvSpPr>
        <p:spPr>
          <a:xfrm>
            <a:off x="1543855" y="2513701"/>
            <a:ext cx="6391787" cy="133180"/>
          </a:xfrm>
          <a:prstGeom prst="rect">
            <a:avLst/>
          </a:prstGeom>
          <a:noFill/>
        </p:spPr>
        <p:txBody>
          <a:bodyPr vert="horz" wrap="square" lIns="0" tIns="0" rIns="0" bIns="0" rtlCol="0" anchor="ctr" anchorCtr="0">
            <a:noAutofit/>
          </a:bodyPr>
          <a:lstStyle/>
          <a:p>
            <a:r>
              <a:rPr lang="fr-FR" sz="1400" b="1" spc="-4" dirty="0" smtClean="0">
                <a:solidFill>
                  <a:schemeClr val="bg1"/>
                </a:solidFill>
                <a:latin typeface="Calibri" panose="020F0502020204030204" pitchFamily="34" charset="0"/>
              </a:rPr>
              <a:t>loi Goblet 1886 : création des écoles maternelles, obligation scolaire jusqu’à 12 ans</a:t>
            </a:r>
            <a:endParaRPr lang="fr-FR" sz="1400" b="1" spc="-4" dirty="0">
              <a:solidFill>
                <a:schemeClr val="bg1"/>
              </a:solidFill>
              <a:latin typeface="Calibri" panose="020F0502020204030204" pitchFamily="34" charset="0"/>
            </a:endParaRPr>
          </a:p>
        </p:txBody>
      </p:sp>
      <p:sp>
        <p:nvSpPr>
          <p:cNvPr id="342" name="OTLSHAPE_T_85c0223d3f3f42e1bc33c5abc8c9e305_Shape"/>
          <p:cNvSpPr/>
          <p:nvPr>
            <p:custDataLst>
              <p:tags r:id="rId66"/>
            </p:custDataLst>
          </p:nvPr>
        </p:nvSpPr>
        <p:spPr>
          <a:xfrm>
            <a:off x="4087041" y="2852241"/>
            <a:ext cx="4318000" cy="203200"/>
          </a:xfrm>
          <a:prstGeom prst="rect">
            <a:avLst/>
          </a:prstGeom>
          <a:solidFill>
            <a:schemeClr val="dk2"/>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43" name="OTLSHAPE_T_85c0223d3f3f42e1bc33c5abc8c9e305_ShapePercentage" hidden="1"/>
          <p:cNvSpPr/>
          <p:nvPr>
            <p:custDataLst>
              <p:tags r:id="rId67"/>
            </p:custDataLst>
          </p:nvPr>
        </p:nvSpPr>
        <p:spPr>
          <a:xfrm>
            <a:off x="3826825" y="3785828"/>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4" name="OTLSHAPE_T_85c0223d3f3f42e1bc33c5abc8c9e305_Duration" hidden="1"/>
          <p:cNvSpPr txBox="1"/>
          <p:nvPr>
            <p:custDataLst>
              <p:tags r:id="rId68"/>
            </p:custDataLst>
          </p:nvPr>
        </p:nvSpPr>
        <p:spPr>
          <a:xfrm>
            <a:off x="0" y="3732403"/>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30316 jours</a:t>
            </a:r>
            <a:endParaRPr lang="fr-FR" sz="1000">
              <a:solidFill>
                <a:srgbClr val="ED7D31"/>
              </a:solidFill>
              <a:latin typeface="Calibri" panose="020F0502020204030204" pitchFamily="34" charset="0"/>
            </a:endParaRPr>
          </a:p>
        </p:txBody>
      </p:sp>
      <p:sp>
        <p:nvSpPr>
          <p:cNvPr id="345" name="OTLSHAPE_T_85c0223d3f3f42e1bc33c5abc8c9e305_TextPercentage" hidden="1"/>
          <p:cNvSpPr txBox="1"/>
          <p:nvPr>
            <p:custDataLst>
              <p:tags r:id="rId69"/>
            </p:custDataLst>
          </p:nvPr>
        </p:nvSpPr>
        <p:spPr>
          <a:xfrm>
            <a:off x="0" y="3887428"/>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46" name="OTLSHAPE_T_85c0223d3f3f42e1bc33c5abc8c9e305_StartDate" hidden="1"/>
          <p:cNvSpPr txBox="1"/>
          <p:nvPr>
            <p:custDataLst>
              <p:tags r:id="rId70"/>
            </p:custDataLst>
          </p:nvPr>
        </p:nvSpPr>
        <p:spPr>
          <a:xfrm>
            <a:off x="0" y="3887428"/>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47" name="OTLSHAPE_T_85c0223d3f3f42e1bc33c5abc8c9e305_EndDate" hidden="1"/>
          <p:cNvSpPr txBox="1"/>
          <p:nvPr>
            <p:custDataLst>
              <p:tags r:id="rId71"/>
            </p:custDataLst>
          </p:nvPr>
        </p:nvSpPr>
        <p:spPr>
          <a:xfrm>
            <a:off x="0" y="3887428"/>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49" name="OTLSHAPE_T_85c0223d3f3f42e1bc33c5abc8c9e305_Title"/>
          <p:cNvSpPr txBox="1"/>
          <p:nvPr>
            <p:custDataLst>
              <p:tags r:id="rId72"/>
            </p:custDataLst>
          </p:nvPr>
        </p:nvSpPr>
        <p:spPr>
          <a:xfrm>
            <a:off x="4144531" y="2868582"/>
            <a:ext cx="4631013" cy="158106"/>
          </a:xfrm>
          <a:prstGeom prst="rect">
            <a:avLst/>
          </a:prstGeom>
          <a:noFill/>
        </p:spPr>
        <p:txBody>
          <a:bodyPr vert="horz" wrap="square" lIns="0" tIns="0" rIns="0" bIns="0" rtlCol="0" anchor="ctr" anchorCtr="0">
            <a:noAutofit/>
          </a:bodyPr>
          <a:lstStyle/>
          <a:p>
            <a:r>
              <a:rPr lang="fr-FR" sz="1400" b="1" spc="-4" dirty="0" smtClean="0">
                <a:solidFill>
                  <a:schemeClr val="bg1"/>
                </a:solidFill>
                <a:latin typeface="Calibri" panose="020F0502020204030204" pitchFamily="34" charset="0"/>
              </a:rPr>
              <a:t>loi Jean Zay 1936 : obligation scolaire jusqu’à 14 ans</a:t>
            </a:r>
            <a:endParaRPr lang="fr-FR" sz="1400" b="1" spc="-4" dirty="0">
              <a:solidFill>
                <a:schemeClr val="bg1"/>
              </a:solidFill>
              <a:latin typeface="Calibri" panose="020F0502020204030204" pitchFamily="34" charset="0"/>
            </a:endParaRPr>
          </a:p>
        </p:txBody>
      </p:sp>
      <p:sp>
        <p:nvSpPr>
          <p:cNvPr id="354" name="OTLSHAPE_T_e620e6b4ec274fa48a90aab69cee0449_Shape"/>
          <p:cNvSpPr/>
          <p:nvPr>
            <p:custDataLst>
              <p:tags r:id="rId73"/>
            </p:custDataLst>
          </p:nvPr>
        </p:nvSpPr>
        <p:spPr>
          <a:xfrm>
            <a:off x="5282509" y="3225790"/>
            <a:ext cx="3124200" cy="203200"/>
          </a:xfrm>
          <a:prstGeom prst="rect">
            <a:avLst/>
          </a:prstGeom>
          <a:solidFill>
            <a:srgbClr val="1AAA42"/>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55" name="OTLSHAPE_T_e620e6b4ec274fa48a90aab69cee0449_ShapePercentage" hidden="1"/>
          <p:cNvSpPr/>
          <p:nvPr>
            <p:custDataLst>
              <p:tags r:id="rId74"/>
            </p:custDataLst>
          </p:nvPr>
        </p:nvSpPr>
        <p:spPr>
          <a:xfrm>
            <a:off x="5022293" y="4159377"/>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6" name="OTLSHAPE_T_e620e6b4ec274fa48a90aab69cee0449_Duration" hidden="1"/>
          <p:cNvSpPr txBox="1"/>
          <p:nvPr>
            <p:custDataLst>
              <p:tags r:id="rId75"/>
            </p:custDataLst>
          </p:nvPr>
        </p:nvSpPr>
        <p:spPr>
          <a:xfrm>
            <a:off x="0" y="4105952"/>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21916 jours</a:t>
            </a:r>
            <a:endParaRPr lang="fr-FR" sz="1000">
              <a:solidFill>
                <a:srgbClr val="ED7D31"/>
              </a:solidFill>
              <a:latin typeface="Calibri" panose="020F0502020204030204" pitchFamily="34" charset="0"/>
            </a:endParaRPr>
          </a:p>
        </p:txBody>
      </p:sp>
      <p:sp>
        <p:nvSpPr>
          <p:cNvPr id="357" name="OTLSHAPE_T_e620e6b4ec274fa48a90aab69cee0449_TextPercentage" hidden="1"/>
          <p:cNvSpPr txBox="1"/>
          <p:nvPr>
            <p:custDataLst>
              <p:tags r:id="rId76"/>
            </p:custDataLst>
          </p:nvPr>
        </p:nvSpPr>
        <p:spPr>
          <a:xfrm>
            <a:off x="0" y="4260977"/>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58" name="OTLSHAPE_T_e620e6b4ec274fa48a90aab69cee0449_StartDate" hidden="1"/>
          <p:cNvSpPr txBox="1"/>
          <p:nvPr>
            <p:custDataLst>
              <p:tags r:id="rId77"/>
            </p:custDataLst>
          </p:nvPr>
        </p:nvSpPr>
        <p:spPr>
          <a:xfrm>
            <a:off x="0" y="4260977"/>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59" name="OTLSHAPE_T_e620e6b4ec274fa48a90aab69cee0449_EndDate" hidden="1"/>
          <p:cNvSpPr txBox="1"/>
          <p:nvPr>
            <p:custDataLst>
              <p:tags r:id="rId78"/>
            </p:custDataLst>
          </p:nvPr>
        </p:nvSpPr>
        <p:spPr>
          <a:xfrm>
            <a:off x="0" y="4260977"/>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61" name="OTLSHAPE_T_e620e6b4ec274fa48a90aab69cee0449_Title"/>
          <p:cNvSpPr txBox="1"/>
          <p:nvPr>
            <p:custDataLst>
              <p:tags r:id="rId79"/>
            </p:custDataLst>
          </p:nvPr>
        </p:nvSpPr>
        <p:spPr>
          <a:xfrm>
            <a:off x="387215" y="3242131"/>
            <a:ext cx="4508359" cy="154601"/>
          </a:xfrm>
          <a:prstGeom prst="rect">
            <a:avLst/>
          </a:prstGeom>
          <a:noFill/>
        </p:spPr>
        <p:txBody>
          <a:bodyPr vert="horz" wrap="square" lIns="0" tIns="0" rIns="0" bIns="0" rtlCol="0" anchor="ctr" anchorCtr="0">
            <a:noAutofit/>
          </a:bodyPr>
          <a:lstStyle/>
          <a:p>
            <a:r>
              <a:rPr lang="fr-FR" sz="1400" b="1" spc="-4" dirty="0" smtClean="0">
                <a:solidFill>
                  <a:schemeClr val="dk1"/>
                </a:solidFill>
                <a:latin typeface="Calibri" panose="020F0502020204030204" pitchFamily="34" charset="0"/>
              </a:rPr>
              <a:t>1959 réforme </a:t>
            </a:r>
            <a:r>
              <a:rPr lang="fr-FR" sz="1400" b="1" spc="-4" dirty="0" err="1" smtClean="0">
                <a:solidFill>
                  <a:schemeClr val="dk1"/>
                </a:solidFill>
                <a:latin typeface="Calibri" panose="020F0502020204030204" pitchFamily="34" charset="0"/>
              </a:rPr>
              <a:t>Berthoin</a:t>
            </a:r>
            <a:r>
              <a:rPr lang="fr-FR" sz="1400" b="1" spc="-4" dirty="0" smtClean="0">
                <a:solidFill>
                  <a:schemeClr val="dk1"/>
                </a:solidFill>
                <a:latin typeface="Calibri" panose="020F0502020204030204" pitchFamily="34" charset="0"/>
              </a:rPr>
              <a:t> : scolarité obligatoire jusqu’à 16 ans</a:t>
            </a:r>
            <a:endParaRPr lang="fr-FR" sz="1400" b="1" spc="-4" dirty="0">
              <a:solidFill>
                <a:schemeClr val="dk1"/>
              </a:solidFill>
              <a:latin typeface="Calibri" panose="020F0502020204030204" pitchFamily="34" charset="0"/>
            </a:endParaRPr>
          </a:p>
        </p:txBody>
      </p:sp>
      <p:sp>
        <p:nvSpPr>
          <p:cNvPr id="362" name="OTLSHAPE_T_52995d1545ef46a8a3d25854ac7ee0cd_Shape"/>
          <p:cNvSpPr/>
          <p:nvPr>
            <p:custDataLst>
              <p:tags r:id="rId80"/>
            </p:custDataLst>
          </p:nvPr>
        </p:nvSpPr>
        <p:spPr>
          <a:xfrm>
            <a:off x="6114213" y="3599339"/>
            <a:ext cx="2298700" cy="203200"/>
          </a:xfrm>
          <a:prstGeom prst="rect">
            <a:avLst/>
          </a:prstGeom>
          <a:solidFill>
            <a:srgbClr val="E642DD"/>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63" name="OTLSHAPE_T_52995d1545ef46a8a3d25854ac7ee0cd_ShapePercentage" hidden="1"/>
          <p:cNvSpPr/>
          <p:nvPr>
            <p:custDataLst>
              <p:tags r:id="rId81"/>
            </p:custDataLst>
          </p:nvPr>
        </p:nvSpPr>
        <p:spPr>
          <a:xfrm>
            <a:off x="5853997" y="4532926"/>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4" name="OTLSHAPE_T_52995d1545ef46a8a3d25854ac7ee0cd_Duration" hidden="1"/>
          <p:cNvSpPr txBox="1"/>
          <p:nvPr>
            <p:custDataLst>
              <p:tags r:id="rId82"/>
            </p:custDataLst>
          </p:nvPr>
        </p:nvSpPr>
        <p:spPr>
          <a:xfrm>
            <a:off x="0" y="4479502"/>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16072 jours</a:t>
            </a:r>
            <a:endParaRPr lang="fr-FR" sz="1000">
              <a:solidFill>
                <a:srgbClr val="ED7D31"/>
              </a:solidFill>
              <a:latin typeface="Calibri" panose="020F0502020204030204" pitchFamily="34" charset="0"/>
            </a:endParaRPr>
          </a:p>
        </p:txBody>
      </p:sp>
      <p:sp>
        <p:nvSpPr>
          <p:cNvPr id="365" name="OTLSHAPE_T_52995d1545ef46a8a3d25854ac7ee0cd_TextPercentage" hidden="1"/>
          <p:cNvSpPr txBox="1"/>
          <p:nvPr>
            <p:custDataLst>
              <p:tags r:id="rId83"/>
            </p:custDataLst>
          </p:nvPr>
        </p:nvSpPr>
        <p:spPr>
          <a:xfrm>
            <a:off x="0" y="4634526"/>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66" name="OTLSHAPE_T_52995d1545ef46a8a3d25854ac7ee0cd_StartDate" hidden="1"/>
          <p:cNvSpPr txBox="1"/>
          <p:nvPr>
            <p:custDataLst>
              <p:tags r:id="rId84"/>
            </p:custDataLst>
          </p:nvPr>
        </p:nvSpPr>
        <p:spPr>
          <a:xfrm>
            <a:off x="0" y="4634526"/>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67" name="OTLSHAPE_T_52995d1545ef46a8a3d25854ac7ee0cd_EndDate" hidden="1"/>
          <p:cNvSpPr txBox="1"/>
          <p:nvPr>
            <p:custDataLst>
              <p:tags r:id="rId85"/>
            </p:custDataLst>
          </p:nvPr>
        </p:nvSpPr>
        <p:spPr>
          <a:xfrm>
            <a:off x="0" y="4634526"/>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69" name="OTLSHAPE_T_52995d1545ef46a8a3d25854ac7ee0cd_Title"/>
          <p:cNvSpPr txBox="1"/>
          <p:nvPr>
            <p:custDataLst>
              <p:tags r:id="rId86"/>
            </p:custDataLst>
          </p:nvPr>
        </p:nvSpPr>
        <p:spPr>
          <a:xfrm>
            <a:off x="387215" y="3615680"/>
            <a:ext cx="5415993" cy="170519"/>
          </a:xfrm>
          <a:prstGeom prst="rect">
            <a:avLst/>
          </a:prstGeom>
          <a:noFill/>
        </p:spPr>
        <p:txBody>
          <a:bodyPr vert="horz" wrap="square" lIns="0" tIns="0" rIns="0" bIns="0" rtlCol="0" anchor="ctr" anchorCtr="0">
            <a:noAutofit/>
          </a:bodyPr>
          <a:lstStyle/>
          <a:p>
            <a:r>
              <a:rPr lang="fr-FR" sz="1400" b="1" spc="-4" dirty="0" smtClean="0">
                <a:solidFill>
                  <a:schemeClr val="dk1"/>
                </a:solidFill>
                <a:latin typeface="Calibri" panose="020F0502020204030204" pitchFamily="34" charset="0"/>
              </a:rPr>
              <a:t>1975 le collège unique est instauré par la réforme Haby</a:t>
            </a:r>
            <a:endParaRPr lang="fr-FR" sz="1400" b="1" spc="-4" dirty="0">
              <a:solidFill>
                <a:schemeClr val="dk1"/>
              </a:solidFill>
              <a:latin typeface="Calibri" panose="020F0502020204030204" pitchFamily="34" charset="0"/>
            </a:endParaRPr>
          </a:p>
        </p:txBody>
      </p:sp>
      <p:sp>
        <p:nvSpPr>
          <p:cNvPr id="370" name="OTLSHAPE_T_cae940e6977745518c57acf06fe0d717_Shape"/>
          <p:cNvSpPr/>
          <p:nvPr>
            <p:custDataLst>
              <p:tags r:id="rId87"/>
            </p:custDataLst>
          </p:nvPr>
        </p:nvSpPr>
        <p:spPr>
          <a:xfrm>
            <a:off x="6114356" y="3972889"/>
            <a:ext cx="2298700" cy="203200"/>
          </a:xfrm>
          <a:prstGeom prst="rect">
            <a:avLst/>
          </a:prstGeom>
          <a:solidFill>
            <a:schemeClr val="accent2"/>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71" name="OTLSHAPE_T_cae940e6977745518c57acf06fe0d717_ShapePercentage" hidden="1"/>
          <p:cNvSpPr/>
          <p:nvPr>
            <p:custDataLst>
              <p:tags r:id="rId88"/>
            </p:custDataLst>
          </p:nvPr>
        </p:nvSpPr>
        <p:spPr>
          <a:xfrm>
            <a:off x="5854140" y="4906476"/>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2" name="OTLSHAPE_T_cae940e6977745518c57acf06fe0d717_Duration" hidden="1"/>
          <p:cNvSpPr txBox="1"/>
          <p:nvPr>
            <p:custDataLst>
              <p:tags r:id="rId89"/>
            </p:custDataLst>
          </p:nvPr>
        </p:nvSpPr>
        <p:spPr>
          <a:xfrm>
            <a:off x="0" y="4853051"/>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16071 jours</a:t>
            </a:r>
            <a:endParaRPr lang="fr-FR" sz="1000">
              <a:solidFill>
                <a:srgbClr val="ED7D31"/>
              </a:solidFill>
              <a:latin typeface="Calibri" panose="020F0502020204030204" pitchFamily="34" charset="0"/>
            </a:endParaRPr>
          </a:p>
        </p:txBody>
      </p:sp>
      <p:sp>
        <p:nvSpPr>
          <p:cNvPr id="373" name="OTLSHAPE_T_cae940e6977745518c57acf06fe0d717_TextPercentage" hidden="1"/>
          <p:cNvSpPr txBox="1"/>
          <p:nvPr>
            <p:custDataLst>
              <p:tags r:id="rId90"/>
            </p:custDataLst>
          </p:nvPr>
        </p:nvSpPr>
        <p:spPr>
          <a:xfrm>
            <a:off x="0" y="5008076"/>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74" name="OTLSHAPE_T_cae940e6977745518c57acf06fe0d717_StartDate" hidden="1"/>
          <p:cNvSpPr txBox="1"/>
          <p:nvPr>
            <p:custDataLst>
              <p:tags r:id="rId91"/>
            </p:custDataLst>
          </p:nvPr>
        </p:nvSpPr>
        <p:spPr>
          <a:xfrm>
            <a:off x="0" y="5008076"/>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75" name="OTLSHAPE_T_cae940e6977745518c57acf06fe0d717_EndDate" hidden="1"/>
          <p:cNvSpPr txBox="1"/>
          <p:nvPr>
            <p:custDataLst>
              <p:tags r:id="rId92"/>
            </p:custDataLst>
          </p:nvPr>
        </p:nvSpPr>
        <p:spPr>
          <a:xfrm>
            <a:off x="0" y="5008076"/>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77" name="OTLSHAPE_T_cae940e6977745518c57acf06fe0d717_Title"/>
          <p:cNvSpPr txBox="1"/>
          <p:nvPr>
            <p:custDataLst>
              <p:tags r:id="rId93"/>
            </p:custDataLst>
          </p:nvPr>
        </p:nvSpPr>
        <p:spPr>
          <a:xfrm>
            <a:off x="387216" y="3989229"/>
            <a:ext cx="5387298" cy="170519"/>
          </a:xfrm>
          <a:prstGeom prst="rect">
            <a:avLst/>
          </a:prstGeom>
          <a:noFill/>
        </p:spPr>
        <p:txBody>
          <a:bodyPr vert="horz" wrap="square" lIns="0" tIns="0" rIns="0" bIns="0" rtlCol="0" anchor="ctr" anchorCtr="0">
            <a:noAutofit/>
          </a:bodyPr>
          <a:lstStyle/>
          <a:p>
            <a:r>
              <a:rPr lang="fr-FR" sz="1400" b="1" spc="-4" dirty="0" smtClean="0">
                <a:solidFill>
                  <a:schemeClr val="dk1"/>
                </a:solidFill>
                <a:latin typeface="Calibri" panose="020F0502020204030204" pitchFamily="34" charset="0"/>
              </a:rPr>
              <a:t>1976 Création des lycées d'enseignement professionnel</a:t>
            </a:r>
            <a:endParaRPr lang="fr-FR" sz="1400" b="1" spc="-4" dirty="0">
              <a:solidFill>
                <a:schemeClr val="dk1"/>
              </a:solidFill>
              <a:latin typeface="Calibri" panose="020F0502020204030204" pitchFamily="34" charset="0"/>
            </a:endParaRPr>
          </a:p>
        </p:txBody>
      </p:sp>
      <p:sp>
        <p:nvSpPr>
          <p:cNvPr id="378" name="OTLSHAPE_T_c530da7ee0ab4d3c9e1950f53b01f3ab_Shape"/>
          <p:cNvSpPr/>
          <p:nvPr>
            <p:custDataLst>
              <p:tags r:id="rId94"/>
            </p:custDataLst>
          </p:nvPr>
        </p:nvSpPr>
        <p:spPr>
          <a:xfrm>
            <a:off x="6582153" y="4346438"/>
            <a:ext cx="1828800" cy="203200"/>
          </a:xfrm>
          <a:prstGeom prst="rect">
            <a:avLst/>
          </a:prstGeom>
          <a:solidFill>
            <a:srgbClr val="02B2EE"/>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379" name="OTLSHAPE_T_c530da7ee0ab4d3c9e1950f53b01f3ab_ShapePercentage" hidden="1"/>
          <p:cNvSpPr/>
          <p:nvPr>
            <p:custDataLst>
              <p:tags r:id="rId95"/>
            </p:custDataLst>
          </p:nvPr>
        </p:nvSpPr>
        <p:spPr>
          <a:xfrm>
            <a:off x="6321937" y="5280025"/>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0" name="OTLSHAPE_T_c530da7ee0ab4d3c9e1950f53b01f3ab_Duration" hidden="1"/>
          <p:cNvSpPr txBox="1"/>
          <p:nvPr>
            <p:custDataLst>
              <p:tags r:id="rId96"/>
            </p:custDataLst>
          </p:nvPr>
        </p:nvSpPr>
        <p:spPr>
          <a:xfrm>
            <a:off x="0" y="5226600"/>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12784 jours</a:t>
            </a:r>
            <a:endParaRPr lang="fr-FR" sz="1000">
              <a:solidFill>
                <a:srgbClr val="ED7D31"/>
              </a:solidFill>
              <a:latin typeface="Calibri" panose="020F0502020204030204" pitchFamily="34" charset="0"/>
            </a:endParaRPr>
          </a:p>
        </p:txBody>
      </p:sp>
      <p:sp>
        <p:nvSpPr>
          <p:cNvPr id="381" name="OTLSHAPE_T_c530da7ee0ab4d3c9e1950f53b01f3ab_TextPercentage" hidden="1"/>
          <p:cNvSpPr txBox="1"/>
          <p:nvPr>
            <p:custDataLst>
              <p:tags r:id="rId97"/>
            </p:custDataLst>
          </p:nvPr>
        </p:nvSpPr>
        <p:spPr>
          <a:xfrm>
            <a:off x="0" y="5381625"/>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382" name="OTLSHAPE_T_c530da7ee0ab4d3c9e1950f53b01f3ab_StartDate" hidden="1"/>
          <p:cNvSpPr txBox="1"/>
          <p:nvPr>
            <p:custDataLst>
              <p:tags r:id="rId98"/>
            </p:custDataLst>
          </p:nvPr>
        </p:nvSpPr>
        <p:spPr>
          <a:xfrm>
            <a:off x="0" y="538162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383" name="OTLSHAPE_T_c530da7ee0ab4d3c9e1950f53b01f3ab_EndDate" hidden="1"/>
          <p:cNvSpPr txBox="1"/>
          <p:nvPr>
            <p:custDataLst>
              <p:tags r:id="rId99"/>
            </p:custDataLst>
          </p:nvPr>
        </p:nvSpPr>
        <p:spPr>
          <a:xfrm>
            <a:off x="0" y="5381625"/>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77" name="OTLSHAPE_T_c530da7ee0ab4d3c9e1950f53b01f3ab_Title"/>
          <p:cNvSpPr txBox="1"/>
          <p:nvPr>
            <p:custDataLst>
              <p:tags r:id="rId100"/>
            </p:custDataLst>
          </p:nvPr>
        </p:nvSpPr>
        <p:spPr>
          <a:xfrm>
            <a:off x="387216" y="4301936"/>
            <a:ext cx="5236170" cy="215444"/>
          </a:xfrm>
          <a:prstGeom prst="rect">
            <a:avLst/>
          </a:prstGeom>
          <a:noFill/>
        </p:spPr>
        <p:txBody>
          <a:bodyPr vert="horz" wrap="square" lIns="0" tIns="0" rIns="0" bIns="0" rtlCol="0" anchor="ctr" anchorCtr="0">
            <a:spAutoFit/>
          </a:bodyPr>
          <a:lstStyle/>
          <a:p>
            <a:r>
              <a:rPr lang="fr-FR" sz="1400" b="1" spc="-4" smtClean="0">
                <a:solidFill>
                  <a:schemeClr val="dk1"/>
                </a:solidFill>
                <a:latin typeface="Calibri" panose="020F0502020204030204" pitchFamily="34" charset="0"/>
              </a:rPr>
              <a:t>1984 Chevènement : 80% d’une classe d’âge au Bac</a:t>
            </a:r>
            <a:endParaRPr lang="fr-FR" sz="1400" b="1" spc="-4">
              <a:solidFill>
                <a:schemeClr val="dk1"/>
              </a:solidFill>
              <a:latin typeface="Calibri" panose="020F0502020204030204" pitchFamily="34" charset="0"/>
            </a:endParaRPr>
          </a:p>
        </p:txBody>
      </p:sp>
      <p:sp>
        <p:nvSpPr>
          <p:cNvPr id="1078" name="OTLSHAPE_T_2875798552d346a58a51a4cc63f347fb_Shape"/>
          <p:cNvSpPr/>
          <p:nvPr>
            <p:custDataLst>
              <p:tags r:id="rId101"/>
            </p:custDataLst>
          </p:nvPr>
        </p:nvSpPr>
        <p:spPr>
          <a:xfrm>
            <a:off x="6582153" y="4719987"/>
            <a:ext cx="1828800" cy="203200"/>
          </a:xfrm>
          <a:prstGeom prst="rect">
            <a:avLst/>
          </a:prstGeom>
          <a:solidFill>
            <a:srgbClr val="02B2EE"/>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079" name="OTLSHAPE_T_2875798552d346a58a51a4cc63f347fb_ShapePercentage" hidden="1"/>
          <p:cNvSpPr/>
          <p:nvPr>
            <p:custDataLst>
              <p:tags r:id="rId102"/>
            </p:custDataLst>
          </p:nvPr>
        </p:nvSpPr>
        <p:spPr>
          <a:xfrm>
            <a:off x="6321937" y="5653574"/>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80" name="OTLSHAPE_T_2875798552d346a58a51a4cc63f347fb_Duration" hidden="1"/>
          <p:cNvSpPr txBox="1"/>
          <p:nvPr>
            <p:custDataLst>
              <p:tags r:id="rId103"/>
            </p:custDataLst>
          </p:nvPr>
        </p:nvSpPr>
        <p:spPr>
          <a:xfrm>
            <a:off x="0" y="5600150"/>
            <a:ext cx="609600" cy="307777"/>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12784 jours</a:t>
            </a:r>
            <a:endParaRPr lang="fr-FR" sz="1000">
              <a:solidFill>
                <a:srgbClr val="ED7D31"/>
              </a:solidFill>
              <a:latin typeface="Calibri" panose="020F0502020204030204" pitchFamily="34" charset="0"/>
            </a:endParaRPr>
          </a:p>
        </p:txBody>
      </p:sp>
      <p:sp>
        <p:nvSpPr>
          <p:cNvPr id="1081" name="OTLSHAPE_T_2875798552d346a58a51a4cc63f347fb_TextPercentage" hidden="1"/>
          <p:cNvSpPr txBox="1"/>
          <p:nvPr>
            <p:custDataLst>
              <p:tags r:id="rId104"/>
            </p:custDataLst>
          </p:nvPr>
        </p:nvSpPr>
        <p:spPr>
          <a:xfrm>
            <a:off x="0" y="5755174"/>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082" name="OTLSHAPE_T_2875798552d346a58a51a4cc63f347fb_StartDate" hidden="1"/>
          <p:cNvSpPr txBox="1"/>
          <p:nvPr>
            <p:custDataLst>
              <p:tags r:id="rId105"/>
            </p:custDataLst>
          </p:nvPr>
        </p:nvSpPr>
        <p:spPr>
          <a:xfrm>
            <a:off x="0" y="5755174"/>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83" name="OTLSHAPE_T_2875798552d346a58a51a4cc63f347fb_EndDate" hidden="1"/>
          <p:cNvSpPr txBox="1"/>
          <p:nvPr>
            <p:custDataLst>
              <p:tags r:id="rId106"/>
            </p:custDataLst>
          </p:nvPr>
        </p:nvSpPr>
        <p:spPr>
          <a:xfrm>
            <a:off x="0" y="5755174"/>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85" name="OTLSHAPE_T_2875798552d346a58a51a4cc63f347fb_Title"/>
          <p:cNvSpPr txBox="1"/>
          <p:nvPr>
            <p:custDataLst>
              <p:tags r:id="rId107"/>
            </p:custDataLst>
          </p:nvPr>
        </p:nvSpPr>
        <p:spPr>
          <a:xfrm>
            <a:off x="387216" y="4675487"/>
            <a:ext cx="5940468" cy="215441"/>
          </a:xfrm>
          <a:prstGeom prst="rect">
            <a:avLst/>
          </a:prstGeom>
          <a:noFill/>
        </p:spPr>
        <p:txBody>
          <a:bodyPr vert="horz" wrap="square" lIns="0" tIns="0" rIns="0" bIns="0" rtlCol="0" anchor="ctr" anchorCtr="0">
            <a:spAutoFit/>
          </a:bodyPr>
          <a:lstStyle/>
          <a:p>
            <a:r>
              <a:rPr lang="fr-FR" sz="1400" b="1" spc="-2" dirty="0" smtClean="0">
                <a:solidFill>
                  <a:schemeClr val="dk1"/>
                </a:solidFill>
                <a:latin typeface="Calibri" panose="020F0502020204030204" pitchFamily="34" charset="0"/>
              </a:rPr>
              <a:t>1984 Chevènement :  développement des bacs technologiques et professionnels</a:t>
            </a:r>
            <a:endParaRPr lang="fr-FR" sz="1400" b="1" spc="-2" dirty="0">
              <a:solidFill>
                <a:schemeClr val="dk1"/>
              </a:solidFill>
              <a:latin typeface="Calibri" panose="020F0502020204030204" pitchFamily="34" charset="0"/>
            </a:endParaRPr>
          </a:p>
        </p:txBody>
      </p:sp>
      <p:sp>
        <p:nvSpPr>
          <p:cNvPr id="1086" name="OTLSHAPE_T_f89c2d1df2a74358b01a1ed6b01b5681_Shape"/>
          <p:cNvSpPr/>
          <p:nvPr>
            <p:custDataLst>
              <p:tags r:id="rId108"/>
            </p:custDataLst>
          </p:nvPr>
        </p:nvSpPr>
        <p:spPr>
          <a:xfrm>
            <a:off x="7673729" y="5093537"/>
            <a:ext cx="736600" cy="203200"/>
          </a:xfrm>
          <a:prstGeom prst="rect">
            <a:avLst/>
          </a:prstGeom>
          <a:solidFill>
            <a:srgbClr val="BBDBF8"/>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087" name="OTLSHAPE_T_f89c2d1df2a74358b01a1ed6b01b5681_ShapePercentage" hidden="1"/>
          <p:cNvSpPr/>
          <p:nvPr>
            <p:custDataLst>
              <p:tags r:id="rId109"/>
            </p:custDataLst>
          </p:nvPr>
        </p:nvSpPr>
        <p:spPr>
          <a:xfrm>
            <a:off x="7413513" y="6027124"/>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88" name="OTLSHAPE_T_f89c2d1df2a74358b01a1ed6b01b5681_Duration" hidden="1"/>
          <p:cNvSpPr txBox="1"/>
          <p:nvPr>
            <p:custDataLst>
              <p:tags r:id="rId110"/>
            </p:custDataLst>
          </p:nvPr>
        </p:nvSpPr>
        <p:spPr>
          <a:xfrm>
            <a:off x="0" y="5973699"/>
            <a:ext cx="5461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5114 jours</a:t>
            </a:r>
            <a:endParaRPr lang="fr-FR" sz="1000">
              <a:solidFill>
                <a:srgbClr val="ED7D31"/>
              </a:solidFill>
              <a:latin typeface="Calibri" panose="020F0502020204030204" pitchFamily="34" charset="0"/>
            </a:endParaRPr>
          </a:p>
        </p:txBody>
      </p:sp>
      <p:sp>
        <p:nvSpPr>
          <p:cNvPr id="1089" name="OTLSHAPE_T_f89c2d1df2a74358b01a1ed6b01b5681_TextPercentage" hidden="1"/>
          <p:cNvSpPr txBox="1"/>
          <p:nvPr>
            <p:custDataLst>
              <p:tags r:id="rId111"/>
            </p:custDataLst>
          </p:nvPr>
        </p:nvSpPr>
        <p:spPr>
          <a:xfrm>
            <a:off x="0" y="6128724"/>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090" name="OTLSHAPE_T_f89c2d1df2a74358b01a1ed6b01b5681_StartDate" hidden="1"/>
          <p:cNvSpPr txBox="1"/>
          <p:nvPr>
            <p:custDataLst>
              <p:tags r:id="rId112"/>
            </p:custDataLst>
          </p:nvPr>
        </p:nvSpPr>
        <p:spPr>
          <a:xfrm>
            <a:off x="0" y="6128724"/>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91" name="OTLSHAPE_T_f89c2d1df2a74358b01a1ed6b01b5681_EndDate" hidden="1"/>
          <p:cNvSpPr txBox="1"/>
          <p:nvPr>
            <p:custDataLst>
              <p:tags r:id="rId113"/>
            </p:custDataLst>
          </p:nvPr>
        </p:nvSpPr>
        <p:spPr>
          <a:xfrm>
            <a:off x="0" y="6128724"/>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93" name="OTLSHAPE_T_f89c2d1df2a74358b01a1ed6b01b5681_Title"/>
          <p:cNvSpPr txBox="1"/>
          <p:nvPr>
            <p:custDataLst>
              <p:tags r:id="rId114"/>
            </p:custDataLst>
          </p:nvPr>
        </p:nvSpPr>
        <p:spPr>
          <a:xfrm>
            <a:off x="387215" y="5109877"/>
            <a:ext cx="5541125" cy="186860"/>
          </a:xfrm>
          <a:prstGeom prst="rect">
            <a:avLst/>
          </a:prstGeom>
          <a:noFill/>
        </p:spPr>
        <p:txBody>
          <a:bodyPr vert="horz" wrap="square" lIns="0" tIns="0" rIns="0" bIns="0" rtlCol="0" anchor="ctr" anchorCtr="0">
            <a:noAutofit/>
          </a:bodyPr>
          <a:lstStyle/>
          <a:p>
            <a:r>
              <a:rPr lang="fr-FR" sz="1400" b="1" spc="-2" dirty="0" smtClean="0">
                <a:solidFill>
                  <a:schemeClr val="dk1"/>
                </a:solidFill>
                <a:latin typeface="Calibri" panose="020F0502020204030204" pitchFamily="34" charset="0"/>
              </a:rPr>
              <a:t>2005 loi Fillon : création du socle commun de connaissances</a:t>
            </a:r>
            <a:endParaRPr lang="fr-FR" sz="1400" b="1" spc="-2" dirty="0">
              <a:solidFill>
                <a:schemeClr val="dk1"/>
              </a:solidFill>
              <a:latin typeface="Calibri" panose="020F0502020204030204" pitchFamily="34" charset="0"/>
            </a:endParaRPr>
          </a:p>
        </p:txBody>
      </p:sp>
      <p:sp>
        <p:nvSpPr>
          <p:cNvPr id="1095" name="OTLSHAPE_T_7e2942ba2ec14a568e8aba1eb3d9c322_ShapePercentage" hidden="1"/>
          <p:cNvSpPr/>
          <p:nvPr>
            <p:custDataLst>
              <p:tags r:id="rId115"/>
            </p:custDataLst>
          </p:nvPr>
        </p:nvSpPr>
        <p:spPr>
          <a:xfrm>
            <a:off x="7621439" y="6400673"/>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96" name="OTLSHAPE_T_7e2942ba2ec14a568e8aba1eb3d9c322_Duration" hidden="1"/>
          <p:cNvSpPr txBox="1"/>
          <p:nvPr>
            <p:custDataLst>
              <p:tags r:id="rId116"/>
            </p:custDataLst>
          </p:nvPr>
        </p:nvSpPr>
        <p:spPr>
          <a:xfrm>
            <a:off x="0" y="6347248"/>
            <a:ext cx="5461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3653 jours</a:t>
            </a:r>
            <a:endParaRPr lang="fr-FR" sz="1000">
              <a:solidFill>
                <a:srgbClr val="ED7D31"/>
              </a:solidFill>
              <a:latin typeface="Calibri" panose="020F0502020204030204" pitchFamily="34" charset="0"/>
            </a:endParaRPr>
          </a:p>
        </p:txBody>
      </p:sp>
      <p:sp>
        <p:nvSpPr>
          <p:cNvPr id="1097" name="OTLSHAPE_T_7e2942ba2ec14a568e8aba1eb3d9c322_TextPercentage" hidden="1"/>
          <p:cNvSpPr txBox="1"/>
          <p:nvPr>
            <p:custDataLst>
              <p:tags r:id="rId117"/>
            </p:custDataLst>
          </p:nvPr>
        </p:nvSpPr>
        <p:spPr>
          <a:xfrm>
            <a:off x="0" y="6502273"/>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098" name="OTLSHAPE_T_7e2942ba2ec14a568e8aba1eb3d9c322_StartDate" hidden="1"/>
          <p:cNvSpPr txBox="1"/>
          <p:nvPr>
            <p:custDataLst>
              <p:tags r:id="rId118"/>
            </p:custDataLst>
          </p:nvPr>
        </p:nvSpPr>
        <p:spPr>
          <a:xfrm>
            <a:off x="0" y="6502273"/>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099" name="OTLSHAPE_T_7e2942ba2ec14a568e8aba1eb3d9c322_EndDate" hidden="1"/>
          <p:cNvSpPr txBox="1"/>
          <p:nvPr>
            <p:custDataLst>
              <p:tags r:id="rId119"/>
            </p:custDataLst>
          </p:nvPr>
        </p:nvSpPr>
        <p:spPr>
          <a:xfrm>
            <a:off x="0" y="6502273"/>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02" name="OTLSHAPE_T_52c60455b3fa432f9530389e315f1e13_Shape"/>
          <p:cNvSpPr/>
          <p:nvPr>
            <p:custDataLst>
              <p:tags r:id="rId120"/>
            </p:custDataLst>
          </p:nvPr>
        </p:nvSpPr>
        <p:spPr>
          <a:xfrm>
            <a:off x="8089582" y="5750841"/>
            <a:ext cx="317500" cy="203200"/>
          </a:xfrm>
          <a:prstGeom prst="rect">
            <a:avLst/>
          </a:prstGeom>
          <a:solidFill>
            <a:srgbClr val="C8C5C5"/>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103" name="OTLSHAPE_T_52c60455b3fa432f9530389e315f1e13_ShapePercentage" hidden="1"/>
          <p:cNvSpPr/>
          <p:nvPr>
            <p:custDataLst>
              <p:tags r:id="rId121"/>
            </p:custDataLst>
          </p:nvPr>
        </p:nvSpPr>
        <p:spPr>
          <a:xfrm>
            <a:off x="7829366" y="6774222"/>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04" name="OTLSHAPE_T_52c60455b3fa432f9530389e315f1e13_Duration" hidden="1"/>
          <p:cNvSpPr txBox="1"/>
          <p:nvPr>
            <p:custDataLst>
              <p:tags r:id="rId122"/>
            </p:custDataLst>
          </p:nvPr>
        </p:nvSpPr>
        <p:spPr>
          <a:xfrm>
            <a:off x="0" y="6720798"/>
            <a:ext cx="5461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2192 jours</a:t>
            </a:r>
            <a:endParaRPr lang="fr-FR" sz="1000">
              <a:solidFill>
                <a:srgbClr val="ED7D31"/>
              </a:solidFill>
              <a:latin typeface="Calibri" panose="020F0502020204030204" pitchFamily="34" charset="0"/>
            </a:endParaRPr>
          </a:p>
        </p:txBody>
      </p:sp>
      <p:sp>
        <p:nvSpPr>
          <p:cNvPr id="1105" name="OTLSHAPE_T_52c60455b3fa432f9530389e315f1e13_TextPercentage" hidden="1"/>
          <p:cNvSpPr txBox="1"/>
          <p:nvPr>
            <p:custDataLst>
              <p:tags r:id="rId123"/>
            </p:custDataLst>
          </p:nvPr>
        </p:nvSpPr>
        <p:spPr>
          <a:xfrm>
            <a:off x="0" y="6875822"/>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106" name="OTLSHAPE_T_52c60455b3fa432f9530389e315f1e13_StartDate" hidden="1"/>
          <p:cNvSpPr txBox="1"/>
          <p:nvPr>
            <p:custDataLst>
              <p:tags r:id="rId124"/>
            </p:custDataLst>
          </p:nvPr>
        </p:nvSpPr>
        <p:spPr>
          <a:xfrm>
            <a:off x="0" y="6875822"/>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07" name="OTLSHAPE_T_52c60455b3fa432f9530389e315f1e13_EndDate" hidden="1"/>
          <p:cNvSpPr txBox="1"/>
          <p:nvPr>
            <p:custDataLst>
              <p:tags r:id="rId125"/>
            </p:custDataLst>
          </p:nvPr>
        </p:nvSpPr>
        <p:spPr>
          <a:xfrm>
            <a:off x="0" y="6875822"/>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09" name="OTLSHAPE_T_52c60455b3fa432f9530389e315f1e13_Title"/>
          <p:cNvSpPr txBox="1"/>
          <p:nvPr>
            <p:custDataLst>
              <p:tags r:id="rId126"/>
            </p:custDataLst>
          </p:nvPr>
        </p:nvSpPr>
        <p:spPr>
          <a:xfrm>
            <a:off x="387216" y="5767182"/>
            <a:ext cx="5092142" cy="223942"/>
          </a:xfrm>
          <a:prstGeom prst="rect">
            <a:avLst/>
          </a:prstGeom>
          <a:noFill/>
        </p:spPr>
        <p:txBody>
          <a:bodyPr vert="horz" wrap="square" lIns="0" tIns="0" rIns="0" bIns="0" rtlCol="0" anchor="ctr" anchorCtr="0">
            <a:noAutofit/>
          </a:bodyPr>
          <a:lstStyle/>
          <a:p>
            <a:r>
              <a:rPr lang="fr-FR" sz="1400" b="1" spc="-6" dirty="0" smtClean="0">
                <a:solidFill>
                  <a:schemeClr val="dk1"/>
                </a:solidFill>
                <a:latin typeface="Calibri" panose="020F0502020204030204" pitchFamily="34" charset="0"/>
              </a:rPr>
              <a:t>2013 loi refondation de l’école Vincent </a:t>
            </a:r>
            <a:r>
              <a:rPr lang="fr-FR" sz="1400" b="1" spc="-6" dirty="0" err="1" smtClean="0">
                <a:solidFill>
                  <a:schemeClr val="dk1"/>
                </a:solidFill>
                <a:latin typeface="Calibri" panose="020F0502020204030204" pitchFamily="34" charset="0"/>
              </a:rPr>
              <a:t>Peillon</a:t>
            </a:r>
            <a:endParaRPr lang="fr-FR" sz="1400" b="1" spc="-6" dirty="0">
              <a:solidFill>
                <a:schemeClr val="dk1"/>
              </a:solidFill>
              <a:latin typeface="Calibri" panose="020F0502020204030204" pitchFamily="34" charset="0"/>
            </a:endParaRPr>
          </a:p>
        </p:txBody>
      </p:sp>
      <p:sp>
        <p:nvSpPr>
          <p:cNvPr id="1110" name="OTLSHAPE_T_8f99ee77c242461dac8df4a6c1677929_Shape"/>
          <p:cNvSpPr/>
          <p:nvPr>
            <p:custDataLst>
              <p:tags r:id="rId127"/>
            </p:custDataLst>
          </p:nvPr>
        </p:nvSpPr>
        <p:spPr>
          <a:xfrm>
            <a:off x="8245562" y="6124390"/>
            <a:ext cx="165100" cy="203200"/>
          </a:xfrm>
          <a:prstGeom prst="rect">
            <a:avLst/>
          </a:prstGeom>
          <a:solidFill>
            <a:schemeClr val="accent5"/>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111" name="OTLSHAPE_T_8f99ee77c242461dac8df4a6c1677929_ShapePercentage" hidden="1"/>
          <p:cNvSpPr/>
          <p:nvPr>
            <p:custDataLst>
              <p:tags r:id="rId128"/>
            </p:custDataLst>
          </p:nvPr>
        </p:nvSpPr>
        <p:spPr>
          <a:xfrm>
            <a:off x="7985346" y="7147771"/>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12" name="OTLSHAPE_T_8f99ee77c242461dac8df4a6c1677929_Duration" hidden="1"/>
          <p:cNvSpPr txBox="1"/>
          <p:nvPr>
            <p:custDataLst>
              <p:tags r:id="rId129"/>
            </p:custDataLst>
          </p:nvPr>
        </p:nvSpPr>
        <p:spPr>
          <a:xfrm>
            <a:off x="0" y="7094347"/>
            <a:ext cx="5461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1096 jours</a:t>
            </a:r>
            <a:endParaRPr lang="fr-FR" sz="1000">
              <a:solidFill>
                <a:srgbClr val="ED7D31"/>
              </a:solidFill>
              <a:latin typeface="Calibri" panose="020F0502020204030204" pitchFamily="34" charset="0"/>
            </a:endParaRPr>
          </a:p>
        </p:txBody>
      </p:sp>
      <p:sp>
        <p:nvSpPr>
          <p:cNvPr id="1113" name="OTLSHAPE_T_8f99ee77c242461dac8df4a6c1677929_TextPercentage" hidden="1"/>
          <p:cNvSpPr txBox="1"/>
          <p:nvPr>
            <p:custDataLst>
              <p:tags r:id="rId130"/>
            </p:custDataLst>
          </p:nvPr>
        </p:nvSpPr>
        <p:spPr>
          <a:xfrm>
            <a:off x="0" y="7249371"/>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114" name="OTLSHAPE_T_8f99ee77c242461dac8df4a6c1677929_StartDate" hidden="1"/>
          <p:cNvSpPr txBox="1"/>
          <p:nvPr>
            <p:custDataLst>
              <p:tags r:id="rId131"/>
            </p:custDataLst>
          </p:nvPr>
        </p:nvSpPr>
        <p:spPr>
          <a:xfrm>
            <a:off x="0" y="7249371"/>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15" name="OTLSHAPE_T_8f99ee77c242461dac8df4a6c1677929_EndDate" hidden="1"/>
          <p:cNvSpPr txBox="1"/>
          <p:nvPr>
            <p:custDataLst>
              <p:tags r:id="rId132"/>
            </p:custDataLst>
          </p:nvPr>
        </p:nvSpPr>
        <p:spPr>
          <a:xfrm>
            <a:off x="0" y="7249371"/>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17" name="OTLSHAPE_T_8f99ee77c242461dac8df4a6c1677929_Title"/>
          <p:cNvSpPr txBox="1"/>
          <p:nvPr>
            <p:custDataLst>
              <p:tags r:id="rId133"/>
            </p:custDataLst>
          </p:nvPr>
        </p:nvSpPr>
        <p:spPr>
          <a:xfrm>
            <a:off x="387215" y="6140732"/>
            <a:ext cx="7286513" cy="138682"/>
          </a:xfrm>
          <a:prstGeom prst="rect">
            <a:avLst/>
          </a:prstGeom>
          <a:noFill/>
        </p:spPr>
        <p:txBody>
          <a:bodyPr vert="horz" wrap="square" lIns="0" tIns="0" rIns="0" bIns="0" rtlCol="0" anchor="ctr" anchorCtr="0">
            <a:noAutofit/>
          </a:bodyPr>
          <a:lstStyle/>
          <a:p>
            <a:r>
              <a:rPr lang="fr-FR" sz="1400" b="1" spc="-2" dirty="0" smtClean="0">
                <a:solidFill>
                  <a:schemeClr val="dk1"/>
                </a:solidFill>
                <a:latin typeface="Calibri" panose="020F0502020204030204" pitchFamily="34" charset="0"/>
              </a:rPr>
              <a:t>2016 Nouveaux cycles - nouveau socle commun de connaissances, compétences et de culture</a:t>
            </a:r>
            <a:endParaRPr lang="fr-FR" sz="1400" b="1" spc="-2" dirty="0">
              <a:solidFill>
                <a:schemeClr val="dk1"/>
              </a:solidFill>
              <a:latin typeface="Calibri" panose="020F0502020204030204" pitchFamily="34" charset="0"/>
            </a:endParaRPr>
          </a:p>
        </p:txBody>
      </p:sp>
      <p:sp>
        <p:nvSpPr>
          <p:cNvPr id="1118" name="OTLSHAPE_T_ef672cfb13464e96bee40e9363fef31c_Shape"/>
          <p:cNvSpPr/>
          <p:nvPr>
            <p:custDataLst>
              <p:tags r:id="rId134"/>
            </p:custDataLst>
          </p:nvPr>
        </p:nvSpPr>
        <p:spPr>
          <a:xfrm>
            <a:off x="8401400" y="6444515"/>
            <a:ext cx="50800" cy="203200"/>
          </a:xfrm>
          <a:prstGeom prst="rect">
            <a:avLst/>
          </a:prstGeom>
          <a:solidFill>
            <a:srgbClr val="CC00FF"/>
          </a:solidFill>
          <a:ln w="9525" cap="flat" cmpd="sng" algn="ctr">
            <a:noFill/>
            <a:prstDash val="solid"/>
          </a:ln>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119" name="OTLSHAPE_T_ef672cfb13464e96bee40e9363fef31c_ShapePercentage" hidden="1"/>
          <p:cNvSpPr/>
          <p:nvPr>
            <p:custDataLst>
              <p:tags r:id="rId135"/>
            </p:custDataLst>
          </p:nvPr>
        </p:nvSpPr>
        <p:spPr>
          <a:xfrm>
            <a:off x="8141184" y="7467896"/>
            <a:ext cx="0" cy="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20" name="OTLSHAPE_T_ef672cfb13464e96bee40e9363fef31c_Duration" hidden="1"/>
          <p:cNvSpPr txBox="1"/>
          <p:nvPr>
            <p:custDataLst>
              <p:tags r:id="rId136"/>
            </p:custDataLst>
          </p:nvPr>
        </p:nvSpPr>
        <p:spPr>
          <a:xfrm>
            <a:off x="0" y="7467896"/>
            <a:ext cx="304800" cy="155025"/>
          </a:xfrm>
          <a:prstGeom prst="rect">
            <a:avLst/>
          </a:prstGeom>
          <a:noFill/>
        </p:spPr>
        <p:txBody>
          <a:bodyPr vert="horz" wrap="square" lIns="0" tIns="0" rIns="0" bIns="0" rtlCol="0" anchor="ctr" anchorCtr="0">
            <a:spAutoFit/>
          </a:bodyPr>
          <a:lstStyle/>
          <a:p>
            <a:pPr algn="ctr"/>
            <a:r>
              <a:rPr lang="fr-FR" sz="1000" smtClean="0">
                <a:solidFill>
                  <a:srgbClr val="ED7D31"/>
                </a:solidFill>
                <a:latin typeface="Calibri" panose="020F0502020204030204" pitchFamily="34" charset="0"/>
              </a:rPr>
              <a:t>1 jour</a:t>
            </a:r>
            <a:endParaRPr lang="fr-FR" sz="1000">
              <a:solidFill>
                <a:srgbClr val="ED7D31"/>
              </a:solidFill>
              <a:latin typeface="Calibri" panose="020F0502020204030204" pitchFamily="34" charset="0"/>
            </a:endParaRPr>
          </a:p>
        </p:txBody>
      </p:sp>
      <p:sp>
        <p:nvSpPr>
          <p:cNvPr id="1121" name="OTLSHAPE_T_ef672cfb13464e96bee40e9363fef31c_TextPercentage" hidden="1"/>
          <p:cNvSpPr txBox="1"/>
          <p:nvPr>
            <p:custDataLst>
              <p:tags r:id="rId137"/>
            </p:custDataLst>
          </p:nvPr>
        </p:nvSpPr>
        <p:spPr>
          <a:xfrm>
            <a:off x="0" y="7622921"/>
            <a:ext cx="0" cy="153888"/>
          </a:xfrm>
          <a:prstGeom prst="rect">
            <a:avLst/>
          </a:prstGeom>
          <a:noFill/>
        </p:spPr>
        <p:txBody>
          <a:bodyPr vert="horz" wrap="square" lIns="0" tIns="0" rIns="0" bIns="0" rtlCol="0" anchor="ctr" anchorCtr="0">
            <a:spAutoFit/>
          </a:bodyPr>
          <a:lstStyle/>
          <a:p>
            <a:pPr algn="ctr"/>
            <a:endParaRPr lang="fr-FR" sz="1000">
              <a:solidFill>
                <a:srgbClr val="ED7D31"/>
              </a:solidFill>
              <a:latin typeface="Calibri" panose="020F0502020204030204" pitchFamily="34" charset="0"/>
            </a:endParaRPr>
          </a:p>
        </p:txBody>
      </p:sp>
      <p:sp>
        <p:nvSpPr>
          <p:cNvPr id="1122" name="OTLSHAPE_T_ef672cfb13464e96bee40e9363fef31c_StartDate" hidden="1"/>
          <p:cNvSpPr txBox="1"/>
          <p:nvPr>
            <p:custDataLst>
              <p:tags r:id="rId138"/>
            </p:custDataLst>
          </p:nvPr>
        </p:nvSpPr>
        <p:spPr>
          <a:xfrm>
            <a:off x="0" y="7622921"/>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23" name="OTLSHAPE_T_ef672cfb13464e96bee40e9363fef31c_EndDate" hidden="1"/>
          <p:cNvSpPr txBox="1"/>
          <p:nvPr>
            <p:custDataLst>
              <p:tags r:id="rId139"/>
            </p:custDataLst>
          </p:nvPr>
        </p:nvSpPr>
        <p:spPr>
          <a:xfrm>
            <a:off x="0" y="7622921"/>
            <a:ext cx="0" cy="153888"/>
          </a:xfrm>
          <a:prstGeom prst="rect">
            <a:avLst/>
          </a:prstGeom>
          <a:noFill/>
        </p:spPr>
        <p:txBody>
          <a:bodyPr vert="horz" wrap="square" lIns="0" tIns="0" rIns="0" bIns="0" rtlCol="0" anchor="ctr" anchorCtr="0">
            <a:spAutoFit/>
          </a:bodyPr>
          <a:lstStyle/>
          <a:p>
            <a:pPr algn="ctr"/>
            <a:endParaRPr lang="fr-FR" sz="1000">
              <a:solidFill>
                <a:srgbClr val="44546A"/>
              </a:solidFill>
              <a:latin typeface="Calibri" panose="020F0502020204030204" pitchFamily="34" charset="0"/>
            </a:endParaRPr>
          </a:p>
        </p:txBody>
      </p:sp>
      <p:sp>
        <p:nvSpPr>
          <p:cNvPr id="1125" name="OTLSHAPE_T_ef672cfb13464e96bee40e9363fef31c_Title"/>
          <p:cNvSpPr txBox="1"/>
          <p:nvPr>
            <p:custDataLst>
              <p:tags r:id="rId140"/>
            </p:custDataLst>
          </p:nvPr>
        </p:nvSpPr>
        <p:spPr>
          <a:xfrm>
            <a:off x="387216" y="6460856"/>
            <a:ext cx="7419322" cy="186859"/>
          </a:xfrm>
          <a:prstGeom prst="rect">
            <a:avLst/>
          </a:prstGeom>
          <a:noFill/>
        </p:spPr>
        <p:txBody>
          <a:bodyPr vert="horz" wrap="square" lIns="0" tIns="0" rIns="0" bIns="0" rtlCol="0" anchor="ctr" anchorCtr="0">
            <a:noAutofit/>
          </a:bodyPr>
          <a:lstStyle/>
          <a:p>
            <a:r>
              <a:rPr lang="fr-FR" sz="1400" b="1" spc="-4" smtClean="0">
                <a:solidFill>
                  <a:schemeClr val="dk1"/>
                </a:solidFill>
                <a:latin typeface="Calibri" panose="020F0502020204030204" pitchFamily="34" charset="0"/>
              </a:rPr>
              <a:t>2019 Nouveau lycée général et technologique - Réforme de la voie professionnelle</a:t>
            </a:r>
            <a:endParaRPr lang="fr-FR" sz="1400" b="1" spc="-4">
              <a:solidFill>
                <a:schemeClr val="dk1"/>
              </a:solidFill>
              <a:latin typeface="Calibri" panose="020F0502020204030204" pitchFamily="34" charset="0"/>
            </a:endParaRPr>
          </a:p>
        </p:txBody>
      </p:sp>
      <p:sp>
        <p:nvSpPr>
          <p:cNvPr id="353" name="Titre 13"/>
          <p:cNvSpPr txBox="1">
            <a:spLocks/>
          </p:cNvSpPr>
          <p:nvPr/>
        </p:nvSpPr>
        <p:spPr>
          <a:xfrm>
            <a:off x="81237" y="56800"/>
            <a:ext cx="4924425" cy="518375"/>
          </a:xfrm>
          <a:prstGeom prst="rect">
            <a:avLst/>
          </a:prstGeom>
        </p:spPr>
        <p:txBody>
          <a:bodyPr vert="horz" lIns="68580" tIns="34290" rIns="68580" bIns="34290" rtlCol="0" anchor="b">
            <a:normAutofit/>
          </a:bodyPr>
          <a:lstStyle>
            <a:lvl1pPr algn="ctr" defTabSz="457200" rtl="0" eaLnBrk="1" latinLnBrk="0" hangingPunct="1">
              <a:spcBef>
                <a:spcPct val="0"/>
              </a:spcBef>
              <a:buNone/>
              <a:defRPr sz="4500" b="1" i="0" kern="1200" cap="none">
                <a:solidFill>
                  <a:schemeClr val="tx1">
                    <a:lumMod val="75000"/>
                    <a:lumOff val="25000"/>
                  </a:schemeClr>
                </a:solidFill>
                <a:latin typeface="Arial Black" charset="0"/>
                <a:ea typeface="Arial Black" charset="0"/>
                <a:cs typeface="Arial Black" charset="0"/>
              </a:defRPr>
            </a:lvl1pPr>
          </a:lstStyle>
          <a:p>
            <a:r>
              <a:rPr lang="fr-FR" sz="1875" dirty="0"/>
              <a:t>Les dates-clés du système éducatif</a:t>
            </a:r>
          </a:p>
        </p:txBody>
      </p:sp>
      <p:cxnSp>
        <p:nvCxnSpPr>
          <p:cNvPr id="147" name="OTLSHAPE_M_64171cd5159b42ef9f0fa671eebbcac4_Connector1"/>
          <p:cNvCxnSpPr/>
          <p:nvPr>
            <p:custDataLst>
              <p:tags r:id="rId141"/>
            </p:custDataLst>
          </p:nvPr>
        </p:nvCxnSpPr>
        <p:spPr>
          <a:xfrm>
            <a:off x="1170363" y="604506"/>
            <a:ext cx="0" cy="442172"/>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48" name="OTLSHAPE_M_64171cd5159b42ef9f0fa671eebbcac4_Title"/>
          <p:cNvSpPr txBox="1"/>
          <p:nvPr>
            <p:custDataLst>
              <p:tags r:id="rId142"/>
            </p:custDataLst>
          </p:nvPr>
        </p:nvSpPr>
        <p:spPr>
          <a:xfrm>
            <a:off x="1392613" y="604506"/>
            <a:ext cx="603104" cy="180200"/>
          </a:xfrm>
          <a:prstGeom prst="rect">
            <a:avLst/>
          </a:prstGeom>
          <a:noFill/>
        </p:spPr>
        <p:txBody>
          <a:bodyPr vert="horz" wrap="square" lIns="0" tIns="0" rIns="0" bIns="0" rtlCol="0" anchor="ctr" anchorCtr="0">
            <a:noAutofit/>
          </a:bodyPr>
          <a:lstStyle/>
          <a:p>
            <a:r>
              <a:rPr lang="fr-FR" sz="1400" b="1" spc="-14" dirty="0" smtClean="0">
                <a:solidFill>
                  <a:schemeClr val="dk1"/>
                </a:solidFill>
                <a:latin typeface="Calibri" panose="020F0502020204030204" pitchFamily="34" charset="0"/>
              </a:rPr>
              <a:t>1881</a:t>
            </a:r>
            <a:endParaRPr lang="fr-FR" sz="1400" b="1" spc="-14" dirty="0">
              <a:solidFill>
                <a:schemeClr val="dk1"/>
              </a:solidFill>
              <a:latin typeface="Calibri" panose="020F0502020204030204" pitchFamily="34" charset="0"/>
            </a:endParaRPr>
          </a:p>
        </p:txBody>
      </p:sp>
      <p:sp>
        <p:nvSpPr>
          <p:cNvPr id="149" name="OTLSHAPE_M_64171cd5159b42ef9f0fa671eebbcac4_Shape"/>
          <p:cNvSpPr/>
          <p:nvPr>
            <p:custDataLst>
              <p:tags r:id="rId143"/>
            </p:custDataLst>
          </p:nvPr>
        </p:nvSpPr>
        <p:spPr>
          <a:xfrm rot="16200000">
            <a:off x="1195763" y="604506"/>
            <a:ext cx="165100" cy="165100"/>
          </a:xfrm>
          <a:prstGeom prst="flowChartMerge">
            <a:avLst/>
          </a:prstGeom>
          <a:solidFill>
            <a:schemeClr val="accent3">
              <a:lumMod val="60000"/>
              <a:lumOff val="40000"/>
            </a:schemeClr>
          </a:solidFill>
          <a:ln w="9525" cap="flat" cmpd="sng" algn="ctr">
            <a:solidFill>
              <a:schemeClr val="accent3"/>
            </a:solid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51" name="OTLSHAPE_M_03c03b64490648a0b4a9b2eb616ddce6_Connector1"/>
          <p:cNvCxnSpPr/>
          <p:nvPr>
            <p:custDataLst>
              <p:tags r:id="rId144"/>
            </p:custDataLst>
          </p:nvPr>
        </p:nvCxnSpPr>
        <p:spPr>
          <a:xfrm>
            <a:off x="8305464" y="527932"/>
            <a:ext cx="0" cy="442172"/>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52" name="OTLSHAPE_M_03c03b64490648a0b4a9b2eb616ddce6_Title"/>
          <p:cNvSpPr txBox="1"/>
          <p:nvPr>
            <p:custDataLst>
              <p:tags r:id="rId145"/>
            </p:custDataLst>
          </p:nvPr>
        </p:nvSpPr>
        <p:spPr>
          <a:xfrm>
            <a:off x="8527714" y="415961"/>
            <a:ext cx="573070" cy="170519"/>
          </a:xfrm>
          <a:prstGeom prst="rect">
            <a:avLst/>
          </a:prstGeom>
          <a:noFill/>
        </p:spPr>
        <p:txBody>
          <a:bodyPr vert="horz" wrap="square" lIns="0" tIns="0" rIns="0" bIns="0" rtlCol="0" anchor="ctr" anchorCtr="0">
            <a:noAutofit/>
          </a:bodyPr>
          <a:lstStyle/>
          <a:p>
            <a:r>
              <a:rPr lang="fr-FR" sz="1400" b="1" spc="-14" dirty="0" smtClean="0">
                <a:solidFill>
                  <a:schemeClr val="dk1"/>
                </a:solidFill>
                <a:latin typeface="Calibri" panose="020F0502020204030204" pitchFamily="34" charset="0"/>
              </a:rPr>
              <a:t>2019</a:t>
            </a:r>
            <a:endParaRPr lang="fr-FR" sz="1400" b="1" spc="-14" dirty="0">
              <a:solidFill>
                <a:schemeClr val="dk1"/>
              </a:solidFill>
              <a:latin typeface="Calibri" panose="020F0502020204030204" pitchFamily="34" charset="0"/>
            </a:endParaRPr>
          </a:p>
        </p:txBody>
      </p:sp>
      <p:sp>
        <p:nvSpPr>
          <p:cNvPr id="153" name="OTLSHAPE_M_03c03b64490648a0b4a9b2eb616ddce6_Shape"/>
          <p:cNvSpPr/>
          <p:nvPr>
            <p:custDataLst>
              <p:tags r:id="rId146"/>
            </p:custDataLst>
          </p:nvPr>
        </p:nvSpPr>
        <p:spPr>
          <a:xfrm rot="16200000">
            <a:off x="8330864" y="527932"/>
            <a:ext cx="165100" cy="165100"/>
          </a:xfrm>
          <a:prstGeom prst="flowChartMerge">
            <a:avLst/>
          </a:prstGeom>
          <a:solidFill>
            <a:srgbClr val="CC00FF"/>
          </a:solidFill>
          <a:ln w="9525"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54" name="OTLSHAPE_T_29617972c0e14ecda56285b7d8b38bde_Title"/>
          <p:cNvSpPr txBox="1"/>
          <p:nvPr>
            <p:custDataLst>
              <p:tags r:id="rId147"/>
            </p:custDataLst>
          </p:nvPr>
        </p:nvSpPr>
        <p:spPr>
          <a:xfrm>
            <a:off x="1296354" y="1747934"/>
            <a:ext cx="4750943" cy="154178"/>
          </a:xfrm>
          <a:prstGeom prst="rect">
            <a:avLst/>
          </a:prstGeom>
          <a:noFill/>
        </p:spPr>
        <p:txBody>
          <a:bodyPr vert="horz" wrap="square" lIns="0" tIns="0" rIns="0" bIns="0" rtlCol="0" anchor="ctr" anchorCtr="0">
            <a:noAutofit/>
          </a:bodyPr>
          <a:lstStyle/>
          <a:p>
            <a:r>
              <a:rPr lang="fr-FR" sz="1400" b="1" spc="-6" dirty="0" smtClean="0">
                <a:solidFill>
                  <a:schemeClr val="dk1"/>
                </a:solidFill>
                <a:latin typeface="Calibri" panose="020F0502020204030204" pitchFamily="34" charset="0"/>
              </a:rPr>
              <a:t>Jules Ferry : loi du 16 juin 1881 gratuité de l’école publique</a:t>
            </a:r>
            <a:endParaRPr lang="fr-FR" sz="1400" b="1" spc="-6" dirty="0">
              <a:solidFill>
                <a:schemeClr val="dk1"/>
              </a:solidFill>
              <a:latin typeface="Calibri" panose="020F0502020204030204" pitchFamily="34" charset="0"/>
            </a:endParaRPr>
          </a:p>
        </p:txBody>
      </p:sp>
      <p:sp>
        <p:nvSpPr>
          <p:cNvPr id="155" name="OTLSHAPE_T_dbbcebefc0dc4fdfbfe7d0a5a292e0f7_Title"/>
          <p:cNvSpPr txBox="1"/>
          <p:nvPr>
            <p:custDataLst>
              <p:tags r:id="rId148"/>
            </p:custDataLst>
          </p:nvPr>
        </p:nvSpPr>
        <p:spPr>
          <a:xfrm>
            <a:off x="1296354" y="2068165"/>
            <a:ext cx="5092143" cy="223838"/>
          </a:xfrm>
          <a:prstGeom prst="rect">
            <a:avLst/>
          </a:prstGeom>
          <a:noFill/>
        </p:spPr>
        <p:txBody>
          <a:bodyPr vert="horz" wrap="square" lIns="0" tIns="0" rIns="0" bIns="0" rtlCol="0" anchor="ctr" anchorCtr="0">
            <a:noAutofit/>
          </a:bodyPr>
          <a:lstStyle/>
          <a:p>
            <a:r>
              <a:rPr lang="fr-FR" sz="1400" b="1" spc="-4" dirty="0" smtClean="0">
                <a:solidFill>
                  <a:schemeClr val="bg1"/>
                </a:solidFill>
                <a:latin typeface="Calibri" panose="020F0502020204030204" pitchFamily="34" charset="0"/>
              </a:rPr>
              <a:t>Et loi du 28 mars 1882 obligation de l’instruction laïque</a:t>
            </a:r>
            <a:endParaRPr lang="fr-FR" sz="1400" b="1" spc="-4" dirty="0">
              <a:solidFill>
                <a:schemeClr val="bg1"/>
              </a:solidFill>
              <a:latin typeface="Calibri" panose="020F0502020204030204" pitchFamily="34" charset="0"/>
            </a:endParaRPr>
          </a:p>
        </p:txBody>
      </p:sp>
      <p:cxnSp>
        <p:nvCxnSpPr>
          <p:cNvPr id="156" name="OTLSHAPE_M_03c03b64490648a0b4a9b2eb616ddce6_Connector1"/>
          <p:cNvCxnSpPr/>
          <p:nvPr>
            <p:custDataLst>
              <p:tags r:id="rId149"/>
            </p:custDataLst>
          </p:nvPr>
        </p:nvCxnSpPr>
        <p:spPr>
          <a:xfrm>
            <a:off x="8108614" y="213477"/>
            <a:ext cx="0" cy="698229"/>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57" name="OTLSHAPE_M_03c03b64490648a0b4a9b2eb616ddce6_Title"/>
          <p:cNvSpPr txBox="1"/>
          <p:nvPr>
            <p:custDataLst>
              <p:tags r:id="rId150"/>
            </p:custDataLst>
          </p:nvPr>
        </p:nvSpPr>
        <p:spPr>
          <a:xfrm>
            <a:off x="8330864" y="101506"/>
            <a:ext cx="573070" cy="170519"/>
          </a:xfrm>
          <a:prstGeom prst="rect">
            <a:avLst/>
          </a:prstGeom>
          <a:noFill/>
        </p:spPr>
        <p:txBody>
          <a:bodyPr vert="horz" wrap="square" lIns="0" tIns="0" rIns="0" bIns="0" rtlCol="0" anchor="ctr" anchorCtr="0">
            <a:noAutofit/>
          </a:bodyPr>
          <a:lstStyle/>
          <a:p>
            <a:r>
              <a:rPr lang="fr-FR" sz="1400" b="1" spc="-14" dirty="0" smtClean="0">
                <a:solidFill>
                  <a:schemeClr val="dk1"/>
                </a:solidFill>
                <a:latin typeface="Calibri" panose="020F0502020204030204" pitchFamily="34" charset="0"/>
              </a:rPr>
              <a:t>2013</a:t>
            </a:r>
            <a:endParaRPr lang="fr-FR" sz="1400" b="1" spc="-14" dirty="0">
              <a:solidFill>
                <a:schemeClr val="dk1"/>
              </a:solidFill>
              <a:latin typeface="Calibri" panose="020F0502020204030204" pitchFamily="34" charset="0"/>
            </a:endParaRPr>
          </a:p>
        </p:txBody>
      </p:sp>
      <p:sp>
        <p:nvSpPr>
          <p:cNvPr id="158" name="OTLSHAPE_M_03c03b64490648a0b4a9b2eb616ddce6_Shape"/>
          <p:cNvSpPr/>
          <p:nvPr>
            <p:custDataLst>
              <p:tags r:id="rId151"/>
            </p:custDataLst>
          </p:nvPr>
        </p:nvSpPr>
        <p:spPr>
          <a:xfrm rot="16200000">
            <a:off x="8134014" y="213477"/>
            <a:ext cx="165100" cy="165100"/>
          </a:xfrm>
          <a:prstGeom prst="flowChartMerge">
            <a:avLst/>
          </a:prstGeom>
          <a:solidFill>
            <a:schemeClr val="bg1">
              <a:lumMod val="75000"/>
            </a:schemeClr>
          </a:solidFill>
          <a:ln w="9525"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cxnSp>
        <p:nvCxnSpPr>
          <p:cNvPr id="159" name="OTLSHAPE_M_03c03b64490648a0b4a9b2eb616ddce6_Connector1"/>
          <p:cNvCxnSpPr/>
          <p:nvPr>
            <p:custDataLst>
              <p:tags r:id="rId152"/>
            </p:custDataLst>
          </p:nvPr>
        </p:nvCxnSpPr>
        <p:spPr>
          <a:xfrm>
            <a:off x="7657847" y="493536"/>
            <a:ext cx="0" cy="442172"/>
          </a:xfrm>
          <a:prstGeom prst="line">
            <a:avLst/>
          </a:prstGeom>
          <a:ln w="9525" cap="flat" cmpd="sng" algn="ctr">
            <a:solidFill>
              <a:srgbClr val="1F497E">
                <a:alpha val="49804"/>
              </a:srgbClr>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61" name="OTLSHAPE_M_03c03b64490648a0b4a9b2eb616ddce6_Shape"/>
          <p:cNvSpPr/>
          <p:nvPr>
            <p:custDataLst>
              <p:tags r:id="rId153"/>
            </p:custDataLst>
          </p:nvPr>
        </p:nvSpPr>
        <p:spPr>
          <a:xfrm rot="16200000">
            <a:off x="7683247" y="493536"/>
            <a:ext cx="165100" cy="165100"/>
          </a:xfrm>
          <a:prstGeom prst="flowChartMerge">
            <a:avLst/>
          </a:prstGeom>
          <a:solidFill>
            <a:schemeClr val="accent5">
              <a:lumMod val="40000"/>
              <a:lumOff val="60000"/>
            </a:schemeClr>
          </a:solidFill>
          <a:ln w="9525" cap="flat" cmpd="sng" algn="ctr">
            <a:noFill/>
            <a:prstDash val="solid"/>
          </a:ln>
          <a:effectLst/>
          <a:scene3d>
            <a:camera prst="orthographicFront"/>
            <a:lightRig rig="threePt" dir="t"/>
          </a:scene3d>
          <a:sp3d>
            <a:bevelT h="12700"/>
          </a:sp3d>
          <a:extLs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62" name="OTLSHAPE_M_03c03b64490648a0b4a9b2eb616ddce6_Title"/>
          <p:cNvSpPr txBox="1"/>
          <p:nvPr>
            <p:custDataLst>
              <p:tags r:id="rId154"/>
            </p:custDataLst>
          </p:nvPr>
        </p:nvSpPr>
        <p:spPr>
          <a:xfrm>
            <a:off x="7880097" y="475640"/>
            <a:ext cx="404446" cy="211416"/>
          </a:xfrm>
          <a:prstGeom prst="rect">
            <a:avLst/>
          </a:prstGeom>
          <a:solidFill>
            <a:schemeClr val="bg1"/>
          </a:solidFill>
        </p:spPr>
        <p:txBody>
          <a:bodyPr vert="horz" wrap="square" lIns="0" tIns="0" rIns="0" bIns="0" rtlCol="0" anchor="ctr" anchorCtr="0">
            <a:noAutofit/>
          </a:bodyPr>
          <a:lstStyle/>
          <a:p>
            <a:r>
              <a:rPr lang="fr-FR" sz="1400" b="1" spc="-14" dirty="0" smtClean="0">
                <a:solidFill>
                  <a:schemeClr val="dk1"/>
                </a:solidFill>
                <a:latin typeface="Calibri" panose="020F0502020204030204" pitchFamily="34" charset="0"/>
              </a:rPr>
              <a:t>2005</a:t>
            </a:r>
            <a:endParaRPr lang="fr-FR" sz="1400" b="1" spc="-14" dirty="0">
              <a:solidFill>
                <a:schemeClr val="dk1"/>
              </a:solidFill>
              <a:latin typeface="Calibri" panose="020F0502020204030204" pitchFamily="34" charset="0"/>
            </a:endParaRPr>
          </a:p>
        </p:txBody>
      </p:sp>
      <p:cxnSp>
        <p:nvCxnSpPr>
          <p:cNvPr id="160" name="OTLSHAPE_T_f89c2d1df2a74358b01a1ed6b01b5681_HorizontalConnector1"/>
          <p:cNvCxnSpPr/>
          <p:nvPr>
            <p:custDataLst>
              <p:tags r:id="rId155"/>
            </p:custDataLst>
          </p:nvPr>
        </p:nvCxnSpPr>
        <p:spPr>
          <a:xfrm>
            <a:off x="4449486" y="5495506"/>
            <a:ext cx="3226970" cy="0"/>
          </a:xfrm>
          <a:prstGeom prst="line">
            <a:avLst/>
          </a:prstGeom>
          <a:ln w="9525" cap="flat" cmpd="sng" algn="ctr">
            <a:solidFill>
              <a:srgbClr val="CCCCCC"/>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63" name="OTLSHAPE_T_f89c2d1df2a74358b01a1ed6b01b5681_Shape"/>
          <p:cNvSpPr/>
          <p:nvPr>
            <p:custDataLst>
              <p:tags r:id="rId156"/>
            </p:custDataLst>
          </p:nvPr>
        </p:nvSpPr>
        <p:spPr>
          <a:xfrm>
            <a:off x="7783164" y="5393906"/>
            <a:ext cx="629891" cy="203200"/>
          </a:xfrm>
          <a:prstGeom prst="rect">
            <a:avLst/>
          </a:prstGeom>
          <a:solidFill>
            <a:srgbClr val="BBDBF8"/>
          </a:solidFill>
          <a:ln w="9525" cap="flat" cmpd="sng" algn="ctr">
            <a:noFill/>
            <a:prstDash val="solid"/>
          </a:ln>
          <a:effectLst/>
          <a:scene3d>
            <a:camera prst="orthographicFront"/>
            <a:lightRig rig="balanced" dir="t">
              <a:rot lat="0" lon="0" rev="8700000"/>
            </a:lightRig>
          </a:scene3d>
          <a:sp3d>
            <a:bevelT w="165100" h="12700"/>
          </a:sp3d>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a:srgbClr val="000000">
                      <a:alpha val="50000"/>
                    </a:srgbClr>
                  </a:outerShdw>
                </a:effectLst>
              </a14:hiddenEffects>
            </a:ext>
            <a:ext uri="{53640926-AAD7-44D8-BBD7-CCE9431645EC}">
              <a14:shadowObscured xmlns:a14="http://schemas.microsoft.com/office/drawing/2010/main" val="1"/>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a:p>
        </p:txBody>
      </p:sp>
      <p:sp>
        <p:nvSpPr>
          <p:cNvPr id="164" name="OTLSHAPE_T_f89c2d1df2a74358b01a1ed6b01b5681_Title"/>
          <p:cNvSpPr txBox="1"/>
          <p:nvPr>
            <p:custDataLst>
              <p:tags r:id="rId157"/>
            </p:custDataLst>
          </p:nvPr>
        </p:nvSpPr>
        <p:spPr>
          <a:xfrm>
            <a:off x="389942" y="5410246"/>
            <a:ext cx="4418759" cy="207328"/>
          </a:xfrm>
          <a:prstGeom prst="rect">
            <a:avLst/>
          </a:prstGeom>
          <a:noFill/>
        </p:spPr>
        <p:txBody>
          <a:bodyPr vert="horz" wrap="square" lIns="0" tIns="0" rIns="0" bIns="0" rtlCol="0" anchor="ctr" anchorCtr="0">
            <a:noAutofit/>
          </a:bodyPr>
          <a:lstStyle/>
          <a:p>
            <a:r>
              <a:rPr lang="fr-FR" sz="1400" b="1" spc="-2" dirty="0" smtClean="0">
                <a:solidFill>
                  <a:schemeClr val="dk1"/>
                </a:solidFill>
                <a:latin typeface="Calibri" panose="020F0502020204030204" pitchFamily="34" charset="0"/>
              </a:rPr>
              <a:t>2009: Bac pro en 3ans =&gt; uniformisation des modèles </a:t>
            </a:r>
            <a:endParaRPr lang="fr-FR" sz="1400" b="1" spc="-2" dirty="0">
              <a:solidFill>
                <a:schemeClr val="dk1"/>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1002448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786685B-2977-D546-9E3D-3CA676A47F0C}" type="slidenum">
              <a:rPr lang="fr-FR" smtClean="0"/>
              <a:pPr/>
              <a:t>9</a:t>
            </a:fld>
            <a:endParaRPr lang="fr-FR" dirty="0"/>
          </a:p>
        </p:txBody>
      </p:sp>
      <p:grpSp>
        <p:nvGrpSpPr>
          <p:cNvPr id="5" name="Grouper 4"/>
          <p:cNvGrpSpPr/>
          <p:nvPr/>
        </p:nvGrpSpPr>
        <p:grpSpPr>
          <a:xfrm>
            <a:off x="902669" y="199050"/>
            <a:ext cx="525531" cy="171686"/>
            <a:chOff x="5391302" y="1426464"/>
            <a:chExt cx="604579" cy="197510"/>
          </a:xfrm>
          <a:solidFill>
            <a:srgbClr val="8B2934"/>
          </a:solidFill>
        </p:grpSpPr>
        <p:sp>
          <p:nvSpPr>
            <p:cNvPr id="6" name="Rectangle 5"/>
            <p:cNvSpPr/>
            <p:nvPr/>
          </p:nvSpPr>
          <p:spPr>
            <a:xfrm>
              <a:off x="5391302" y="1426464"/>
              <a:ext cx="95098" cy="197510"/>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438850" y="1525218"/>
              <a:ext cx="557031" cy="98756"/>
            </a:xfrm>
            <a:prstGeom prst="rect">
              <a:avLst/>
            </a:prstGeom>
            <a:solidFill>
              <a:srgbClr val="5AB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00" y="6044201"/>
            <a:ext cx="1334296" cy="715531"/>
          </a:xfrm>
          <a:prstGeom prst="rect">
            <a:avLst/>
          </a:prstGeom>
        </p:spPr>
      </p:pic>
      <p:sp>
        <p:nvSpPr>
          <p:cNvPr id="14" name="Titre 13"/>
          <p:cNvSpPr>
            <a:spLocks noGrp="1"/>
          </p:cNvSpPr>
          <p:nvPr>
            <p:ph type="title"/>
          </p:nvPr>
        </p:nvSpPr>
        <p:spPr/>
        <p:txBody>
          <a:bodyPr/>
          <a:lstStyle/>
          <a:p>
            <a:r>
              <a:rPr lang="fr-FR" dirty="0" smtClean="0"/>
              <a:t>Pourquoi un nouveau baccalauréat ?</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2851880174"/>
              </p:ext>
            </p:extLst>
          </p:nvPr>
        </p:nvGraphicFramePr>
        <p:xfrm>
          <a:off x="1310950" y="2300977"/>
          <a:ext cx="6960635" cy="37970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268541" y="1100648"/>
            <a:ext cx="8670185" cy="830997"/>
          </a:xfrm>
          <a:prstGeom prst="rect">
            <a:avLst/>
          </a:prstGeom>
        </p:spPr>
        <p:txBody>
          <a:bodyPr wrap="square">
            <a:spAutoFit/>
          </a:bodyPr>
          <a:lstStyle/>
          <a:p>
            <a:pPr marL="1343025" indent="-1343025"/>
            <a:r>
              <a:rPr lang="fr-FR" sz="2400" b="1" dirty="0" smtClean="0"/>
              <a:t>Objectifs </a:t>
            </a:r>
            <a:r>
              <a:rPr lang="fr-FR" sz="2400" dirty="0" smtClean="0"/>
              <a:t>: poursuivre la massification </a:t>
            </a:r>
            <a:r>
              <a:rPr lang="fr-FR" sz="2400" dirty="0"/>
              <a:t>de l’enseignement </a:t>
            </a:r>
            <a:r>
              <a:rPr lang="fr-FR" sz="2400" dirty="0" smtClean="0"/>
              <a:t>supérieur et préparer les élèves pour y réussir.</a:t>
            </a:r>
          </a:p>
        </p:txBody>
      </p:sp>
    </p:spTree>
    <p:extLst>
      <p:ext uri="{BB962C8B-B14F-4D97-AF65-F5344CB8AC3E}">
        <p14:creationId xmlns:p14="http://schemas.microsoft.com/office/powerpoint/2010/main" val="349863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nItRlIiLCJTdHlsZU5hbWUiOm51bGwsIlZlcnNpb24iOnsiJGlkIjoiMiIsIlZlcnNpb24iOiIzLjEuMSIsIk9yaWdpbmFsQXNzZW1ibHlWZXJzaW9uIjoiMy4yMC4wNC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UsIlJpZ2h0IjowLCJCb3R0b20iOjB9LCJQYWRkaW5nIjp7IiRpZCI6IjI2IiwiVG9wIjowLCJMZWZ0IjowLCJSaWdodCI6MCwiQm90dG9tIjowfSwiQmFja2dyb3VuZCI6eyIkaWQiOiIyNyIsIkNvbG9yIjp7IiRyZWYiOiIyMCJ9fSwiSXNWaXNpYmxlIjp0cnV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0cnVlLCJFbGFwc2VkVGltZUZvcm1hdCI6MiwiVG9kYXlNYXJrZXJQb3NpdGlvbiI6MywiUXVpY2tQb3NpdGlvbiI6MCwiQWJzb2x1dGVQb3NpdGlvbiI6MTM1LjA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x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IiLCJTaGFwZSI6MCwiU2hhcGVUaGlja25lc3MiOjEsIkR1cmF0aW9uRm9ybWF0IjowLCJJbmNsdWRlTm9uV29ya2luZ0RheXNJbkR1cmF0aW9uIjpmYWxzZSwiUGVyY2VudGFnZUNvbXBsZXRlU3R5bGUiOnsiJGlkIjoiODMiLCJGb250U2V0dGluZ3MiOnsiJGlkIjoiODQiLCJGb250U2l6ZSI6MTAsIkZvbnROYW1lIjoiQ2FsaWJyaSIsIklzQm9sZCI6ZmFsc2UsIklzSXRhbGljIjpmYWxzZSwiSXNVbmRlcmxpbmVkIjpmYWxzZSwiUGFyZW50U3R5bGUiOm51bGx9LCJBdXRvU2l6ZSI6MCwiRm9yZWdyb3VuZCI6eyIkaWQiOiI4NSIsIkNvbG9yIjp7IiRpZCI6Ijg2IiwiQSI6MjU1LCJSIjoyMzcsIkciOjEyNSwiQiI6NDl9fSwiTWF4V2lkdGgiOjIwMC4wLCJNYXhIZWlnaHQiOiJJbmZpbml0eSIsIlNtYXJ0Rm9yZWdyb3VuZElzQWN0aXZlIjpmYWxzZSwiSG9yaXpvbnRhbEFsaWdubWVudCI6MCwiVmVydGljYWxBbGlnbm1lbnQiOjAsIlNtYXJ0Rm9yZWdyb3VuZCI6bnVsb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CwiVmVydGljYWxBbGlnbm1lbnQiOjAsIlNtYXJ0Rm9yZWdyb3VuZCI6bnVsb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NYXJnaW4iOnsiJGlkIjoiMTIyIiwiVG9wIjowLCJMZWZ0IjowLCJSaWdodCI6MCwiQm90dG9tIjowfSwiUGFkZGluZyI6eyIkaWQiOiIxMjMiLCJUb3AiOjAsIkxlZnQiOjAsIlJpZ2h0IjowLCJCb3R0b20iOjB9LCJCYWNrZ3JvdW5kIjp7IiRpZCI6IjEyNCIsIkNvbG9yIjp7IiRyZWYiOiIyMCJ9fSwiSXNWaXNpYmxlIjp0cnVlLCJXaWR0aCI6MC4wLCJIZWlnaHQiOjAuMCwiQm9yZGVyU3R5bGUiOm51bGwsIlBhcmVudFN0eWxlIjpudWxsfSwiRGF0ZUZvcm1hdCI6eyIkaWQiOiIxMj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mZhbHNlfSwiU2NhbGUiOnsiJGlkIjoiMTI3IiwiU3RhcnREYXRlIjoiMDAwMS0wMS0wMVQwMDowMDowMCIsIkVuZERhdGUiOiIyMDE5LTA5LTAxVDIzOjU5OjAwIiwiRm9ybWF0IjoiTU1NIiwiVHlwZSI6NCwiQXV0b0RhdGVSYW5nZSI6dHJ1ZSwiV29ya2luZ0RheXMiOjEyNywiVG9kYXlNYXJrZXJUZXh0IjoiQXVqb3VyZCdodWkiLCJBdXRvU2NhbGVUeXBlIjp0cnVlfSwiTWlsZXN0b25lcyI6W3siJGlkIjoiMTI4IiwiRGF0ZSI6IjE5NTktMDktMDFUMDA6MDA6MDBaIiwiU3R5bGUiOnsiJGlkIjoiMTI5IiwiU2hhcGUiOjIsIkNvbm5lY3Rvck1hcmdpbiI6eyIkcmVmIjoiNTQifSwiQ29ubmVjdG9yU3R5bGUiOnsiJGlkIjoiMTMwIiwiTGluZUNvbG9yIjp7IiRyZWYiOiI1NiJ9LCJMaW5lV2VpZ2h0IjoxLjAsIkxpbmVUeXBlIjowLCJQYXJlbnRTdHlsZSI6bnVsbH0sIklzQmVsb3dUaW1lYmFuZCI6ZmFsc2UsIkhpZGVEYXRlIjpmYWxzZSwiU2hhcGVTaXplIjoxLCJTcGFjaW5nIjoxLjAsIlBhZGRpbmciOnsiJHJlZiI6IjU4In0sIlNoYXBlU3R5bGUiOnsiJGlkIjoiMTMxIiwiTWFyZ2luIjp7IiRyZWYiOiI2MCJ9LCJQYWRkaW5nIjp7IiRyZWYiOiI2MSJ9LCJCYWNrZ3JvdW5kIjp7IiRpZCI6IjEzMiIsIkNvbG9yIjp7IiRpZCI6IjEzMyIsIkEiOjI1NSwiUiI6MjYsIkciOjE3MCwiQiI6NjZ9fSwiSXNWaXNpYmxlIjp0cnVlLCJXaWR0aCI6MTguMCwiSGVpZ2h0IjoyMC4wLCJCb3JkZXJTdHlsZSI6eyIkaWQiOiIxMzQiLCJMaW5lQ29sb3IiOnsiJHJlZiI6IjY1In0sIkxpbmVXZWlnaHQiOjAuMCwiTGluZVR5cGUiOjAsIlBhcmVudFN0eWxlIjpudWxsfSwiUGFyZW50U3R5bGUiOm51bGx9LCJUaXRsZVN0eWxlIjp7IiRpZCI6IjEzNSIsIkZvbnRTZXR0aW5ncyI6eyIkaWQiOiIxMzYiLCJGb250U2l6ZSI6MTEsIkZvbnROYW1lIjoiQ2FsaWJyaSIsIklzQm9sZCI6dHJ1ZSwiSXNJdGFsaWMiOmZhbHNlLCJJc1VuZGVybGluZWQiOmZhbHNlLCJQYXJlbnRTdHlsZSI6bnVsbH0sIkF1dG9TaXplIjoyLCJGb3JlZ3JvdW5kIjp7IiRyZWYiOiI2OSJ9LCJNYXhXaWR0aCI6MzEuNTAwNDczMDIyNDYwOTM4LCJNYXhIZWlnaHQiOiJJbmZpbml0eSIsIlNtYXJ0Rm9yZWdyb3VuZElzQWN0aXZlIjpmYWxzZSwiSG9yaXpvbnRhbEFsaWdubWVudCI6MCwiVmVydGljYWxBbGlnbm1lbnQiOjAsIlNtYXJ0Rm9yZWdyb3VuZCI6bnVsbCwiTWFyZ2luIjp7IiRyZWYiOiI3MSJ9LCJQYWRkaW5nIjp7IiRyZWYiOiI3MiJ9LCJCYWNrZ3JvdW5kIjp7IiRyZWYiOiI3MyJ9LCJJc1Zpc2libGUiOnRydWUsIldpZHRoIjowLjAsIkhlaWdodCI6MC4wLCJCb3JkZXJTdHlsZSI6eyIkaWQiOiIxMzciLCJMaW5lQ29sb3IiOm51bGwsIkxpbmVXZWlnaHQiOjAuMCwiTGluZVR5cGUiOjAsIlBhcmVudFN0eWxlIjpudWxsfSwiUGFyZW50U3R5bGUiOm51bGx9LCJEYXRlU3R5bGUiOnsiJGlkIjoiMTM4IiwiRm9udFNldHRpbmdzIjp7IiRpZCI6IjEzO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0MCIsIkxpbmVDb2xvciI6bnVsbCwiTGluZVdlaWdodCI6MC4wLCJMaW5lVHlwZSI6MCwiUGFyZW50U3R5bGUiOm51bGx9LCJQYXJlbnRTdHlsZSI6bnVsbH0sIkRhdGVGb3JtYXQiOnsiJHJlZiI6IjgxIn0sIklzVmlzaWJsZSI6dHJ1ZSwiUGFyZW50U3R5bGUiOm51bGx9LCJJbmRleCI6NSwiUGVyY2VudGFnZUNvbXBsZXRlIjpudWxsLCJQb3NpdGlvbiI6eyJSYXRpbyI6MC4wLCJJc0N1c3RvbSI6ZmFsc2V9LCJEYXRlRm9ybWF0Ijp7IiRyZWYiOiI4MSJ9LCJJZCI6IjY0MTcxY2Q1LTE1OWItNDJlZi05ZjBmLWE2NzFlZWJiY2FjNCIsIkltcG9ydElkIjpudWxsLCJUaXRsZSI6IjE5NTkiLCJOb3RlIjpudWxsLCJIeXBlcmxpbmsiOm51bGwsIklzQ2hhbmdlZCI6ZmFsc2UsIklzTmV3IjpmYWxzZX0seyIkaWQiOiIxNDEiLCJEYXRlIjoiMTk3NS0wOS0wMVQwMDowMDowMFoiLCJTdHlsZSI6eyIkaWQiOiIxNDIiLCJTaGFwZSI6MiwiQ29ubmVjdG9yTWFyZ2luIjp7IiRyZWYiOiI1NCJ9LCJDb25uZWN0b3JTdHlsZSI6eyIkaWQiOiIxNDMiLCJMaW5lQ29sb3IiOnsiJHJlZiI6IjU2In0sIkxpbmVXZWlnaHQiOjEuMCwiTGluZVR5cGUiOjAsIlBhcmVudFN0eWxlIjpudWxsfSwiSXNCZWxvd1RpbWViYW5kIjpmYWxzZSwiSGlkZURhdGUiOmZhbHNlLCJTaGFwZVNpemUiOjEsIlNwYWNpbmciOjEuMCwiUGFkZGluZyI6eyIkcmVmIjoiNTgifSwiU2hhcGVTdHlsZSI6eyIkaWQiOiIxNDQiLCJNYXJnaW4iOnsiJHJlZiI6IjYwIn0sIlBhZGRpbmciOnsiJHJlZiI6IjYxIn0sIkJhY2tncm91bmQiOnsiJGlkIjoiMTQ1IiwiQ29sb3IiOnsiJGlkIjoiMTQ2IiwiQSI6MjU1LCJSIjoyMzAsIkciOjY2LCJCIjoyMjF9fSwiSXNWaXNpYmxlIjp0cnVlLCJXaWR0aCI6MTguMCwiSGVpZ2h0IjoyMC4wLCJCb3JkZXJTdHlsZSI6eyIkaWQiOiIxNDciLCJMaW5lQ29sb3IiOnsiJHJlZiI6IjY1In0sIkxpbmVXZWlnaHQiOjAuMCwiTGluZVR5cGUiOjAsIlBhcmVudFN0eWxlIjpudWxsfSwiUGFyZW50U3R5bGUiOm51bGx9LCJUaXRsZVN0eWxlIjp7IiRpZCI6IjE0OCIsIkZvbnRTZXR0aW5ncyI6eyIkaWQiOiIxNDkiLCJGb250U2l6ZSI6MTEsIkZvbnROYW1lIjoiQ2FsaWJyaSIsIklzQm9sZCI6dHJ1ZSwiSXNJdGFsaWMiOmZhbHNlLCJJc1VuZGVybGluZWQiOmZhbHNlLCJQYXJlbnRTdHlsZSI6bnVsbH0sIkF1dG9TaXplIjoyLCJGb3JlZ3JvdW5kIjp7IiRyZWYiOiI2OSJ9LCJNYXhXaWR0aCI6MzcuMzMzNjIxOTc4NzU5NzY2LCJNYXhIZWlnaHQiOiJJbmZpbml0eSIsIlNtYXJ0Rm9yZWdyb3VuZElzQWN0aXZlIjpmYWxzZSwiSG9yaXpvbnRhbEFsaWdubWVudCI6MCwiVmVydGljYWxBbGlnbm1lbnQiOjAsIlNtYXJ0Rm9yZWdyb3VuZCI6bnVsbCwiTWFyZ2luIjp7IiRyZWYiOiI3MSJ9LCJQYWRkaW5nIjp7IiRyZWYiOiI3MiJ9LCJCYWNrZ3JvdW5kIjp7IiRyZWYiOiI3MyJ9LCJJc1Zpc2libGUiOnRydWUsIldpZHRoIjowLjAsIkhlaWdodCI6MC4wLCJCb3JkZXJTdHlsZSI6eyIkaWQiOiIxNTAiLCJMaW5lQ29sb3IiOm51bGwsIkxpbmVXZWlnaHQiOjAuMCwiTGluZVR5cGUiOjAsIlBhcmVudFN0eWxlIjpudWxsfSwiUGFyZW50U3R5bGUiOm51bGx9LCJEYXRlU3R5bGUiOnsiJGlkIjoiMTUxIiwiRm9udFNldHRpbmdzIjp7IiRpZCI6IjE1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1MyIsIkxpbmVDb2xvciI6bnVsbCwiTGluZVdlaWdodCI6MC4wLCJMaW5lVHlwZSI6MCwiUGFyZW50U3R5bGUiOm51bGx9LCJQYXJlbnRTdHlsZSI6bnVsbH0sIkRhdGVGb3JtYXQiOnsiJHJlZiI6IjgxIn0sIklzVmlzaWJsZSI6dHJ1ZSwiUGFyZW50U3R5bGUiOm51bGx9LCJJbmRleCI6NywiUGVyY2VudGFnZUNvbXBsZXRlIjpudWxsLCJQb3NpdGlvbiI6eyJSYXRpbyI6MC4wLCJJc0N1c3RvbSI6ZmFsc2V9LCJEYXRlRm9ybWF0Ijp7IiRyZWYiOiI4MSJ9LCJJZCI6IjIzM2JmMzdkLWNhYzEtNGM2YS1iMWE2LTY5ZDc4ZDI5NzJhOSIsIkltcG9ydElkIjpudWxsLCJUaXRsZSI6IjE5NzUiLCJOb3RlIjpudWxsLCJIeXBlcmxpbmsiOm51bGwsIklzQ2hhbmdlZCI6ZmFsc2UsIklzTmV3IjpmYWxzZX0seyIkaWQiOiIxNTQiLCJEYXRlIjoiMTk4NC0wOS0wMVQwMDowMDowMFoiLCJTdHlsZSI6eyIkaWQiOiIxNTUiLCJTaGFwZSI6MiwiQ29ubmVjdG9yTWFyZ2luIjp7IiRyZWYiOiI1NCJ9LCJDb25uZWN0b3JTdHlsZSI6eyIkaWQiOiIxNTYiLCJMaW5lQ29sb3IiOnsiJHJlZiI6IjU2In0sIkxpbmVXZWlnaHQiOjEuMCwiTGluZVR5cGUiOjAsIlBhcmVudFN0eWxlIjpudWxsfSwiSXNCZWxvd1RpbWViYW5kIjpmYWxzZSwiSGlkZURhdGUiOmZhbHNlLCJTaGFwZVNpemUiOjEsIlNwYWNpbmciOjEuMCwiUGFkZGluZyI6eyIkcmVmIjoiNTgifSwiU2hhcGVTdHlsZSI6eyIkaWQiOiIxNTciLCJNYXJnaW4iOnsiJHJlZiI6IjYwIn0sIlBhZGRpbmciOnsiJHJlZiI6IjYxIn0sIkJhY2tncm91bmQiOnsiJGlkIjoiMTU4IiwiQ29sb3IiOnsiJGlkIjoiMTU5IiwiQSI6MjU1LCJSIjoyLCJHIjoxNzgsIkIiOjIzOH19LCJJc1Zpc2libGUiOnRydWUsIldpZHRoIjoxOC4wLCJIZWlnaHQiOjIwLjAsIkJvcmRlclN0eWxlIjp7IiRpZCI6IjE2MCIsIkxpbmVDb2xvciI6eyIkcmVmIjoiNjUifSwiTGluZVdlaWdodCI6MC4wLCJMaW5lVHlwZSI6MCwiUGFyZW50U3R5bGUiOm51bGx9LCJQYXJlbnRTdHlsZSI6bnVsbH0sIlRpdGxlU3R5bGUiOnsiJGlkIjoiMTYxIiwiRm9udFNldHRpbmdzIjp7IiRpZCI6IjE2MiIsIkZvbnRTaXplIjoxMSwiRm9udE5hbWUiOiJDYWxpYnJpIiwiSXNCb2xkIjp0cnVlLCJJc0l0YWxpYyI6ZmFsc2UsIklzVW5kZXJsaW5lZCI6ZmFsc2UsIlBhcmVudFN0eWxlIjpudWxsfSwiQXV0b1NpemUiOjIsIkZvcmVncm91bmQiOnsiJHJlZiI6IjY5In0sIk1heFdpZHRoIjo0NC41NTgxMDkyODM0NDcyNjY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E2MyIsIkxpbmVDb2xvciI6bnVsbCwiTGluZVdlaWdodCI6MC4wLCJMaW5lVHlwZSI6MCwiUGFyZW50U3R5bGUiOm51bGx9LCJQYXJlbnRTdHlsZSI6bnVsbH0sIkRhdGVTdHlsZSI6eyIkaWQiOiIxNjQiLCJGb250U2V0dGluZ3MiOnsiJGlkIjoiMTY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TY2IiwiTGluZUNvbG9yIjpudWxsLCJMaW5lV2VpZ2h0IjowLjAsIkxpbmVUeXBlIjowLCJQYXJlbnRTdHlsZSI6bnVsbH0sIlBhcmVudFN0eWxlIjpudWxsfSwiRGF0ZUZvcm1hdCI6eyIkcmVmIjoiODEifSwiSXNWaXNpYmxlIjp0cnVlLCJQYXJlbnRTdHlsZSI6bnVsbH0sIkluZGV4IjoxMCwiUGVyY2VudGFnZUNvbXBsZXRlIjpudWxsLCJQb3NpdGlvbiI6eyJSYXRpbyI6MC4wLCJJc0N1c3RvbSI6ZmFsc2V9LCJEYXRlRm9ybWF0Ijp7IiRyZWYiOiI4MSJ9LCJJZCI6IjAzYzAzYjY0LTQ5MDYtNDhhMC1iNGE5LWIyZWI2MTZkZGNlNiIsIkltcG9ydElkIjpudWxsLCJUaXRsZSI6IjE5ODQiLCJOb3RlIjpudWxsLCJIeXBlcmxpbmsiOm51bGwsIklzQ2hhbmdlZCI6ZmFsc2UsIklzTmV3IjpmYWxzZX1dLCJUYXNrcyI6W3siJGlkIjoiMTY3IiwiR3JvdXBOYW1lIjpudWxsLCJTdGFydERhdGUiOiIxODgxLTA2LTAxVDAwOjAwOjAwWiIsIkVuZERhdGUiOiIyMDE5LTA5LTAxVDIzOjU5OjAwWiIsIlBlcmNlbnRhZ2VDb21wbGV0ZSI6bnVsbCwiU3R5bGUiOnsiJGlkIjoiMTY4IiwiU2hhcGUiOjAsIlNoYXBlVGhpY2tuZXNzIjoxLCJEdXJhdGlvbkZvcm1hdCI6MCwiSW5jbHVkZU5vbldvcmtpbmdEYXlzSW5EdXJhdGlvbiI6ZmFsc2UsIlBlcmNlbnRhZ2VDb21wbGV0ZVN0eWxlIjp7IiRpZCI6IjE2OSIsIkZvbnRTZXR0aW5ncyI6eyIkaWQiOiIxNzAiLCJGb250U2l6ZSI6MTAsIkZvbnROYW1lIjoiQ2FsaWJyaSIsIklzQm9sZCI6ZmFsc2UsIklzSXRhbGljIjpmYWxzZSwiSXNVbmRlcmxpbmVkIjpmYWxzZSwiUGFyZW50U3R5bGUiOm51bGx9LCJBdXRvU2l6ZSI6MCwiRm9yZWdyb3VuZCI6eyIkaWQiOiIxNzEiLCJDb2xvciI6eyIkcmVmIjoiODYifX0sIk1heFdpZHRoIjoyMDAuMCwiTWF4SGVpZ2h0IjoiSW5maW5pdHkiLCJTbWFydEZvcmVncm91bmRJc0FjdGl2ZSI6ZmFsc2UsIkhvcml6b250YWxBbGlnbm1lbnQiOjAsIlZlcnRpY2FsQWxpZ25tZW50IjowLCJTbWFydEZvcmVncm91bmQiOm51bGwsIk1hcmdpbiI6eyIkaWQiOiIxNzIiLCJUb3AiOjAsIkxlZnQiOjAsIlJpZ2h0IjowLCJCb3R0b20iOjB9LCJQYWRkaW5nIjp7IiRpZCI6IjE3MyIsIlRvcCI6MCwiTGVmdCI6MCwiUmlnaHQiOjAsIkJvdHRvbSI6MH0sIkJhY2tncm91bmQiOnsiJHJlZiI6Ijg5In0sIklzVmlzaWJsZSI6dHJ1ZSwiV2lkdGgiOjAuMCwiSGVpZ2h0IjowLjAsIkJvcmRlclN0eWxlIjp7IiRpZCI6IjE3NCIsIkxpbmVDb2xvciI6bnVsbCwiTGluZVdlaWdodCI6MC4wLCJMaW5lVHlwZSI6MCwiUGFyZW50U3R5bGUiOm51bGx9LCJQYXJlbnRTdHlsZSI6bnVsbH0sIkR1cmF0aW9uU3R5bGUiOnsiJGlkIjoiMTc1IiwiRm9udFNldHRpbmdzIjp7IiRpZCI6IjE3NiIsIkZvbnRTaXplIjoxMCwiRm9udE5hbWUiOiJDYWxpYnJpIiwiSXNCb2xkIjpmYWxzZSwiSXNJdGFsaWMiOmZhbHNlLCJJc1VuZGVybGluZWQiOmZhbHNlLCJQYXJlbnRTdHlsZSI6bnVsbH0sIkF1dG9TaXplIjowLCJGb3JlZ3JvdW5kIjp7IiRpZCI6IjE3NyIsIkNvbG9yIjp7IiRyZWYiOiI5MyJ9fSwiTWF4V2lkdGgiOjIwMC4wLCJNYXhIZWlnaHQiOiJJbmZpbml0eSIsIlNtYXJ0Rm9yZWdyb3VuZElzQWN0aXZlIjpmYWxzZSwiSG9yaXpvbnRhbEFsaWdubWVudCI6MCwiVmVydGljYWxBbGlnbm1lbnQiOjAsIlNtYXJ0Rm9yZWdyb3VuZCI6bnVsbCwiTWFyZ2luIjp7IiRpZCI6IjE3OCIsIlRvcCI6MCwiTGVmdCI6MCwiUmlnaHQiOjAsIkJvdHRvbSI6MH0sIlBhZGRpbmciOnsiJGlkIjoiMTc5IiwiVG9wIjowLCJMZWZ0IjowLCJSaWdodCI6MCwiQm90dG9tIjowfSwiQmFja2dyb3VuZCI6eyIkcmVmIjoiOTYifSwiSXNWaXNpYmxlIjp0cnVlLCJXaWR0aCI6MC4wLCJIZWlnaHQiOjAuMCwiQm9yZGVyU3R5bGUiOnsiJGlkIjoiMTgwIiwiTGluZUNvbG9yIjpudWxsLCJMaW5lV2VpZ2h0IjowLjAsIkxpbmVUeXBlIjowLCJQYXJlbnRTdHlsZSI6bnVsbH0sIlBhcmVudFN0eWxlIjpudWxsfSwiSG9yaXpvbnRhbENvbm5lY3RvclN0eWxlIjp7IiRpZCI6IjE4MSIsIkxpbmVDb2xvciI6eyIkcmVmIjoiOTgifSwiTGluZVdlaWdodCI6MS4wLCJMaW5lVHlwZSI6MCwiUGFyZW50U3R5bGUiOm51bGx9LCJWZXJ0aWNhbENvbm5lY3RvclN0eWxlIjp7IiRpZCI6IjE4Mi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xODMiLCJNYXJnaW4iOnsiJGlkIjoiMTg0IiwiVG9wIjowLCJMZWZ0Ijo0LCJSaWdodCI6NCwiQm90dG9tIjowfSwiUGFkZGluZyI6eyIkaWQiOiIxODUiLCJUb3AiOjAsIkxlZnQiOjAsIlJpZ2h0IjowLCJCb3R0b20iOjB9LCJCYWNrZ3JvdW5kIjp7IiRpZCI6IjE4NiIsIkNvbG9yIjp7IiRpZCI6IjE4NyIsIkEiOjI1NSwiUiI6MTc3LCJHIjoyNDAsIkIiOjEwNX19LCJJc1Zpc2libGUiOnRydWUsIldpZHRoIjowLjAsIkhlaWdodCI6MTYuMCwiQm9yZGVyU3R5bGUiOnsiJGlkIjoiMTg4IiwiTGluZUNvbG9yIjp7IiRyZWYiOiIxMDkifSwiTGluZVdlaWdodCI6MC4wLCJMaW5lVHlwZSI6MCwiUGFyZW50U3R5bGUiOm51bGx9LCJQYXJlbnRTdHlsZSI6bnVsbH0sIlRpdGxlU3R5bGUiOnsiJGlkIjoiMTg5IiwiRm9udFNldHRpbmdzIjp7IiRpZCI6IjE5MCIsIkZvbnRTaXplIjoxMSwiRm9udE5hbWUiOiJDYWxpYnJpIiwiSXNCb2xkIjp0cnVlLCJJc0l0YWxpYyI6ZmFsc2UsIklzVW5kZXJsaW5lZCI6ZmFsc2UsIlBhcmVudFN0eWxlIjpudWxsfSwiQXV0b1NpemUiOjIsIkZvcmVncm91bmQiOnsiJGlkIjoiMTkxIiwiQ29sb3IiOnsiJHJlZiI6IjExNCJ9fSwiTWF4V2lkdGgiOjI3Ny4zMzcwOTcxNjc5Njg3NSwiTWF4SGVpZ2h0IjoiSW5maW5pdHkiLCJTbWFydEZvcmVncm91bmRJc0FjdGl2ZSI6ZmFsc2UsIkhvcml6b250YWxBbGlnbm1lbnQiOjAsIlZlcnRpY2FsQWxpZ25tZW50IjowLCJTbWFydEZvcmVncm91bmQiOm51bGwsIk1hcmdpbiI6eyIkaWQiOiIxOTIiLCJUb3AiOjAsIkxlZnQiOjAsIlJpZ2h0IjowLCJCb3R0b20iOjB9LCJQYWRkaW5nIjp7IiRpZCI6IjE5MyIsIlRvcCI6MCwiTGVmdCI6MCwiUmlnaHQiOjAsIkJvdHRvbSI6MH0sIkJhY2tncm91bmQiOnsiJHJlZiI6IjExNyJ9LCJJc1Zpc2libGUiOnRydWUsIldpZHRoIjowLjAsIkhlaWdodCI6MC4wLCJCb3JkZXJTdHlsZSI6eyIkaWQiOiIxOTQiLCJMaW5lQ29sb3IiOm51bGwsIkxpbmVXZWlnaHQiOjAuMCwiTGluZVR5cGUiOjAsIlBhcmVudFN0eWxlIjpudWxsfSwiUGFyZW50U3R5bGUiOm51bGx9LCJEYXRlU3R5bGUiOnsiJGlkIjoiMTk1IiwiRm9udFNldHRpbmdzIjp7IiRpZCI6IjE5NiIsIkZvbnRTaXplIjoxMCwiRm9udE5hbWUiOiJDYWxpYnJpIiwiSXNCb2xkIjpmYWxzZSwiSXNJdGFsaWMiOmZhbHNlLCJJc1VuZGVybGluZWQiOmZhbHNlLCJQYXJlbnRTdHlsZSI6bnVsbH0sIkF1dG9TaXplIjowLCJGb3JlZ3JvdW5kIjp7IiRpZCI6IjE5NyIsIkNvbG9yIjp7IiRyZWYiOiIxMjEifX0sIk1heFdpZHRoIjoyMDAuMCwiTWF4SGVpZ2h0IjoiSW5maW5pdHkiLCJTbWFydEZvcmVncm91bmRJc0FjdGl2ZSI6ZmFsc2UsIkhvcml6b250YWxBbGlnbm1lbnQiOjAsIlZlcnRpY2FsQWxpZ25tZW50IjowLCJTbWFydEZvcmVncm91bmQiOm51bGwsIk1hcmdpbiI6eyIkaWQiOiIxOTgiLCJUb3AiOjAsIkxlZnQiOjAsIlJpZ2h0IjowLCJCb3R0b20iOjB9LCJQYWRkaW5nIjp7IiRpZCI6IjE5OSIsIlRvcCI6MCwiTGVmdCI6MCwiUmlnaHQiOjAsIkJvdHRvbSI6MH0sIkJhY2tncm91bmQiOnsiJHJlZiI6IjEyNCJ9LCJJc1Zpc2libGUiOnRydWUsIldpZHRoIjowLjAsIkhlaWdodCI6MC4wLCJCb3JkZXJTdHlsZSI6eyIkaWQiOiIyMDAiLCJMaW5lQ29sb3IiOm51bGwsIkxpbmVXZWlnaHQiOjAuMCwiTGluZVR5cGUiOjAsIlBhcmVudFN0eWxlIjpudWxsfSwiUGFyZW50U3R5bGUiOm51bGx9LCJEYXRlRm9ybWF0Ijp7IiRpZCI6IjIw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TbWFydER1cmF0aW9uQWN0aXZhdGVkIjpmYWxzZSwiRGF0ZUZvcm1hdCI6eyIkcmVmIjoiMjAxIn0sIklkIjoiMjk2MTc5NzItYzBlMS00ZWNkLWE1NjItODViN2Q4YjM4YmRlIiwiSW1wb3J0SWQiOm51bGwsIlRpdGxlIjoibG9pIGR1IDE2IGp1aW4gMTg4MSBncmF0dWl0w6kgZGUgbOKAmcOpY29sZSBwdWJsaXF1ZSIsIk5vdGUiOm51bGwsIkh5cGVybGluayI6bnVsbCwiSXNDaGFuZ2VkIjpmYWxzZSwiSXNOZXciOmZhbHNlfSx7IiRpZCI6IjIwMiIsIkdyb3VwTmFtZSI6bnVsbCwiU3RhcnREYXRlIjoiMTg4Mi0wMy0yOFQwMDowMDowMFoiLCJFbmREYXRlIjoiMjAxOS0wOS0wMVQyMzo1OTowMFoiLCJQZXJjZW50YWdlQ29tcGxldGUiOm51bGwsIlN0eWxlIjp7IiRpZCI6IjIwMyIsIlNoYXBlIjowLCJTaGFwZVRoaWNrbmVzcyI6MSwiRHVyYXRpb25Gb3JtYXQiOjAsIkluY2x1ZGVOb25Xb3JraW5nRGF5c0luRHVyYXRpb24iOmZhbHNlLCJQZXJjZW50YWdlQ29tcGxldGVTdHlsZSI6eyIkaWQiOiIyMDQiLCJGb250U2V0dGluZ3MiOnsiJGlkIjoiMjA1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jA2IiwiTGluZUNvbG9yIjpudWxsLCJMaW5lV2VpZ2h0IjowLjAsIkxpbmVUeXBlIjowLCJQYXJlbnRTdHlsZSI6bnVsbH0sIlBhcmVudFN0eWxlIjpudWxsfSwiRHVyYXRpb25TdHlsZSI6eyIkaWQiOiIyMDciLCJGb250U2V0dGluZ3MiOnsiJGlkIjoiMjA4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A5IiwiTGluZUNvbG9yIjpudWxsLCJMaW5lV2VpZ2h0IjowLjAsIkxpbmVUeXBlIjowLCJQYXJlbnRTdHlsZSI6bnVsbH0sIlBhcmVudFN0eWxlIjpudWxsfSwiSG9yaXpvbnRhbENvbm5lY3RvclN0eWxlIjp7IiRpZCI6IjIxMCIsIkxpbmVDb2xvciI6eyIkcmVmIjoiOTgifSwiTGluZVdlaWdodCI6MS4wLCJMaW5lVHlwZSI6MCwiUGFyZW50U3R5bGUiOm51bGx9LCJWZXJ0aWNhbENvbm5lY3RvclN0eWxlIjp7IiRpZCI6IjIxMS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MTIiLCJNYXJnaW4iOnsiJHJlZiI6IjEwNCJ9LCJQYWRkaW5nIjp7IiRyZWYiOiIxMDUifSwiQmFja2dyb3VuZCI6eyIkaWQiOiIyMTMiLCJDb2xvciI6eyIkaWQiOiIyMTQiLCJBIjoyNTUsIlIiOjcsIkciOjE3NCwiQiI6MTUzfX0sIklzVmlzaWJsZSI6dHJ1ZSwiV2lkdGgiOjAuMCwiSGVpZ2h0IjoxNi4wLCJCb3JkZXJTdHlsZSI6eyIkaWQiOiIyMTUiLCJMaW5lQ29sb3IiOnsiJHJlZiI6IjEwOSJ9LCJMaW5lV2VpZ2h0IjowLjAsIkxpbmVUeXBlIjowLCJQYXJlbnRTdHlsZSI6bnVsbH0sIlBhcmVudFN0eWxlIjpudWxsfSwiVGl0bGVTdHlsZSI6eyIkaWQiOiIyMTYiLCJGb250U2V0dGluZ3MiOnsiJGlkIjoiMjE3IiwiRm9udFNpemUiOjExLCJGb250TmFtZSI6IkNhbGlicmkiLCJJc0JvbGQiOnRydWUsIklzSXRhbGljIjpmYWxzZSwiSXNVbmRlcmxpbmVkIjpmYWxzZSwiUGFyZW50U3R5bGUiOm51bGx9LCJBdXRvU2l6ZSI6MiwiRm9yZWdyb3VuZCI6eyIkcmVmIjoiMTEzIn0sIk1heFdpZHRoIjozMTUuNDU0NDk4MjkxMDE1NjI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IxOCIsIkxpbmVDb2xvciI6bnVsbCwiTGluZVdlaWdodCI6MC4wLCJMaW5lVHlwZSI6MCwiUGFyZW50U3R5bGUiOm51bGx9LCJQYXJlbnRTdHlsZSI6bnVsbH0sIkRhdGVTdHlsZSI6eyIkaWQiOiIyMTkiLCJGb250U2V0dGluZ3MiOnsiJGlkIjoiMjI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yMSIsIkxpbmVDb2xvciI6bnVsbCwiTGluZVdlaWdodCI6MC4wLCJMaW5lVHlwZSI6MCwiUGFyZW50U3R5bGUiOm51bGx9LCJQYXJlbnRTdHlsZSI6bnVsbH0sIkRhdGVGb3JtYXQiOnsiJHJlZiI6IjEyNSJ9LCJJc1Zpc2libGUiOnRydWUsIlBhcmVudFN0eWxlIjpudWxsfSwiSW5kZXgiOjIsIlNtYXJ0RHVyYXRpb25BY3RpdmF0ZWQiOmZhbHNlLCJEYXRlRm9ybWF0Ijp7IiRyZWYiOiIxMjUifSwiSWQiOiJkYmJjZWJlZi1jMGRjLTRmZGYtYmZlNy1kMGE1YTI5MmUwZjciLCJJbXBvcnRJZCI6bnVsbCwiVGl0bGUiOiJsb2kgZHUgMjggbWFycyAxODgyIG9ibGlnYXRpb24gZGUgbOKAmWluc3RydWN0aW9uIGxhw69xdWUiLCJOb3RlIjpudWxsLCJIeXBlcmxpbmsiOm51bGwsIklzQ2hhbmdlZCI6ZmFsc2UsIklzTmV3IjpmYWxzZX0seyIkaWQiOiIyMjIiLCJHcm91cE5hbWUiOm51bGwsIlN0YXJ0RGF0ZSI6IjE4ODYtMDktMDFUMDA6MDA6MDBaIiwiRW5kRGF0ZSI6IjIwMTktMDktMDFUMjM6NTk6MDBaIiwiUGVyY2VudGFnZUNvbXBsZXRlIjpudWxsLCJTdHlsZSI6eyIkaWQiOiIyMjMiLCJTaGFwZSI6MCwiU2hhcGVUaGlja25lc3MiOjEsIkR1cmF0aW9uRm9ybWF0IjowLCJJbmNsdWRlTm9uV29ya2luZ0RheXNJbkR1cmF0aW9uIjpmYWxzZSwiUGVyY2VudGFnZUNvbXBsZXRlU3R5bGUiOnsiJGlkIjoiMjI0IiwiRm9udFNldHRpbmdzIjp7IiRpZCI6IjIyN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yNiIsIkxpbmVDb2xvciI6bnVsbCwiTGluZVdlaWdodCI6MC4wLCJMaW5lVHlwZSI6MCwiUGFyZW50U3R5bGUiOm51bGx9LCJQYXJlbnRTdHlsZSI6bnVsbH0sIkR1cmF0aW9uU3R5bGUiOnsiJGlkIjoiMjI3IiwiRm9udFNldHRpbmdzIjp7IiRpZCI6IjIyO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IyOSIsIkxpbmVDb2xvciI6bnVsbCwiTGluZVdlaWdodCI6MC4wLCJMaW5lVHlwZSI6MCwiUGFyZW50U3R5bGUiOm51bGx9LCJQYXJlbnRTdHlsZSI6bnVsbH0sIkhvcml6b250YWxDb25uZWN0b3JTdHlsZSI6eyIkaWQiOiIyMzAiLCJMaW5lQ29sb3IiOnsiJHJlZiI6Ijk4In0sIkxpbmVXZWlnaHQiOjAuMCwiTGluZVR5cGUiOjAsIlBhcmVudFN0eWxlIjpudWxsfSwiVmVydGljYWxDb25uZWN0b3JTdHlsZSI6eyIkaWQiOiIyMzE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MyIiwiTWFyZ2luIjp7IiRyZWYiOiIxMDQifSwiUGFkZGluZyI6eyIkcmVmIjoiMTA1In0sIkJhY2tncm91bmQiOnsiJGlkIjoiMjMzIiwiQ29sb3IiOnsiJGlkIjoiMjM0IiwiQSI6MjU1LCJSIjoxOTEsIkciOjc5LCJCIjo3fX0sIklzVmlzaWJsZSI6dHJ1ZSwiV2lkdGgiOjAuMCwiSGVpZ2h0IjoxNi4wLCJCb3JkZXJTdHlsZSI6eyIkaWQiOiIyMzUiLCJMaW5lQ29sb3IiOnsiJHJlZiI6IjEwOSJ9LCJMaW5lV2VpZ2h0IjowLjAsIkxpbmVUeXBlIjowLCJQYXJlbnRTdHlsZSI6bnVsbH0sIlBhcmVudFN0eWxlIjpudWxsfSwiVGl0bGVTdHlsZSI6eyIkaWQiOiIyMzYiLCJGb250U2V0dGluZ3MiOnsiJGlkIjoiMjM3IiwiRm9udFNpemUiOjExLCJGb250TmFtZSI6IkNhbGlicmkiLCJJc0JvbGQiOnRydWUsIklzSXRhbGljIjpmYWxzZSwiSXNVbmRlcmxpbmVkIjpmYWxzZSwiUGFyZW50U3R5bGUiOm51bGx9LCJBdXRvU2l6ZSI6MiwiRm9yZWdyb3VuZCI6eyIkcmVmIjoiMTEzIn0sIk1heFdpZHRoIjo0OTUuNTI2NDU4NzQwMjM0Mzg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IzOCIsIkxpbmVDb2xvciI6bnVsbCwiTGluZVdlaWdodCI6MC4wLCJMaW5lVHlwZSI6MCwiUGFyZW50U3R5bGUiOm51bGx9LCJQYXJlbnRTdHlsZSI6bnVsbH0sIkRhdGVTdHlsZSI6eyIkaWQiOiIyMzkiLCJGb250U2V0dGluZ3MiOnsiJGlkIjoiMjQ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0MSIsIkxpbmVDb2xvciI6bnVsbCwiTGluZVdlaWdodCI6MC4wLCJMaW5lVHlwZSI6MCwiUGFyZW50U3R5bGUiOm51bGx9LCJQYXJlbnRTdHlsZSI6bnVsbH0sIkRhdGVGb3JtYXQiOnsiJHJlZiI6IjEyNSJ9LCJJc1Zpc2libGUiOnRydWUsIlBhcmVudFN0eWxlIjpudWxsfSwiSW5kZXgiOjMsIlNtYXJ0RHVyYXRpb25BY3RpdmF0ZWQiOmZhbHNlLCJEYXRlRm9ybWF0Ijp7IiRyZWYiOiIxMjUifSwiSWQiOiJiY2YwZWJiMC0yNmY4LTQzNGUtOWIyYi1jMTQwODU0NDYyZTgiLCJJbXBvcnRJZCI6bnVsbCwiVGl0bGUiOiJsb2kgR29ibGV0IDE4ODYgOiBjcsOpYXRpb24gZGVzIMOpY29sZXMgbWF0ZXJuZWxsZXMsIG9ibGlnYXRpb24gc2NvbGFpcmUganVzcXXigJnDoCAxMiBhbnMiLCJOb3RlIjpudWxsLCJIeXBlcmxpbmsiOm51bGwsIklzQ2hhbmdlZCI6ZmFsc2UsIklzTmV3IjpmYWxzZX0seyIkaWQiOiIyNDIiLCJHcm91cE5hbWUiOm51bGwsIlN0YXJ0RGF0ZSI6IjE5MzYtMDktMDFUMDA6MDA6MDBaIiwiRW5kRGF0ZSI6IjIwMTktMDktMDFUMjM6NTk6MDBaIiwiUGVyY2VudGFnZUNvbXBsZXRlIjpudWxsLCJTdHlsZSI6eyIkaWQiOiIyNDMiLCJTaGFwZSI6MCwiU2hhcGVUaGlja25lc3MiOjEsIkR1cmF0aW9uRm9ybWF0IjowLCJJbmNsdWRlTm9uV29ya2luZ0RheXNJbkR1cmF0aW9uIjpmYWxzZSwiUGVyY2VudGFnZUNvbXBsZXRlU3R5bGUiOnsiJGlkIjoiMjQ0IiwiRm9udFNldHRpbmdzIjp7IiRpZCI6IjI0N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0NiIsIkxpbmVDb2xvciI6bnVsbCwiTGluZVdlaWdodCI6MC4wLCJMaW5lVHlwZSI6MCwiUGFyZW50U3R5bGUiOm51bGx9LCJQYXJlbnRTdHlsZSI6bnVsbH0sIkR1cmF0aW9uU3R5bGUiOnsiJGlkIjoiMjQ3IiwiRm9udFNldHRpbmdzIjp7IiRpZCI6IjI0O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I0OSIsIkxpbmVDb2xvciI6bnVsbCwiTGluZVdlaWdodCI6MC4wLCJMaW5lVHlwZSI6MCwiUGFyZW50U3R5bGUiOm51bGx9LCJQYXJlbnRTdHlsZSI6bnVsbH0sIkhvcml6b250YWxDb25uZWN0b3JTdHlsZSI6eyIkaWQiOiIyNTAiLCJMaW5lQ29sb3IiOnsiJHJlZiI6Ijk4In0sIkxpbmVXZWlnaHQiOjAuMCwiTGluZVR5cGUiOjAsIlBhcmVudFN0eWxlIjpudWxsfSwiVmVydGljYWxDb25uZWN0b3JTdHlsZSI6eyIkaWQiOiIyNTE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UyIiwiTWFyZ2luIjp7IiRyZWYiOiIxMDQifSwiUGFkZGluZyI6eyIkcmVmIjoiMTA1In0sIkJhY2tncm91bmQiOnsiJGlkIjoiMjUzIiwiQ29sb3IiOnsiJGlkIjoiMjU0IiwiQSI6MjU1LCJSIjozMSwiRyI6NzMsIkIiOjEyNX19LCJJc1Zpc2libGUiOnRydWUsIldpZHRoIjowLjAsIkhlaWdodCI6MTYuMCwiQm9yZGVyU3R5bGUiOnsiJGlkIjoiMjU1IiwiTGluZUNvbG9yIjp7IiRyZWYiOiIxMDkifSwiTGluZVdlaWdodCI6MC4wLCJMaW5lVHlwZSI6MCwiUGFyZW50U3R5bGUiOm51bGx9LCJQYXJlbnRTdHlsZSI6bnVsbH0sIlRpdGxlU3R5bGUiOnsiJGlkIjoiMjU2IiwiRm9udFNldHRpbmdzIjp7IiRpZCI6IjI1NyIsIkZvbnRTaXplIjoxMSwiRm9udE5hbWUiOiJDYWxpYnJpIiwiSXNCb2xkIjp0cnVlLCJJc0l0YWxpYyI6ZmFsc2UsIklzVW5kZXJsaW5lZCI6ZmFsc2UsIlBhcmVudFN0eWxlIjpudWxsfSwiQXV0b1NpemUiOjIsIkZvcmVncm91bmQiOnsiJHJlZiI6IjExMyJ9LCJNYXhXaWR0aCI6MzEwLjE5NjkyOTkzMTY0MDYy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yNTgiLCJMaW5lQ29sb3IiOm51bGwsIkxpbmVXZWlnaHQiOjAuMCwiTGluZVR5cGUiOjAsIlBhcmVudFN0eWxlIjpudWxsfSwiUGFyZW50U3R5bGUiOm51bGx9LCJEYXRlU3R5bGUiOnsiJGlkIjoiMjU5IiwiRm9udFNldHRpbmdzIjp7IiRpZCI6IjI2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yNjEiLCJMaW5lQ29sb3IiOm51bGwsIkxpbmVXZWlnaHQiOjAuMCwiTGluZVR5cGUiOjAsIlBhcmVudFN0eWxlIjpudWxsfSwiUGFyZW50U3R5bGUiOm51bGx9LCJEYXRlRm9ybWF0Ijp7IiRyZWYiOiIxMjUifSwiSXNWaXNpYmxlIjp0cnVlLCJQYXJlbnRTdHlsZSI6bnVsbH0sIkluZGV4Ijo0LCJTbWFydER1cmF0aW9uQWN0aXZhdGVkIjpmYWxzZSwiRGF0ZUZvcm1hdCI6eyIkcmVmIjoiMTI1In0sIklkIjoiODVjMDIyM2QtM2YzZi00MmUxLWJjMzMtYzVhYmM4YzllMzA1IiwiSW1wb3J0SWQiOm51bGwsIlRpdGxlIjoibG9pIEplYW4gWmF5IDE5MzYgOiBvYmxpZ2F0aW9uIHNjb2xhaXJlIGp1c3F14oCZw6AgMTQgYW5zIiwiTm90ZSI6bnVsbCwiSHlwZXJsaW5rIjpudWxsLCJJc0NoYW5nZWQiOmZhbHNlLCJJc05ldyI6ZmFsc2V9LHsiJGlkIjoiMjYyIiwiR3JvdXBOYW1lIjpudWxsLCJTdGFydERhdGUiOiIxOTU5LTA5LTAxVDAwOjAwOjAwWiIsIkVuZERhdGUiOiIyMDE5LTA5LTAxVDIzOjU5OjAwWiIsIlBlcmNlbnRhZ2VDb21wbGV0ZSI6bnVsbCwiU3R5bGUiOnsiJGlkIjoiMjYzIiwiU2hhcGUiOjAsIlNoYXBlVGhpY2tuZXNzIjoxLCJEdXJhdGlvbkZvcm1hdCI6MCwiSW5jbHVkZU5vbldvcmtpbmdEYXlzSW5EdXJhdGlvbiI6ZmFsc2UsIlBlcmNlbnRhZ2VDb21wbGV0ZVN0eWxlIjp7IiRpZCI6IjI2NCIsIkZvbnRTZXR0aW5ncyI6eyIkaWQiOiIyNj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NjYiLCJMaW5lQ29sb3IiOm51bGwsIkxpbmVXZWlnaHQiOjAuMCwiTGluZVR5cGUiOjAsIlBhcmVudFN0eWxlIjpudWxsfSwiUGFyZW50U3R5bGUiOm51bGx9LCJEdXJhdGlvblN0eWxlIjp7IiRpZCI6IjI2NyIsIkZvbnRTZXR0aW5ncyI6eyIkaWQiOiIyNj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yNjkiLCJMaW5lQ29sb3IiOm51bGwsIkxpbmVXZWlnaHQiOjAuMCwiTGluZVR5cGUiOjAsIlBhcmVudFN0eWxlIjpudWxsfSwiUGFyZW50U3R5bGUiOm51bGx9LCJIb3Jpem9udGFsQ29ubmVjdG9yU3R5bGUiOnsiJGlkIjoiMjcwIiwiTGluZUNvbG9yIjp7IiRyZWYiOiI5OCJ9LCJMaW5lV2VpZ2h0IjoxLjAsIkxpbmVUeXBlIjowLCJQYXJlbnRTdHlsZSI6bnVsbH0sIlZlcnRpY2FsQ29ubmVjdG9yU3R5bGUiOnsiJGlkIjoiMjc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3MiIsIk1hcmdpbiI6eyIkcmVmIjoiMTA0In0sIlBhZGRpbmciOnsiJHJlZiI6IjEwNSJ9LCJCYWNrZ3JvdW5kIjp7IiRpZCI6IjI3MyIsIkNvbG9yIjp7IiRpZCI6IjI3NCIsIkEiOjI1NSwiUiI6MjYsIkciOjE3MCwiQiI6NjZ9fSwiSXNWaXNpYmxlIjp0cnVlLCJXaWR0aCI6MC4wLCJIZWlnaHQiOjE2LjAsIkJvcmRlclN0eWxlIjp7IiRpZCI6IjI3NSIsIkxpbmVDb2xvciI6eyIkcmVmIjoiMTA5In0sIkxpbmVXZWlnaHQiOjAuMCwiTGluZVR5cGUiOjAsIlBhcmVudFN0eWxlIjpudWxsfSwiUGFyZW50U3R5bGUiOm51bGx9LCJUaXRsZVN0eWxlIjp7IiRpZCI6IjI3NiIsIkZvbnRTZXR0aW5ncyI6eyIkaWQiOiIyNzciLCJGb250U2l6ZSI6MTEsIkZvbnROYW1lIjoiQ2FsaWJyaSIsIklzQm9sZCI6dHJ1ZSwiSXNJdGFsaWMiOmZhbHNlLCJJc1VuZGVybGluZWQiOmZhbHNlLCJQYXJlbnRTdHlsZSI6bnVsbH0sIkF1dG9TaXplIjoyLCJGb3JlZ3JvdW5kIjp7IiRyZWYiOiIxMTMifSwiTWF4V2lkdGgiOjMxMy4yNzYwNjIwMTE3MTg3NSwiTWF4SGVpZ2h0IjoiSW5maW5pdHkiLCJTbWFydEZvcmVncm91bmRJc0FjdGl2ZSI6ZmFsc2UsIkhvcml6b250YWxBbGlnbm1lbnQiOjAsIlZlcnRpY2FsQWxpZ25tZW50IjowLCJTbWFydEZvcmVncm91bmQiOm51bGwsIk1hcmdpbiI6eyIkcmVmIjoiMTE1In0sIlBhZGRpbmciOnsiJHJlZiI6IjExNiJ9LCJCYWNrZ3JvdW5kIjp7IiRyZWYiOiIxMTcifSwiSXNWaXNpYmxlIjp0cnVlLCJXaWR0aCI6MC4wLCJIZWlnaHQiOjAuMCwiQm9yZGVyU3R5bGUiOnsiJGlkIjoiMjc4IiwiTGluZUNvbG9yIjpudWxsLCJMaW5lV2VpZ2h0IjowLjAsIkxpbmVUeXBlIjowLCJQYXJlbnRTdHlsZSI6bnVsbH0sIlBhcmVudFN0eWxlIjpudWxsfSwiRGF0ZVN0eWxlIjp7IiRpZCI6IjI3OSIsIkZvbnRTZXR0aW5ncyI6eyIkaWQiOiIyODA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gxIiwiTGluZUNvbG9yIjpudWxsLCJMaW5lV2VpZ2h0IjowLjAsIkxpbmVUeXBlIjowLCJQYXJlbnRTdHlsZSI6bnVsbH0sIlBhcmVudFN0eWxlIjpudWxsfSwiRGF0ZUZvcm1hdCI6eyIkcmVmIjoiMTI1In0sIklzVmlzaWJsZSI6dHJ1ZSwiUGFyZW50U3R5bGUiOm51bGx9LCJJbmRleCI6NiwiU21hcnREdXJhdGlvbkFjdGl2YXRlZCI6ZmFsc2UsIkRhdGVGb3JtYXQiOnsiJHJlZiI6IjEyNSJ9LCJJZCI6ImU2MjBlNmI0LWVjMjctNGZhNC04YTkwLWFhYjY5Y2VlMDQ0OSIsIkltcG9ydElkIjpudWxsLCJUaXRsZSI6IjE5NTkgcsOpZm9ybWUgQmVydGhvaW4gOiBzY29sYXJpdMOpIG9ibGlnYXRvaXJlIGp1c3F14oCZw6AgMTYgYW5zIiwiTm90ZSI6bnVsbCwiSHlwZXJsaW5rIjpudWxsLCJJc0NoYW5nZWQiOmZhbHNlLCJJc05ldyI6ZmFsc2V9LHsiJGlkIjoiMjgyIiwiR3JvdXBOYW1lIjpudWxsLCJTdGFydERhdGUiOiIxOTc1LTA5LTAxVDAwOjAwOjAwWiIsIkVuZERhdGUiOiIyMDE5LTA5LTAxVDIzOjU5OjAwWiIsIlBlcmNlbnRhZ2VDb21wbGV0ZSI6bnVsbCwiU3R5bGUiOnsiJGlkIjoiMjgzIiwiU2hhcGUiOjAsIlNoYXBlVGhpY2tuZXNzIjoxLCJEdXJhdGlvbkZvcm1hdCI6MCwiSW5jbHVkZU5vbldvcmtpbmdEYXlzSW5EdXJhdGlvbiI6ZmFsc2UsIlBlcmNlbnRhZ2VDb21wbGV0ZVN0eWxlIjp7IiRpZCI6IjI4NCIsIkZvbnRTZXR0aW5ncyI6eyIkaWQiOiIyO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ODYiLCJMaW5lQ29sb3IiOm51bGwsIkxpbmVXZWlnaHQiOjAuMCwiTGluZVR5cGUiOjAsIlBhcmVudFN0eWxlIjpudWxsfSwiUGFyZW50U3R5bGUiOm51bGx9LCJEdXJhdGlvblN0eWxlIjp7IiRpZCI6IjI4NyIsIkZvbnRTZXR0aW5ncyI6eyIkaWQiOiIyO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yODkiLCJMaW5lQ29sb3IiOm51bGwsIkxpbmVXZWlnaHQiOjAuMCwiTGluZVR5cGUiOjAsIlBhcmVudFN0eWxlIjpudWxsfSwiUGFyZW50U3R5bGUiOm51bGx9LCJIb3Jpem9udGFsQ29ubmVjdG9yU3R5bGUiOnsiJGlkIjoiMjkwIiwiTGluZUNvbG9yIjp7IiRyZWYiOiI5OCJ9LCJMaW5lV2VpZ2h0IjoxLjAsIkxpbmVUeXBlIjowLCJQYXJlbnRTdHlsZSI6bnVsbH0sIlZlcnRpY2FsQ29ubmVjdG9yU3R5bGUiOnsiJGlkIjoiMjk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5MiIsIk1hcmdpbiI6eyIkcmVmIjoiMTA0In0sIlBhZGRpbmciOnsiJHJlZiI6IjEwNSJ9LCJCYWNrZ3JvdW5kIjp7IiRpZCI6IjI5MyIsIkNvbG9yIjp7IiRpZCI6IjI5NCIsIkEiOjI1NSwiUiI6MjMwLCJHIjo2NiwiQiI6MjIxfX0sIklzVmlzaWJsZSI6dHJ1ZSwiV2lkdGgiOjAuMCwiSGVpZ2h0IjoxNi4wLCJCb3JkZXJTdHlsZSI6eyIkaWQiOiIyOTUiLCJMaW5lQ29sb3IiOnsiJHJlZiI6IjEwOSJ9LCJMaW5lV2VpZ2h0IjowLjAsIkxpbmVUeXBlIjowLCJQYXJlbnRTdHlsZSI6bnVsbH0sIlBhcmVudFN0eWxlIjpudWxsfSwiVGl0bGVTdHlsZSI6eyIkaWQiOiIyOTYiLCJGb250U2V0dGluZ3MiOnsiJGlkIjoiMjk3IiwiRm9udFNpemUiOjExLCJGb250TmFtZSI6IkNhbGlicmkiLCJJc0JvbGQiOnRydWUsIklzSXRhbGljIjpmYWxzZSwiSXNVbmRlcmxpbmVkIjpmYWxzZSwiUGFyZW50U3R5bGUiOm51bGx9LCJBdXRvU2l6ZSI6MiwiRm9yZWdyb3VuZCI6eyIkcmVmIjoiMTEzIn0sIk1heFdpZHRoIjozMzEuMjI3MjMzODg2NzE4NzU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I5OCIsIkxpbmVDb2xvciI6bnVsbCwiTGluZVdlaWdodCI6MC4wLCJMaW5lVHlwZSI6MCwiUGFyZW50U3R5bGUiOm51bGx9LCJQYXJlbnRTdHlsZSI6bnVsbH0sIkRhdGVTdHlsZSI6eyIkaWQiOiIyOTkiLCJGb250U2V0dGluZ3MiOnsiJGlkIjoiMzA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MwMSIsIkxpbmVDb2xvciI6bnVsbCwiTGluZVdlaWdodCI6MC4wLCJMaW5lVHlwZSI6MCwiUGFyZW50U3R5bGUiOm51bGx9LCJQYXJlbnRTdHlsZSI6bnVsbH0sIkRhdGVGb3JtYXQiOnsiJHJlZiI6IjEyNSJ9LCJJc1Zpc2libGUiOnRydWUsIlBhcmVudFN0eWxlIjpudWxsfSwiSW5kZXgiOjgsIlNtYXJ0RHVyYXRpb25BY3RpdmF0ZWQiOmZhbHNlLCJEYXRlRm9ybWF0Ijp7IiRyZWYiOiIxMjUifSwiSWQiOiI1Mjk5NWQxNS00NWVmLTQ2YTgtYTNkMi01ODU0YWM3ZWUwY2QiLCJJbXBvcnRJZCI6bnVsbCwiVGl0bGUiOiIxOTc1IGxlIGNvbGzDqGdlIHVuaXF1ZSBlc3QgaW5zdGF1csOpIHBhciBsYSByw6lmb3JtZSBIYWJ5IiwiTm90ZSI6bnVsbCwiSHlwZXJsaW5rIjpudWxsLCJJc0NoYW5nZWQiOmZhbHNlLCJJc05ldyI6ZmFsc2V9LHsiJGlkIjoiMzAyIiwiR3JvdXBOYW1lIjpudWxsLCJTdGFydERhdGUiOiIxOTc1LTA5LTAyVDAwOjAwOjAwWiIsIkVuZERhdGUiOiIyMDE5LTA5LTAxVDIzOjU5OjAwWiIsIlBlcmNlbnRhZ2VDb21wbGV0ZSI6bnVsbCwiU3R5bGUiOnsiJGlkIjoiMzAzIiwiU2hhcGUiOjAsIlNoYXBlVGhpY2tuZXNzIjoxLCJEdXJhdGlvbkZvcm1hdCI6MCwiSW5jbHVkZU5vbldvcmtpbmdEYXlzSW5EdXJhdGlvbiI6ZmFsc2UsIlBlcmNlbnRhZ2VDb21wbGV0ZVN0eWxlIjp7IiRpZCI6IjMwNCIsIkZvbnRTZXR0aW5ncyI6eyIkaWQiOiIzM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zMDYiLCJMaW5lQ29sb3IiOm51bGwsIkxpbmVXZWlnaHQiOjAuMCwiTGluZVR5cGUiOjAsIlBhcmVudFN0eWxlIjpudWxsfSwiUGFyZW50U3R5bGUiOm51bGx9LCJEdXJhdGlvblN0eWxlIjp7IiRpZCI6IjMwNyIsIkZvbnRTZXR0aW5ncyI6eyIkaWQiOiIzM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zMDkiLCJMaW5lQ29sb3IiOm51bGwsIkxpbmVXZWlnaHQiOjAuMCwiTGluZVR5cGUiOjAsIlBhcmVudFN0eWxlIjpudWxsfSwiUGFyZW50U3R5bGUiOm51bGx9LCJIb3Jpem9udGFsQ29ubmVjdG9yU3R5bGUiOnsiJGlkIjoiMzEwIiwiTGluZUNvbG9yIjp7IiRyZWYiOiI5OCJ9LCJMaW5lV2VpZ2h0IjoxLjAsIkxpbmVUeXBlIjowLCJQYXJlbnRTdHlsZSI6bnVsbH0sIlZlcnRpY2FsQ29ubmVjdG9yU3R5bGUiOnsiJGlkIjoiMzE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xMiIsIk1hcmdpbiI6eyIkcmVmIjoiMTA0In0sIlBhZGRpbmciOnsiJHJlZiI6IjEwNSJ9LCJCYWNrZ3JvdW5kIjp7IiRpZCI6IjMxMyIsIkNvbG9yIjp7IiRpZCI6IjMxNCIsIkEiOjI1NSwiUiI6MTkyLCJHIjo4MCwiQiI6Nzd9fSwiSXNWaXNpYmxlIjp0cnVlLCJXaWR0aCI6MC4wLCJIZWlnaHQiOjE2LjAsIkJvcmRlclN0eWxlIjp7IiRpZCI6IjMxNSIsIkxpbmVDb2xvciI6eyIkcmVmIjoiMTA5In0sIkxpbmVXZWlnaHQiOjAuMCwiTGluZVR5cGUiOjAsIlBhcmVudFN0eWxlIjpudWxsfSwiUGFyZW50U3R5bGUiOm51bGx9LCJUaXRsZVN0eWxlIjp7IiRpZCI6IjMxNiIsIkZvbnRTZXR0aW5ncyI6eyIkaWQiOiIzMTciLCJGb250U2l6ZSI6MTEsIkZvbnROYW1lIjoiQ2FsaWJyaSIsIklzQm9sZCI6dHJ1ZSwiSXNJdGFsaWMiOmZhbHNlLCJJc1VuZGVybGluZWQiOmZhbHNlLCJQYXJlbnRTdHlsZSI6bnVsbH0sIkF1dG9TaXplIjoyLCJGb3JlZ3JvdW5kIjp7IiRyZWYiOiIxMTMifSwiTWF4V2lkdGgiOjMzMi41NDE2NTY0OTQxNDA2MiwiTWF4SGVpZ2h0IjoiSW5maW5pdHkiLCJTbWFydEZvcmVncm91bmRJc0FjdGl2ZSI6ZmFsc2UsIkhvcml6b250YWxBbGlnbm1lbnQiOjAsIlZlcnRpY2FsQWxpZ25tZW50IjowLCJTbWFydEZvcmVncm91bmQiOm51bGwsIk1hcmdpbiI6eyIkcmVmIjoiMTE1In0sIlBhZGRpbmciOnsiJHJlZiI6IjExNiJ9LCJCYWNrZ3JvdW5kIjp7IiRyZWYiOiIxMTcifSwiSXNWaXNpYmxlIjp0cnVlLCJXaWR0aCI6MC4wLCJIZWlnaHQiOjAuMCwiQm9yZGVyU3R5bGUiOnsiJGlkIjoiMzE4IiwiTGluZUNvbG9yIjpudWxsLCJMaW5lV2VpZ2h0IjowLjAsIkxpbmVUeXBlIjowLCJQYXJlbnRTdHlsZSI6bnVsbH0sIlBhcmVudFN0eWxlIjpudWxsfSwiRGF0ZVN0eWxlIjp7IiRpZCI6IjMxOSIsIkZvbnRTZXR0aW5ncyI6eyIkaWQiOiIzMjA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zIxIiwiTGluZUNvbG9yIjpudWxsLCJMaW5lV2VpZ2h0IjowLjAsIkxpbmVUeXBlIjowLCJQYXJlbnRTdHlsZSI6bnVsbH0sIlBhcmVudFN0eWxlIjpudWxsfSwiRGF0ZUZvcm1hdCI6eyIkcmVmIjoiMTI1In0sIklzVmlzaWJsZSI6dHJ1ZSwiUGFyZW50U3R5bGUiOm51bGx9LCJJbmRleCI6OSwiU21hcnREdXJhdGlvbkFjdGl2YXRlZCI6ZmFsc2UsIkRhdGVGb3JtYXQiOnsiJHJlZiI6IjEyNSJ9LCJJZCI6ImNhZTk0MGU2LTk3NzctNDU1MS04YzU3LWFjZjA2ZmUwZDcxNyIsIkltcG9ydElkIjpudWxsLCJUaXRsZSI6IjE5NzYgQ3LDqWF0aW9uIGRlcyBseWPDqWVzIGQnZW5zZWlnbmVtZW50IHByb2Zlc3Npb25uZWwiLCJOb3RlIjpudWxsLCJIeXBlcmxpbmsiOm51bGwsIklzQ2hhbmdlZCI6ZmFsc2UsIklzTmV3IjpmYWxzZX0seyIkaWQiOiIzMjIiLCJHcm91cE5hbWUiOm51bGwsIlN0YXJ0RGF0ZSI6IjE5ODQtMDktMDFUMDA6MDA6MDBaIiwiRW5kRGF0ZSI6IjIwMTktMDktMDFUMjM6NTk6MDBaIiwiUGVyY2VudGFnZUNvbXBsZXRlIjpudWxsLCJTdHlsZSI6eyIkaWQiOiIzMjMiLCJTaGFwZSI6MCwiU2hhcGVUaGlja25lc3MiOjEsIkR1cmF0aW9uRm9ybWF0IjowLCJJbmNsdWRlTm9uV29ya2luZ0RheXNJbkR1cmF0aW9uIjpmYWxzZSwiUGVyY2VudGFnZUNvbXBsZXRlU3R5bGUiOnsiJGlkIjoiMzI0IiwiRm9udFNldHRpbmdzIjp7IiRpZCI6IjMyN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MyNiIsIkxpbmVDb2xvciI6bnVsbCwiTGluZVdlaWdodCI6MC4wLCJMaW5lVHlwZSI6MCwiUGFyZW50U3R5bGUiOm51bGx9LCJQYXJlbnRTdHlsZSI6bnVsbH0sIkR1cmF0aW9uU3R5bGUiOnsiJGlkIjoiMzI3IiwiRm9udFNldHRpbmdzIjp7IiRpZCI6IjMyO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MyOSIsIkxpbmVDb2xvciI6bnVsbCwiTGluZVdlaWdodCI6MC4wLCJMaW5lVHlwZSI6MCwiUGFyZW50U3R5bGUiOm51bGx9LCJQYXJlbnRTdHlsZSI6bnVsbH0sIkhvcml6b250YWxDb25uZWN0b3JTdHlsZSI6eyIkaWQiOiIzMzAiLCJMaW5lQ29sb3IiOnsiJHJlZiI6Ijk4In0sIkxpbmVXZWlnaHQiOjEuMCwiTGluZVR5cGUiOjAsIlBhcmVudFN0eWxlIjpudWxsfSwiVmVydGljYWxDb25uZWN0b3JTdHlsZSI6eyIkaWQiOiIzMzE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zMyIiwiTWFyZ2luIjp7IiRyZWYiOiIxMDQifSwiUGFkZGluZyI6eyIkcmVmIjoiMTA1In0sIkJhY2tncm91bmQiOnsiJGlkIjoiMzMzIiwiQ29sb3IiOnsiJGlkIjoiMzM0IiwiQSI6MjU1LCJSIjoyLCJHIjoxNzgsIkIiOjIzOH19LCJJc1Zpc2libGUiOnRydWUsIldpZHRoIjowLjAsIkhlaWdodCI6MTYuMCwiQm9yZGVyU3R5bGUiOnsiJGlkIjoiMzM1IiwiTGluZUNvbG9yIjp7IiRyZWYiOiIxMDkifSwiTGluZVdlaWdodCI6MC4wLCJMaW5lVHlwZSI6MCwiUGFyZW50U3R5bGUiOm51bGx9LCJQYXJlbnRTdHlsZSI6bnVsbH0sIlRpdGxlU3R5bGUiOnsiJGlkIjoiMzM2IiwiRm9udFNldHRpbmdzIjp7IiRpZCI6IjMzNy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MzOCIsIkxpbmVDb2xvciI6bnVsbCwiTGluZVdlaWdodCI6MC4wLCJMaW5lVHlwZSI6MCwiUGFyZW50U3R5bGUiOm51bGx9LCJQYXJlbnRTdHlsZSI6bnVsbH0sIkRhdGVTdHlsZSI6eyIkaWQiOiIzMzkiLCJGb250U2V0dGluZ3MiOnsiJGlkIjoiMzQ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M0MSIsIkxpbmVDb2xvciI6bnVsbCwiTGluZVdlaWdodCI6MC4wLCJMaW5lVHlwZSI6MCwiUGFyZW50U3R5bGUiOm51bGx9LCJQYXJlbnRTdHlsZSI6bnVsbH0sIkRhdGVGb3JtYXQiOnsiJHJlZiI6IjEyNSJ9LCJJc1Zpc2libGUiOnRydWUsIlBhcmVudFN0eWxlIjpudWxsfSwiSW5kZXgiOjExLCJTbWFydER1cmF0aW9uQWN0aXZhdGVkIjpmYWxzZSwiRGF0ZUZvcm1hdCI6eyIkcmVmIjoiMTI1In0sIklkIjoiYzUzMGRhN2UtZTBhYi00ZDNjLTllMTktNTBmNTNiMDFmM2FiIiwiSW1wb3J0SWQiOm51bGwsIlRpdGxlIjoiMTk4NCBDaGV2w6huZW1lbnQgOiA4MCUgZOKAmXVuZSBjbGFzc2UgZOKAmcOiZ2UgYXUgQmFjIiwiTm90ZSI6bnVsbCwiSHlwZXJsaW5rIjpudWxsLCJJc0NoYW5nZWQiOmZhbHNlLCJJc05ldyI6ZmFsc2V9LHsiJGlkIjoiMzQyIiwiR3JvdXBOYW1lIjpudWxsLCJTdGFydERhdGUiOiIxOTg0LTA5LTAxVDAwOjAwOjAwWiIsIkVuZERhdGUiOiIyMDE5LTA5LTAxVDIzOjU5OjAwWiIsIlBlcmNlbnRhZ2VDb21wbGV0ZSI6bnVsbCwiU3R5bGUiOnsiJGlkIjoiMzQzIiwiU2hhcGUiOjAsIlNoYXBlVGhpY2tuZXNzIjoxLCJEdXJhdGlvbkZvcm1hdCI6MCwiSW5jbHVkZU5vbldvcmtpbmdEYXlzSW5EdXJhdGlvbiI6ZmFsc2UsIlBlcmNlbnRhZ2VDb21wbGV0ZVN0eWxlIjp7IiRpZCI6IjM0NCIsIkZvbnRTZXR0aW5ncyI6eyIkaWQiOiIzN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zNDYiLCJMaW5lQ29sb3IiOm51bGwsIkxpbmVXZWlnaHQiOjAuMCwiTGluZVR5cGUiOjAsIlBhcmVudFN0eWxlIjpudWxsfSwiUGFyZW50U3R5bGUiOm51bGx9LCJEdXJhdGlvblN0eWxlIjp7IiRpZCI6IjM0NyIsIkZvbnRTZXR0aW5ncyI6eyIkaWQiOiIzN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zNDkiLCJMaW5lQ29sb3IiOm51bGwsIkxpbmVXZWlnaHQiOjAuMCwiTGluZVR5cGUiOjAsIlBhcmVudFN0eWxlIjpudWxsfSwiUGFyZW50U3R5bGUiOm51bGx9LCJIb3Jpem9udGFsQ29ubmVjdG9yU3R5bGUiOnsiJGlkIjoiMzUwIiwiTGluZUNvbG9yIjp7IiRyZWYiOiI5OCJ9LCJMaW5lV2VpZ2h0IjoxLjAsIkxpbmVUeXBlIjowLCJQYXJlbnRTdHlsZSI6bnVsbH0sIlZlcnRpY2FsQ29ubmVjdG9yU3R5bGUiOnsiJGlkIjoiMzU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1MiIsIk1hcmdpbiI6eyIkcmVmIjoiMTA0In0sIlBhZGRpbmciOnsiJHJlZiI6IjEwNSJ9LCJCYWNrZ3JvdW5kIjp7IiRpZCI6IjM1MyIsIkNvbG9yIjp7IiRpZCI6IjM1NCIsIkEiOjI1NSwiUiI6MiwiRyI6MTc4LCJCIjoyMzh9fSwiSXNWaXNpYmxlIjp0cnVlLCJXaWR0aCI6MC4wLCJIZWlnaHQiOjE2LjAsIkJvcmRlclN0eWxlIjp7IiRpZCI6IjM1NSIsIkxpbmVDb2xvciI6eyIkcmVmIjoiMTA5In0sIkxpbmVXZWlnaHQiOjAuMCwiTGluZVR5cGUiOjAsIlBhcmVudFN0eWxlIjpudWxsfSwiUGFyZW50U3R5bGUiOm51bGx9LCJUaXRsZVN0eWxlIjp7IiRpZCI6IjM1NiIsIkZvbnRTZXR0aW5ncyI6eyIkaWQiOiIzNTciLCJGb250U2l6ZSI6MTE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zNTgiLCJMaW5lQ29sb3IiOm51bGwsIkxpbmVXZWlnaHQiOjAuMCwiTGluZVR5cGUiOjAsIlBhcmVudFN0eWxlIjpudWxsfSwiUGFyZW50U3R5bGUiOm51bGx9LCJEYXRlU3R5bGUiOnsiJGlkIjoiMzU5IiwiRm9udFNldHRpbmdzIjp7IiRpZCI6IjM2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zNjEiLCJMaW5lQ29sb3IiOm51bGwsIkxpbmVXZWlnaHQiOjAuMCwiTGluZVR5cGUiOjAsIlBhcmVudFN0eWxlIjpudWxsfSwiUGFyZW50U3R5bGUiOm51bGx9LCJEYXRlRm9ybWF0Ijp7IiRyZWYiOiIxMjUifSwiSXNWaXNpYmxlIjp0cnVlLCJQYXJlbnRTdHlsZSI6bnVsbH0sIkluZGV4IjoxMiwiU21hcnREdXJhdGlvbkFjdGl2YXRlZCI6ZmFsc2UsIkRhdGVGb3JtYXQiOnsiJHJlZiI6IjEyNSJ9LCJJZCI6IjI4NzU3OTg1LTUyZDMtNDZhNS04YTUxLWE0Y2M2M2YzNDdmYiIsIkltcG9ydElkIjpudWxsLCJUaXRsZSI6IjE5ODQgQ2hldsOobmVtZW50IDogIGTDqXZlbG9wcGVtZW50IGRlcyBiYWNzIHRlY2hub2xvZ2lxdWVzIGV0IHByb2Zlc3Npb25uZWxzIiwiTm90ZSI6bnVsbCwiSHlwZXJsaW5rIjpudWxsLCJJc0NoYW5nZWQiOmZhbHNlLCJJc05ldyI6ZmFsc2V9LHsiJGlkIjoiMzYyIiwiR3JvdXBOYW1lIjpudWxsLCJTdGFydERhdGUiOiIyMDA1LTA5LTAxVDAwOjAwOjAwWiIsIkVuZERhdGUiOiIyMDE5LTA5LTAxVDIzOjU5OjAwWiIsIlBlcmNlbnRhZ2VDb21wbGV0ZSI6bnVsbCwiU3R5bGUiOnsiJGlkIjoiMzYzIiwiU2hhcGUiOjAsIlNoYXBlVGhpY2tuZXNzIjoxLCJEdXJhdGlvbkZvcm1hdCI6MCwiSW5jbHVkZU5vbldvcmtpbmdEYXlzSW5EdXJhdGlvbiI6ZmFsc2UsIlBlcmNlbnRhZ2VDb21wbGV0ZVN0eWxlIjp7IiRpZCI6IjM2NCIsIkZvbnRTZXR0aW5ncyI6eyIkaWQiOiIzNj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zNjYiLCJMaW5lQ29sb3IiOm51bGwsIkxpbmVXZWlnaHQiOjAuMCwiTGluZVR5cGUiOjAsIlBhcmVudFN0eWxlIjpudWxsfSwiUGFyZW50U3R5bGUiOm51bGx9LCJEdXJhdGlvblN0eWxlIjp7IiRpZCI6IjM2NyIsIkZvbnRTZXR0aW5ncyI6eyIkaWQiOiIzNj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zNjkiLCJMaW5lQ29sb3IiOm51bGwsIkxpbmVXZWlnaHQiOjAuMCwiTGluZVR5cGUiOjAsIlBhcmVudFN0eWxlIjpudWxsfSwiUGFyZW50U3R5bGUiOm51bGx9LCJIb3Jpem9udGFsQ29ubmVjdG9yU3R5bGUiOnsiJGlkIjoiMzcwIiwiTGluZUNvbG9yIjp7IiRyZWYiOiI5OCJ9LCJMaW5lV2VpZ2h0IjoxLjAsIkxpbmVUeXBlIjowLCJQYXJlbnRTdHlsZSI6bnVsbH0sIlZlcnRpY2FsQ29ubmVjdG9yU3R5bGUiOnsiJGlkIjoiMzc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3MiIsIk1hcmdpbiI6eyIkcmVmIjoiMTA0In0sIlBhZGRpbmciOnsiJHJlZiI6IjEwNSJ9LCJCYWNrZ3JvdW5kIjp7IiRpZCI6IjM3MyIsIkNvbG9yIjp7IiRpZCI6IjM3NCIsIkEiOjI1NSwiUiI6MTg3LCJHIjoyMTksIkIiOjI0OH19LCJJc1Zpc2libGUiOnRydWUsIldpZHRoIjowLjAsIkhlaWdodCI6MTYuMCwiQm9yZGVyU3R5bGUiOnsiJGlkIjoiMzc1IiwiTGluZUNvbG9yIjp7IiRyZWYiOiIxMDkifSwiTGluZVdlaWdodCI6MC4wLCJMaW5lVHlwZSI6MCwiUGFyZW50U3R5bGUiOm51bGx9LCJQYXJlbnRTdHlsZSI6bnVsbH0sIlRpdGxlU3R5bGUiOnsiJGlkIjoiMzc2IiwiRm9udFNldHRpbmdzIjp7IiRpZCI6IjM3NyIsIkZvbnRTaXplIjoxMSwiRm9udE5hbWUiOiJDYWxpYnJpIiwiSXNCb2xkIjp0cnVlLCJJc0l0YWxpYyI6ZmFsc2UsIklzVW5kZXJsaW5lZCI6ZmFsc2UsIlBhcmVudFN0eWxlIjpudWxsfSwiQXV0b1NpemUiOjIsIkZvcmVncm91bmQiOnsiJHJlZiI6IjExMyJ9LCJNYXhXaWR0aCI6MzYwLjE0Mzg1OTg2MzI4MTI1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zNzgiLCJMaW5lQ29sb3IiOm51bGwsIkxpbmVXZWlnaHQiOjAuMCwiTGluZVR5cGUiOjAsIlBhcmVudFN0eWxlIjpudWxsfSwiUGFyZW50U3R5bGUiOm51bGx9LCJEYXRlU3R5bGUiOnsiJGlkIjoiMzc5IiwiRm9udFNldHRpbmdzIjp7IiRpZCI6IjM4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zODEiLCJMaW5lQ29sb3IiOm51bGwsIkxpbmVXZWlnaHQiOjAuMCwiTGluZVR5cGUiOjAsIlBhcmVudFN0eWxlIjpudWxsfSwiUGFyZW50U3R5bGUiOm51bGx9LCJEYXRlRm9ybWF0Ijp7IiRyZWYiOiIxMjUifSwiSXNWaXNpYmxlIjp0cnVlLCJQYXJlbnRTdHlsZSI6bnVsbH0sIkluZGV4IjoxMywiU21hcnREdXJhdGlvbkFjdGl2YXRlZCI6ZmFsc2UsIkRhdGVGb3JtYXQiOnsiJHJlZiI6IjEyNSJ9LCJJZCI6ImY4OWMyZDFkLWYyYTctNDM1OC1iMDFhLTFlZDZiMDFiNTY4MSIsIkltcG9ydElkIjpudWxsLCJUaXRsZSI6IjIwMDUgbG9pIEZpbGxvbiA6IGNyw6lhdGlvbiBkdSBzb2NsZSBjb21tdW4gZGUgY29ubmFpc3NhbmNlcyIsIk5vdGUiOm51bGwsIkh5cGVybGluayI6bnVsbCwiSXNDaGFuZ2VkIjpmYWxzZSwiSXNOZXciOmZhbHNlfSx7IiRpZCI6IjM4MiIsIkdyb3VwTmFtZSI6bnVsbCwiU3RhcnREYXRlIjoiMjAwOS0wOS0wMVQwMDowMDowMFoiLCJFbmREYXRlIjoiMjAxOS0wOS0wMVQyMzo1OTowMFoiLCJQZXJjZW50YWdlQ29tcGxldGUiOm51bGwsIlN0eWxlIjp7IiRpZCI6IjM4MyIsIlNoYXBlIjowLCJTaGFwZVRoaWNrbmVzcyI6MSwiRHVyYXRpb25Gb3JtYXQiOjAsIkluY2x1ZGVOb25Xb3JraW5nRGF5c0luRHVyYXRpb24iOmZhbHNlLCJQZXJjZW50YWdlQ29tcGxldGVTdHlsZSI6eyIkaWQiOiIzODQiLCJGb250U2V0dGluZ3MiOnsiJGlkIjoiMzg1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zg2IiwiTGluZUNvbG9yIjpudWxsLCJMaW5lV2VpZ2h0IjowLjAsIkxpbmVUeXBlIjowLCJQYXJlbnRTdHlsZSI6bnVsbH0sIlBhcmVudFN0eWxlIjpudWxsfSwiRHVyYXRpb25TdHlsZSI6eyIkaWQiOiIzODciLCJGb250U2V0dGluZ3MiOnsiJGlkIjoiMzg4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zg5IiwiTGluZUNvbG9yIjpudWxsLCJMaW5lV2VpZ2h0IjowLjAsIkxpbmVUeXBlIjowLCJQYXJlbnRTdHlsZSI6bnVsbH0sIlBhcmVudFN0eWxlIjpudWxsfSwiSG9yaXpvbnRhbENvbm5lY3RvclN0eWxlIjp7IiRpZCI6IjM5MCIsIkxpbmVDb2xvciI6eyIkcmVmIjoiOTgifSwiTGluZVdlaWdodCI6MS4wLCJMaW5lVHlwZSI6MCwiUGFyZW50U3R5bGUiOm51bGx9LCJWZXJ0aWNhbENvbm5lY3RvclN0eWxlIjp7IiRpZCI6IjM5MS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OTIiLCJNYXJnaW4iOnsiJHJlZiI6IjEwNCJ9LCJQYWRkaW5nIjp7IiRyZWYiOiIxMDUifSwiQmFja2dyb3VuZCI6eyIkaWQiOiIzOTMiLCJDb2xvciI6eyIkaWQiOiIzOTQiLCJBIjoyNTUsIlIiOjkyLCJHIjoyNDMsIkIiOjEwMH19LCJJc1Zpc2libGUiOnRydWUsIldpZHRoIjowLjAsIkhlaWdodCI6MTYuMCwiQm9yZGVyU3R5bGUiOnsiJGlkIjoiMzk1IiwiTGluZUNvbG9yIjp7IiRyZWYiOiIxMDkifSwiTGluZVdlaWdodCI6MC4wLCJMaW5lVHlwZSI6MCwiUGFyZW50U3R5bGUiOm51bGx9LCJQYXJlbnRTdHlsZSI6bnVsbH0sIlRpdGxlU3R5bGUiOnsiJGlkIjoiMzk2IiwiRm9udFNldHRpbmdzIjp7IiRpZCI6IjM5NyIsIkZvbnRTaXplIjoxMSwiRm9udE5hbWUiOiJDYWxpYnJpIiwiSXNCb2xkIjp0cnVlLCJJc0l0YWxpYyI6ZmFsc2UsIklzVW5kZXJsaW5lZCI6ZmFsc2UsIlBhcmVudFN0eWxlIjpudWxsfSwiQXV0b1NpemUiOjIsIkZvcmVncm91bmQiOnsiJHJlZiI6IjExMyJ9LCJNYXhXaWR0aCI6Mjk0LjQyNDE2MzgxODM1OTM4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zOTgiLCJMaW5lQ29sb3IiOm51bGwsIkxpbmVXZWlnaHQiOjAuMCwiTGluZVR5cGUiOjAsIlBhcmVudFN0eWxlIjpudWxsfSwiUGFyZW50U3R5bGUiOm51bGx9LCJEYXRlU3R5bGUiOnsiJGlkIjoiMzk5IiwiRm9udFNldHRpbmdzIjp7IiRpZCI6IjQw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0MDEiLCJMaW5lQ29sb3IiOm51bGwsIkxpbmVXZWlnaHQiOjAuMCwiTGluZVR5cGUiOjAsIlBhcmVudFN0eWxlIjpudWxsfSwiUGFyZW50U3R5bGUiOm51bGx9LCJEYXRlRm9ybWF0Ijp7IiRyZWYiOiIxMjUifSwiSXNWaXNpYmxlIjp0cnVlLCJQYXJlbnRTdHlsZSI6bnVsbH0sIkluZGV4IjoxNCwiU21hcnREdXJhdGlvbkFjdGl2YXRlZCI6ZmFsc2UsIkRhdGVGb3JtYXQiOnsiJHJlZiI6IjEyNSJ9LCJJZCI6IjdlMjk0MmJhLTJlYzEtNGE1Ni04ZThhLWJhMWViM2Q5YzMyMiIsIkltcG9ydElkIjpudWxsLCJUaXRsZSI6IjIwMDkgTGUgYmFjIHByb2Zlc3Npb25uZWwgc2UgcHLDqXBhcmUgZW4gdHJvaXMgYW5zIiwiTm90ZSI6bnVsbCwiSHlwZXJsaW5rIjpudWxsLCJJc0NoYW5nZWQiOmZhbHNlLCJJc05ldyI6ZmFsc2V9LHsiJGlkIjoiNDAyIiwiR3JvdXBOYW1lIjpudWxsLCJTdGFydERhdGUiOiIyMDEzLTA5LTAxVDAwOjAwOjAwWiIsIkVuZERhdGUiOiIyMDE5LTA5LTAxVDIzOjU5OjAwWiIsIlBlcmNlbnRhZ2VDb21wbGV0ZSI6bnVsbCwiU3R5bGUiOnsiJGlkIjoiNDAzIiwiU2hhcGUiOjAsIlNoYXBlVGhpY2tuZXNzIjoxLCJEdXJhdGlvbkZvcm1hdCI6MCwiSW5jbHVkZU5vbldvcmtpbmdEYXlzSW5EdXJhdGlvbiI6ZmFsc2UsIlBlcmNlbnRhZ2VDb21wbGV0ZVN0eWxlIjp7IiRpZCI6IjQwNCIsIkZvbnRTZXR0aW5ncyI6eyIkaWQiOiI0M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0MDYiLCJMaW5lQ29sb3IiOm51bGwsIkxpbmVXZWlnaHQiOjAuMCwiTGluZVR5cGUiOjAsIlBhcmVudFN0eWxlIjpudWxsfSwiUGFyZW50U3R5bGUiOm51bGx9LCJEdXJhdGlvblN0eWxlIjp7IiRpZCI6IjQwNyIsIkZvbnRTZXR0aW5ncyI6eyIkaWQiOiI0M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0MDkiLCJMaW5lQ29sb3IiOm51bGwsIkxpbmVXZWlnaHQiOjAuMCwiTGluZVR5cGUiOjAsIlBhcmVudFN0eWxlIjpudWxsfSwiUGFyZW50U3R5bGUiOm51bGx9LCJIb3Jpem9udGFsQ29ubmVjdG9yU3R5bGUiOnsiJGlkIjoiNDEwIiwiTGluZUNvbG9yIjp7IiRyZWYiOiI5OCJ9LCJMaW5lV2VpZ2h0IjoxLjAsIkxpbmVUeXBlIjowLCJQYXJlbnRTdHlsZSI6bnVsbH0sIlZlcnRpY2FsQ29ubmVjdG9yU3R5bGUiOnsiJGlkIjoiNDE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xMiIsIk1hcmdpbiI6eyIkcmVmIjoiMTA0In0sIlBhZGRpbmciOnsiJHJlZiI6IjEwNSJ9LCJCYWNrZ3JvdW5kIjp7IiRpZCI6IjQxMyIsIkNvbG9yIjp7IiRpZCI6IjQxNCIsIkEiOjI1NSwiUiI6MjAwLCJHIjoxOTcsIkIiOjE5N319LCJJc1Zpc2libGUiOnRydWUsIldpZHRoIjowLjAsIkhlaWdodCI6MTYuMCwiQm9yZGVyU3R5bGUiOnsiJGlkIjoiNDE1IiwiTGluZUNvbG9yIjp7IiRyZWYiOiIxMDkifSwiTGluZVdlaWdodCI6MC4wLCJMaW5lVHlwZSI6MCwiUGFyZW50U3R5bGUiOm51bGx9LCJQYXJlbnRTdHlsZSI6bnVsbH0sIlRpdGxlU3R5bGUiOnsiJGlkIjoiNDE2IiwiRm9udFNldHRpbmdzIjp7IiRpZCI6IjQxNyIsIkZvbnRTaXplIjoxMSwiRm9udE5hbWUiOiJDYWxpYnJpIiwiSXNCb2xkIjp0cnVlLCJJc0l0YWxpYyI6ZmFsc2UsIklzVW5kZXJsaW5lZCI6ZmFsc2UsIlBhcmVudFN0eWxlIjpudWxsfSwiQXV0b1NpemUiOjIsIkZvcmVncm91bmQiOnsiJHJlZiI6IjExMyJ9LCJNYXhXaWR0aCI6Mjc0LjcwODI4MjQ3MDcwMzEy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0MTgiLCJMaW5lQ29sb3IiOm51bGwsIkxpbmVXZWlnaHQiOjAuMCwiTGluZVR5cGUiOjAsIlBhcmVudFN0eWxlIjpudWxsfSwiUGFyZW50U3R5bGUiOm51bGx9LCJEYXRlU3R5bGUiOnsiJGlkIjoiNDE5IiwiRm9udFNldHRpbmdzIjp7IiRpZCI6IjQy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0MjEiLCJMaW5lQ29sb3IiOm51bGwsIkxpbmVXZWlnaHQiOjAuMCwiTGluZVR5cGUiOjAsIlBhcmVudFN0eWxlIjpudWxsfSwiUGFyZW50U3R5bGUiOm51bGx9LCJEYXRlRm9ybWF0Ijp7IiRyZWYiOiIxMjUifSwiSXNWaXNpYmxlIjp0cnVlLCJQYXJlbnRTdHlsZSI6bnVsbH0sIkluZGV4IjoxNSwiU21hcnREdXJhdGlvbkFjdGl2YXRlZCI6ZmFsc2UsIkRhdGVGb3JtYXQiOnsiJHJlZiI6IjEyNSJ9LCJJZCI6IjUyYzYwNDU1LWIzZmEtNDMyZi05NTMwLTM4OWUzMTVmMWUxMyIsIkltcG9ydElkIjpudWxsLCJUaXRsZSI6IjIwMTMgbG9pIHJlZm9uZGF0aW9uIGRlIGzigJnDqWNvbGUgVmluY2VudCBQZWlsbG9uIiwiTm90ZSI6bnVsbCwiSHlwZXJsaW5rIjpudWxsLCJJc0NoYW5nZWQiOmZhbHNlLCJJc05ldyI6ZmFsc2V9LHsiJGlkIjoiNDIyIiwiR3JvdXBOYW1lIjpudWxsLCJTdGFydERhdGUiOiIyMDE2LTA5LTAxVDAwOjAwOjAwWiIsIkVuZERhdGUiOiIyMDE5LTA5LTAxVDIzOjU5OjAwWiIsIlBlcmNlbnRhZ2VDb21wbGV0ZSI6bnVsbCwiU3R5bGUiOnsiJGlkIjoiNDIzIiwiU2hhcGUiOjAsIlNoYXBlVGhpY2tuZXNzIjoxLCJEdXJhdGlvbkZvcm1hdCI6MCwiSW5jbHVkZU5vbldvcmtpbmdEYXlzSW5EdXJhdGlvbiI6ZmFsc2UsIlBlcmNlbnRhZ2VDb21wbGV0ZVN0eWxlIjp7IiRpZCI6IjQyNCIsIkZvbnRTZXR0aW5ncyI6eyIkaWQiOiI0Mj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0MjYiLCJMaW5lQ29sb3IiOm51bGwsIkxpbmVXZWlnaHQiOjAuMCwiTGluZVR5cGUiOjAsIlBhcmVudFN0eWxlIjpudWxsfSwiUGFyZW50U3R5bGUiOm51bGx9LCJEdXJhdGlvblN0eWxlIjp7IiRpZCI6IjQyNyIsIkZvbnRTZXR0aW5ncyI6eyIkaWQiOiI0Mj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0MjkiLCJMaW5lQ29sb3IiOm51bGwsIkxpbmVXZWlnaHQiOjAuMCwiTGluZVR5cGUiOjAsIlBhcmVudFN0eWxlIjpudWxsfSwiUGFyZW50U3R5bGUiOm51bGx9LCJIb3Jpem9udGFsQ29ubmVjdG9yU3R5bGUiOnsiJGlkIjoiNDMwIiwiTGluZUNvbG9yIjp7IiRyZWYiOiI5OCJ9LCJMaW5lV2VpZ2h0IjoxLjAsIkxpbmVUeXBlIjowLCJQYXJlbnRTdHlsZSI6bnVsbH0sIlZlcnRpY2FsQ29ubmVjdG9yU3R5bGUiOnsiJGlkIjoiNDM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zMiIsIk1hcmdpbiI6eyIkcmVmIjoiMTA0In0sIlBhZGRpbmciOnsiJHJlZiI6IjEwNSJ9LCJCYWNrZ3JvdW5kIjp7IiRpZCI6IjQzMyIsIkNvbG9yIjp7IiRpZCI6IjQzNCIsIkEiOjI1NSwiUiI6NzUsIkciOjE3MiwiQiI6MTk4fX0sIklzVmlzaWJsZSI6dHJ1ZSwiV2lkdGgiOjAuMCwiSGVpZ2h0IjoxNi4wLCJCb3JkZXJTdHlsZSI6eyIkaWQiOiI0MzUiLCJMaW5lQ29sb3IiOnsiJHJlZiI6IjEwOSJ9LCJMaW5lV2VpZ2h0IjowLjAsIkxpbmVUeXBlIjowLCJQYXJlbnRTdHlsZSI6bnVsbH0sIlBhcmVudFN0eWxlIjpudWxsfSwiVGl0bGVTdHlsZSI6eyIkaWQiOiI0MzYiLCJGb250U2V0dGluZ3MiOnsiJGlkIjoiNDM3IiwiRm9udFNpemUiOjExLCJGb250TmFtZSI6IkNhbGlicmkiLCJJc0JvbGQiOnRydWUsIklzSXRhbGljIjpmYWxzZSwiSXNVbmRlcmxpbmVkIjpmYWxzZSwiUGFyZW50U3R5bGUiOm51bGx9LCJBdXRvU2l6ZSI6MiwiRm9yZWdyb3VuZCI6eyIkcmVmIjoiMTEzIn0sIk1heFdpZHRoIjo1NTguNjE3MzA5NTcwMzEyNSwiTWF4SGVpZ2h0IjoiSW5maW5pdHkiLCJTbWFydEZvcmVncm91bmRJc0FjdGl2ZSI6ZmFsc2UsIkhvcml6b250YWxBbGlnbm1lbnQiOjAsIlZlcnRpY2FsQWxpZ25tZW50IjowLCJTbWFydEZvcmVncm91bmQiOm51bGwsIk1hcmdpbiI6eyIkcmVmIjoiMTE1In0sIlBhZGRpbmciOnsiJHJlZiI6IjExNiJ9LCJCYWNrZ3JvdW5kIjp7IiRyZWYiOiIxMTcifSwiSXNWaXNpYmxlIjp0cnVlLCJXaWR0aCI6MC4wLCJIZWlnaHQiOjAuMCwiQm9yZGVyU3R5bGUiOnsiJGlkIjoiNDM4IiwiTGluZUNvbG9yIjpudWxsLCJMaW5lV2VpZ2h0IjowLjAsIkxpbmVUeXBlIjowLCJQYXJlbnRTdHlsZSI6bnVsbH0sIlBhcmVudFN0eWxlIjpudWxsfSwiRGF0ZVN0eWxlIjp7IiRpZCI6IjQzOSIsIkZvbnRTZXR0aW5ncyI6eyIkaWQiOiI0NDA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NDQxIiwiTGluZUNvbG9yIjpudWxsLCJMaW5lV2VpZ2h0IjowLjAsIkxpbmVUeXBlIjowLCJQYXJlbnRTdHlsZSI6bnVsbH0sIlBhcmVudFN0eWxlIjpudWxsfSwiRGF0ZUZvcm1hdCI6eyIkcmVmIjoiMTI1In0sIklzVmlzaWJsZSI6dHJ1ZSwiUGFyZW50U3R5bGUiOm51bGx9LCJJbmRleCI6MTYsIlNtYXJ0RHVyYXRpb25BY3RpdmF0ZWQiOmZhbHNlLCJEYXRlRm9ybWF0Ijp7IiRyZWYiOiIxMjUifSwiSWQiOiI4Zjk5ZWU3Ny1jMjQyLTQ2MWQtYWM4ZC1mNGE2YzE2Nzc5MjkiLCJJbXBvcnRJZCI6bnVsbCwiVGl0bGUiOiIyMDE2IE5vdXZlYXV4IGN5Y2xlcyAtIG5vdXZlYXUgc29jbGUgY29tbXVuIGRlIGNvbm5haXNzYW5jZXMsIGNvbXDDqXRlbmNlcyBldCBkZSBjdWx0dXJlIiwiTm90ZSI6bnVsbCwiSHlwZXJsaW5rIjpudWxsLCJJc0NoYW5nZWQiOmZhbHNlLCJJc05ldyI6ZmFsc2V9LHsiJGlkIjoiNDQyIiwiR3JvdXBOYW1lIjpudWxsLCJTdGFydERhdGUiOiIyMDE5LTA5LTAxVDAwOjAwOjAwWiIsIkVuZERhdGUiOiIyMDE5LTA5LTAxVDIzOjU5OjAwWiIsIlBlcmNlbnRhZ2VDb21wbGV0ZSI6bnVsbCwiU3R5bGUiOnsiJGlkIjoiNDQzIiwiU2hhcGUiOjAsIlNoYXBlVGhpY2tuZXNzIjoxLCJEdXJhdGlvbkZvcm1hdCI6MCwiSW5jbHVkZU5vbldvcmtpbmdEYXlzSW5EdXJhdGlvbiI6ZmFsc2UsIlBlcmNlbnRhZ2VDb21wbGV0ZVN0eWxlIjp7IiRpZCI6IjQ0NCIsIkZvbnRTZXR0aW5ncyI6eyIkaWQiOiI0N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0NDYiLCJMaW5lQ29sb3IiOm51bGwsIkxpbmVXZWlnaHQiOjAuMCwiTGluZVR5cGUiOjAsIlBhcmVudFN0eWxlIjpudWxsfSwiUGFyZW50U3R5bGUiOm51bGx9LCJEdXJhdGlvblN0eWxlIjp7IiRpZCI6IjQ0NyIsIkZvbnRTZXR0aW5ncyI6eyIkaWQiOiI0N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0NDkiLCJMaW5lQ29sb3IiOm51bGwsIkxpbmVXZWlnaHQiOjAuMCwiTGluZVR5cGUiOjAsIlBhcmVudFN0eWxlIjpudWxsfSwiUGFyZW50U3R5bGUiOm51bGx9LCJIb3Jpem9udGFsQ29ubmVjdG9yU3R5bGUiOnsiJGlkIjoiNDUwIiwiTGluZUNvbG9yIjp7IiRyZWYiOiI5OCJ9LCJMaW5lV2VpZ2h0IjoxLjAsIkxpbmVUeXBlIjowLCJQYXJlbnRTdHlsZSI6bnVsbH0sIlZlcnRpY2FsQ29ubmVjdG9yU3R5bGUiOnsiJGlkIjoiNDU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1MiIsIk1hcmdpbiI6eyIkcmVmIjoiMTA0In0sIlBhZGRpbmciOnsiJHJlZiI6IjEwNSJ9LCJCYWNrZ3JvdW5kIjp7IiRpZCI6IjQ1MyIsIkNvbG9yIjp7IiRpZCI6IjQ1NCIsIkEiOjI1NSwiUiI6MiwiRyI6MTc4LCJCIjoyMzh9fSwiSXNWaXNpYmxlIjp0cnVlLCJXaWR0aCI6MC4wLCJIZWlnaHQiOjE2LjAsIkJvcmRlclN0eWxlIjp7IiRpZCI6IjQ1NSIsIkxpbmVDb2xvciI6eyIkcmVmIjoiMTA5In0sIkxpbmVXZWlnaHQiOjAuMCwiTGluZVR5cGUiOjAsIlBhcmVudFN0eWxlIjpudWxsfSwiUGFyZW50U3R5bGUiOm51bGx9LCJUaXRsZVN0eWxlIjp7IiRpZCI6IjQ1NiIsIkZvbnRTZXR0aW5ncyI6eyIkaWQiOiI0NTciLCJGb250U2l6ZSI6MTEsIkZvbnROYW1lIjoiQ2FsaWJyaSIsIklzQm9sZCI6dHJ1ZSwiSXNJdGFsaWMiOmZhbHNlLCJJc1VuZGVybGluZWQiOmZhbHNlLCJQYXJlbnRTdHlsZSI6bnVsbH0sIkF1dG9TaXplIjoyLCJGb3JlZ3JvdW5kIjp7IiRyZWYiOiIxMTMifSwiTWF4V2lkdGgiOjQ5Mi44OTc2NDQwNDI5Njg3NSwiTWF4SGVpZ2h0IjoiSW5maW5pdHkiLCJTbWFydEZvcmVncm91bmRJc0FjdGl2ZSI6ZmFsc2UsIkhvcml6b250YWxBbGlnbm1lbnQiOjAsIlZlcnRpY2FsQWxpZ25tZW50IjowLCJTbWFydEZvcmVncm91bmQiOm51bGwsIk1hcmdpbiI6eyIkcmVmIjoiMTE1In0sIlBhZGRpbmciOnsiJHJlZiI6IjExNiJ9LCJCYWNrZ3JvdW5kIjp7IiRyZWYiOiIxMTcifSwiSXNWaXNpYmxlIjp0cnVlLCJXaWR0aCI6MC4wLCJIZWlnaHQiOjAuMCwiQm9yZGVyU3R5bGUiOnsiJGlkIjoiNDU4IiwiTGluZUNvbG9yIjpudWxsLCJMaW5lV2VpZ2h0IjowLjAsIkxpbmVUeXBlIjowLCJQYXJlbnRTdHlsZSI6bnVsbH0sIlBhcmVudFN0eWxlIjpudWxsfSwiRGF0ZVN0eWxlIjp7IiRpZCI6IjQ1OSIsIkZvbnRTZXR0aW5ncyI6eyIkaWQiOiI0NjA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NDYxIiwiTGluZUNvbG9yIjpudWxsLCJMaW5lV2VpZ2h0IjowLjAsIkxpbmVUeXBlIjowLCJQYXJlbnRTdHlsZSI6bnVsbH0sIlBhcmVudFN0eWxlIjpudWxsfSwiRGF0ZUZvcm1hdCI6eyIkcmVmIjoiMTI1In0sIklzVmlzaWJsZSI6dHJ1ZSwiUGFyZW50U3R5bGUiOm51bGx9LCJJbmRleCI6MTcsIlNtYXJ0RHVyYXRpb25BY3RpdmF0ZWQiOmZhbHNlLCJEYXRlRm9ybWF0Ijp7IiRyZWYiOiIxMjUifSwiSWQiOiJlZjY3MmNmYi0xMzQ2LTRlOTYtYmVlNC0wZTkzNjNmZWYzMWMiLCJJbXBvcnRJZCI6bnVsbCwiVGl0bGUiOiIyMDE5IE5vdXZlYXUgbHljw6llIGfDqW7DqXJhbCBldCB0ZWNobm9sb2dpcXVlIC0gUsOpZm9ybWUgZGUgbGEgdm9pZSBwcm9mZXNzaW9ubmVsbGUiLCJOb3RlIjpudWxsLCJIeXBlcmxpbmsiOm51bGwsIklzQ2hhbmdlZCI6ZmFsc2UsIklzTmV3IjpmYWxzZX1dLCJNc1Byb2plY3RJdGVtc1RyZWUiOnsiJGlkIjoiNDYyIiwiUm9vdCI6eyJJbXBvcnRJZCI6bnVsbCwiSXNJbXBvcnRlZCI6ZmFsc2UsIkNoaWxkcmVuIjpbXX19LCJNZXRhZGF0YSI6eyIkaWQiOiI0NjMiLCJSZWNlbnRDb2xvcnNDb2xsZWN0aW9uIjoiW1wiI0ZGRTY0MkREXCIsXCIjRkZGNDIwQzVcIixcIiNGRjVDRjM2NFwiLFwiI0ZGMDJCMkVFXCIsXCIjRkZFRDdEMzFcIixcIiNGRjFBQUE0MlwiLFwiI0ZGODE4MTg1XCIsXCIjRkY0NDU0NkFcIl0ifSwiU2V0dGluZ3MiOnsiJGlkIjoiNDY0IiwiSW1wYU9wdGlvbnMiOnsiJGlkIjoiNDY1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0NjYiLCJVc2VUaW1lIjpmYWxzZSwiV29ya0RheVN0YXJ0IjoiMDA6MDA6MDAiLCJXb3JrRGF5RW5kIjoiMjM6NTk6MDAifSwiTGFzdFVzZWRUZW1wbGF0ZUlkIjoiNzM1NWI2MzMtYWM2Ni00NTI4LThiNGQtMjk5ZmFlZGM5ZWU5In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__PART_0" val="eyIkaWQiOiIxIiwiQ3VsdHVyZUluZm9OYW1lIjoiZnItRlIiLCJTdHlsZU5hbWUiOm51bGwsIlZlcnNpb24iOnsiJGlkIjoiMiIsIlZlcnNpb24iOiIzLjEuMSIsIk9yaWdpbmFsQXNzZW1ibHlWZXJzaW9uIjoiMy4yMC4wNC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UsIlJpZ2h0IjowLCJCb3R0b20iOjB9LCJQYWRkaW5nIjp7IiRpZCI6IjI2IiwiVG9wIjowLCJMZWZ0IjowLCJSaWdodCI6MCwiQm90dG9tIjowfSwiQmFja2dyb3VuZCI6eyIkaWQiOiIyNyIsIkNvbG9yIjp7IiRyZWYiOiIyMCJ9fSwiSXNWaXNpYmxlIjp0cnV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0cnVlLCJFbGFwc2VkVGltZUZvcm1hdCI6MiwiVG9kYXlNYXJrZXJQb3NpdGlvbiI6MywiUXVpY2tQb3NpdGlvbiI6MCwiQWJzb2x1dGVQb3NpdGlvbiI6MTM1LjA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x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IiLCJTaGFwZSI6MCwiU2hhcGVUaGlja25lc3MiOjEsIkR1cmF0aW9uRm9ybWF0IjowLCJJbmNsdWRlTm9uV29ya2luZ0RheXNJbkR1cmF0aW9uIjpmYWxzZSwiUGVyY2VudGFnZUNvbXBsZXRlU3R5bGUiOnsiJGlkIjoiODMiLCJGb250U2V0dGluZ3MiOnsiJGlkIjoiODQiLCJGb250U2l6ZSI6MTAsIkZvbnROYW1lIjoiQ2FsaWJyaSIsIklzQm9sZCI6ZmFsc2UsIklzSXRhbGljIjpmYWxzZSwiSXNVbmRlcmxpbmVkIjpmYWxzZSwiUGFyZW50U3R5bGUiOm51bGx9LCJBdXRvU2l6ZSI6MCwiRm9yZWdyb3VuZCI6eyIkaWQiOiI4NSIsIkNvbG9yIjp7IiRpZCI6Ijg2IiwiQSI6MjU1LCJSIjoyMzcsIkciOjEyNSwiQiI6NDl9fSwiTWF4V2lkdGgiOjIwMC4wLCJNYXhIZWlnaHQiOiJJbmZpbml0eSIsIlNtYXJ0Rm9yZWdyb3VuZElzQWN0aXZlIjpmYWxzZSwiSG9yaXpvbnRhbEFsaWdubWVudCI6MCwiVmVydGljYWxBbGlnbm1lbnQiOjAsIlNtYXJ0Rm9yZWdyb3VuZCI6bnVsb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CwiVmVydGljYWxBbGlnbm1lbnQiOjAsIlNtYXJ0Rm9yZWdyb3VuZCI6bnVsb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NYXJnaW4iOnsiJGlkIjoiMTIyIiwiVG9wIjowLCJMZWZ0IjowLCJSaWdodCI6MCwiQm90dG9tIjowfSwiUGFkZGluZyI6eyIkaWQiOiIxMjMiLCJUb3AiOjAsIkxlZnQiOjAsIlJpZ2h0IjowLCJCb3R0b20iOjB9LCJCYWNrZ3JvdW5kIjp7IiRpZCI6IjEyNCIsIkNvbG9yIjp7IiRyZWYiOiIyMCJ9fSwiSXNWaXNpYmxlIjp0cnVlLCJXaWR0aCI6MC4wLCJIZWlnaHQiOjAuMCwiQm9yZGVyU3R5bGUiOm51bGwsIlBhcmVudFN0eWxlIjpudWxsfSwiRGF0ZUZvcm1hdCI6eyIkaWQiOiIxMj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mZhbHNlfSwiU2NhbGUiOnsiJGlkIjoiMTI3IiwiU3RhcnREYXRlIjoiMDAwMS0wMS0wMVQwMDowMDowMCIsIkVuZERhdGUiOiIyMDE5LTA5LTAxVDIzOjU5OjAwIiwiRm9ybWF0IjoiTU1NIiwiVHlwZSI6NCwiQXV0b0RhdGVSYW5nZSI6dHJ1ZSwiV29ya2luZ0RheXMiOjEyNywiVG9kYXlNYXJrZXJUZXh0IjoiQXVqb3VyZCdodWkiLCJBdXRvU2NhbGVUeXBlIjp0cnVlfSwiTWlsZXN0b25lcyI6W3siJGlkIjoiMTI4IiwiRGF0ZSI6IjE5NTktMDktMDFUMDA6MDA6MDBaIiwiU3R5bGUiOnsiJGlkIjoiMTI5IiwiU2hhcGUiOjIsIkNvbm5lY3Rvck1hcmdpbiI6eyIkcmVmIjoiNTQifSwiQ29ubmVjdG9yU3R5bGUiOnsiJGlkIjoiMTMwIiwiTGluZUNvbG9yIjp7IiRyZWYiOiI1NiJ9LCJMaW5lV2VpZ2h0IjoxLjAsIkxpbmVUeXBlIjowLCJQYXJlbnRTdHlsZSI6bnVsbH0sIklzQmVsb3dUaW1lYmFuZCI6ZmFsc2UsIkhpZGVEYXRlIjpmYWxzZSwiU2hhcGVTaXplIjoxLCJTcGFjaW5nIjoxLjAsIlBhZGRpbmciOnsiJHJlZiI6IjU4In0sIlNoYXBlU3R5bGUiOnsiJGlkIjoiMTMxIiwiTWFyZ2luIjp7IiRyZWYiOiI2MCJ9LCJQYWRkaW5nIjp7IiRyZWYiOiI2MSJ9LCJCYWNrZ3JvdW5kIjp7IiRpZCI6IjEzMiIsIkNvbG9yIjp7IiRpZCI6IjEzMyIsIkEiOjI1NSwiUiI6MjYsIkciOjE3MCwiQiI6NjZ9fSwiSXNWaXNpYmxlIjp0cnVlLCJXaWR0aCI6MTguMCwiSGVpZ2h0IjoyMC4wLCJCb3JkZXJTdHlsZSI6eyIkaWQiOiIxMzQiLCJMaW5lQ29sb3IiOnsiJHJlZiI6IjY1In0sIkxpbmVXZWlnaHQiOjAuMCwiTGluZVR5cGUiOjAsIlBhcmVudFN0eWxlIjpudWxsfSwiUGFyZW50U3R5bGUiOm51bGx9LCJUaXRsZVN0eWxlIjp7IiRpZCI6IjEzNSIsIkZvbnRTZXR0aW5ncyI6eyIkaWQiOiIxMzYiLCJGb250U2l6ZSI6MTEsIkZvbnROYW1lIjoiQ2FsaWJyaSIsIklzQm9sZCI6dHJ1ZSwiSXNJdGFsaWMiOmZhbHNlLCJJc1VuZGVybGluZWQiOmZhbHNlLCJQYXJlbnRTdHlsZSI6bnVsbH0sIkF1dG9TaXplIjoyLCJGb3JlZ3JvdW5kIjp7IiRyZWYiOiI2OSJ9LCJNYXhXaWR0aCI6MzEuNTAwNDczMDIyNDYwOTM4LCJNYXhIZWlnaHQiOiJJbmZpbml0eSIsIlNtYXJ0Rm9yZWdyb3VuZElzQWN0aXZlIjpmYWxzZSwiSG9yaXpvbnRhbEFsaWdubWVudCI6MCwiVmVydGljYWxBbGlnbm1lbnQiOjAsIlNtYXJ0Rm9yZWdyb3VuZCI6bnVsbCwiTWFyZ2luIjp7IiRyZWYiOiI3MSJ9LCJQYWRkaW5nIjp7IiRyZWYiOiI3MiJ9LCJCYWNrZ3JvdW5kIjp7IiRyZWYiOiI3MyJ9LCJJc1Zpc2libGUiOnRydWUsIldpZHRoIjowLjAsIkhlaWdodCI6MC4wLCJCb3JkZXJTdHlsZSI6eyIkaWQiOiIxMzciLCJMaW5lQ29sb3IiOm51bGwsIkxpbmVXZWlnaHQiOjAuMCwiTGluZVR5cGUiOjAsIlBhcmVudFN0eWxlIjpudWxsfSwiUGFyZW50U3R5bGUiOm51bGx9LCJEYXRlU3R5bGUiOnsiJGlkIjoiMTM4IiwiRm9udFNldHRpbmdzIjp7IiRpZCI6IjEzO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0MCIsIkxpbmVDb2xvciI6bnVsbCwiTGluZVdlaWdodCI6MC4wLCJMaW5lVHlwZSI6MCwiUGFyZW50U3R5bGUiOm51bGx9LCJQYXJlbnRTdHlsZSI6bnVsbH0sIkRhdGVGb3JtYXQiOnsiJHJlZiI6IjgxIn0sIklzVmlzaWJsZSI6dHJ1ZSwiUGFyZW50U3R5bGUiOm51bGx9LCJJbmRleCI6NSwiUGVyY2VudGFnZUNvbXBsZXRlIjpudWxsLCJQb3NpdGlvbiI6eyJSYXRpbyI6MC4wLCJJc0N1c3RvbSI6ZmFsc2V9LCJEYXRlRm9ybWF0Ijp7IiRyZWYiOiI4MSJ9LCJJZCI6IjY0MTcxY2Q1LTE1OWItNDJlZi05ZjBmLWE2NzFlZWJiY2FjNCIsIkltcG9ydElkIjpudWxsLCJUaXRsZSI6IjE5NTkiLCJOb3RlIjpudWxsLCJIeXBlcmxpbmsiOm51bGwsIklzQ2hhbmdlZCI6ZmFsc2UsIklzTmV3IjpmYWxzZX0seyIkaWQiOiIxNDEiLCJEYXRlIjoiMTk3NS0wOS0wMVQwMDowMDowMFoiLCJTdHlsZSI6eyIkaWQiOiIxNDIiLCJTaGFwZSI6MiwiQ29ubmVjdG9yTWFyZ2luIjp7IiRyZWYiOiI1NCJ9LCJDb25uZWN0b3JTdHlsZSI6eyIkaWQiOiIxNDMiLCJMaW5lQ29sb3IiOnsiJHJlZiI6IjU2In0sIkxpbmVXZWlnaHQiOjEuMCwiTGluZVR5cGUiOjAsIlBhcmVudFN0eWxlIjpudWxsfSwiSXNCZWxvd1RpbWViYW5kIjpmYWxzZSwiSGlkZURhdGUiOmZhbHNlLCJTaGFwZVNpemUiOjEsIlNwYWNpbmciOjEuMCwiUGFkZGluZyI6eyIkcmVmIjoiNTgifSwiU2hhcGVTdHlsZSI6eyIkaWQiOiIxNDQiLCJNYXJnaW4iOnsiJHJlZiI6IjYwIn0sIlBhZGRpbmciOnsiJHJlZiI6IjYxIn0sIkJhY2tncm91bmQiOnsiJGlkIjoiMTQ1IiwiQ29sb3IiOnsiJGlkIjoiMTQ2IiwiQSI6MjU1LCJSIjoyMzAsIkciOjY2LCJCIjoyMjF9fSwiSXNWaXNpYmxlIjp0cnVlLCJXaWR0aCI6MTguMCwiSGVpZ2h0IjoyMC4wLCJCb3JkZXJTdHlsZSI6eyIkaWQiOiIxNDciLCJMaW5lQ29sb3IiOnsiJHJlZiI6IjY1In0sIkxpbmVXZWlnaHQiOjAuMCwiTGluZVR5cGUiOjAsIlBhcmVudFN0eWxlIjpudWxsfSwiUGFyZW50U3R5bGUiOm51bGx9LCJUaXRsZVN0eWxlIjp7IiRpZCI6IjE0OCIsIkZvbnRTZXR0aW5ncyI6eyIkaWQiOiIxNDkiLCJGb250U2l6ZSI6MTEsIkZvbnROYW1lIjoiQ2FsaWJyaSIsIklzQm9sZCI6dHJ1ZSwiSXNJdGFsaWMiOmZhbHNlLCJJc1VuZGVybGluZWQiOmZhbHNlLCJQYXJlbnRTdHlsZSI6bnVsbH0sIkF1dG9TaXplIjoyLCJGb3JlZ3JvdW5kIjp7IiRyZWYiOiI2OSJ9LCJNYXhXaWR0aCI6MzcuMzMzNjIxOTc4NzU5NzY2LCJNYXhIZWlnaHQiOiJJbmZpbml0eSIsIlNtYXJ0Rm9yZWdyb3VuZElzQWN0aXZlIjpmYWxzZSwiSG9yaXpvbnRhbEFsaWdubWVudCI6MCwiVmVydGljYWxBbGlnbm1lbnQiOjAsIlNtYXJ0Rm9yZWdyb3VuZCI6bnVsbCwiTWFyZ2luIjp7IiRyZWYiOiI3MSJ9LCJQYWRkaW5nIjp7IiRyZWYiOiI3MiJ9LCJCYWNrZ3JvdW5kIjp7IiRyZWYiOiI3MyJ9LCJJc1Zpc2libGUiOnRydWUsIldpZHRoIjowLjAsIkhlaWdodCI6MC4wLCJCb3JkZXJTdHlsZSI6eyIkaWQiOiIxNTAiLCJMaW5lQ29sb3IiOm51bGwsIkxpbmVXZWlnaHQiOjAuMCwiTGluZVR5cGUiOjAsIlBhcmVudFN0eWxlIjpudWxsfSwiUGFyZW50U3R5bGUiOm51bGx9LCJEYXRlU3R5bGUiOnsiJGlkIjoiMTUxIiwiRm9udFNldHRpbmdzIjp7IiRpZCI6IjE1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1MyIsIkxpbmVDb2xvciI6bnVsbCwiTGluZVdlaWdodCI6MC4wLCJMaW5lVHlwZSI6MCwiUGFyZW50U3R5bGUiOm51bGx9LCJQYXJlbnRTdHlsZSI6bnVsbH0sIkRhdGVGb3JtYXQiOnsiJHJlZiI6IjgxIn0sIklzVmlzaWJsZSI6dHJ1ZSwiUGFyZW50U3R5bGUiOm51bGx9LCJJbmRleCI6NywiUGVyY2VudGFnZUNvbXBsZXRlIjpudWxsLCJQb3NpdGlvbiI6eyJSYXRpbyI6MC4wLCJJc0N1c3RvbSI6ZmFsc2V9LCJEYXRlRm9ybWF0Ijp7IiRyZWYiOiI4MSJ9LCJJZCI6IjIzM2JmMzdkLWNhYzEtNGM2YS1iMWE2LTY5ZDc4ZDI5NzJhOSIsIkltcG9ydElkIjpudWxsLCJUaXRsZSI6IjE5NzUiLCJOb3RlIjpudWxsLCJIeXBlcmxpbmsiOm51bGwsIklzQ2hhbmdlZCI6ZmFsc2UsIklzTmV3IjpmYWxzZX0seyIkaWQiOiIxNTQiLCJEYXRlIjoiMTk4NC0wOS0wMVQwMDowMDowMFoiLCJTdHlsZSI6eyIkaWQiOiIxNTUiLCJTaGFwZSI6MiwiQ29ubmVjdG9yTWFyZ2luIjp7IiRyZWYiOiI1NCJ9LCJDb25uZWN0b3JTdHlsZSI6eyIkaWQiOiIxNTYiLCJMaW5lQ29sb3IiOnsiJHJlZiI6IjU2In0sIkxpbmVXZWlnaHQiOjEuMCwiTGluZVR5cGUiOjAsIlBhcmVudFN0eWxlIjpudWxsfSwiSXNCZWxvd1RpbWViYW5kIjpmYWxzZSwiSGlkZURhdGUiOmZhbHNlLCJTaGFwZVNpemUiOjEsIlNwYWNpbmciOjEuMCwiUGFkZGluZyI6eyIkcmVmIjoiNTgifSwiU2hhcGVTdHlsZSI6eyIkaWQiOiIxNTciLCJNYXJnaW4iOnsiJHJlZiI6IjYwIn0sIlBhZGRpbmciOnsiJHJlZiI6IjYxIn0sIkJhY2tncm91bmQiOnsiJGlkIjoiMTU4IiwiQ29sb3IiOnsiJGlkIjoiMTU5IiwiQSI6MjU1LCJSIjoyLCJHIjoxNzgsIkIiOjIzOH19LCJJc1Zpc2libGUiOnRydWUsIldpZHRoIjoxOC4wLCJIZWlnaHQiOjIwLjAsIkJvcmRlclN0eWxlIjp7IiRpZCI6IjE2MCIsIkxpbmVDb2xvciI6eyIkcmVmIjoiNjUifSwiTGluZVdlaWdodCI6MC4wLCJMaW5lVHlwZSI6MCwiUGFyZW50U3R5bGUiOm51bGx9LCJQYXJlbnRTdHlsZSI6bnVsbH0sIlRpdGxlU3R5bGUiOnsiJGlkIjoiMTYxIiwiRm9udFNldHRpbmdzIjp7IiRpZCI6IjE2MiIsIkZvbnRTaXplIjoxMSwiRm9udE5hbWUiOiJDYWxpYnJpIiwiSXNCb2xkIjp0cnVlLCJJc0l0YWxpYyI6ZmFsc2UsIklzVW5kZXJsaW5lZCI6ZmFsc2UsIlBhcmVudFN0eWxlIjpudWxsfSwiQXV0b1NpemUiOjIsIkZvcmVncm91bmQiOnsiJHJlZiI6IjY5In0sIk1heFdpZHRoIjo0NC41NTgxMDkyODM0NDcyNjY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E2MyIsIkxpbmVDb2xvciI6bnVsbCwiTGluZVdlaWdodCI6MC4wLCJMaW5lVHlwZSI6MCwiUGFyZW50U3R5bGUiOm51bGx9LCJQYXJlbnRTdHlsZSI6bnVsbH0sIkRhdGVTdHlsZSI6eyIkaWQiOiIxNjQiLCJGb250U2V0dGluZ3MiOnsiJGlkIjoiMTY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TY2IiwiTGluZUNvbG9yIjpudWxsLCJMaW5lV2VpZ2h0IjowLjAsIkxpbmVUeXBlIjowLCJQYXJlbnRTdHlsZSI6bnVsbH0sIlBhcmVudFN0eWxlIjpudWxsfSwiRGF0ZUZvcm1hdCI6eyIkcmVmIjoiODEifSwiSXNWaXNpYmxlIjp0cnVlLCJQYXJlbnRTdHlsZSI6bnVsbH0sIkluZGV4IjoxMCwiUGVyY2VudGFnZUNvbXBsZXRlIjpudWxsLCJQb3NpdGlvbiI6eyJSYXRpbyI6MC4wLCJJc0N1c3RvbSI6ZmFsc2V9LCJEYXRlRm9ybWF0Ijp7IiRyZWYiOiI4MSJ9LCJJZCI6IjAzYzAzYjY0LTQ5MDYtNDhhMC1iNGE5LWIyZWI2MTZkZGNlNiIsIkltcG9ydElkIjpudWxsLCJUaXRsZSI6IjE5ODQiLCJOb3RlIjpudWxsLCJIeXBlcmxpbmsiOm51bGwsIklzQ2hhbmdlZCI6ZmFsc2UsIklzTmV3IjpmYWxzZX1dLCJUYXNrcyI6W3siJGlkIjoiMTY3IiwiR3JvdXBOYW1lIjpudWxsLCJTdGFydERhdGUiOiIxODgxLTA2LTAxVDAwOjAwOjAwWiIsIkVuZERhdGUiOiIyMDE5LTA5LTAxVDIzOjU5OjAwWiIsIlBlcmNlbnRhZ2VDb21wbGV0ZSI6bnVsbCwiU3R5bGUiOnsiJGlkIjoiMTY4IiwiU2hhcGUiOjAsIlNoYXBlVGhpY2tuZXNzIjoxLCJEdXJhdGlvbkZvcm1hdCI6MCwiSW5jbHVkZU5vbldvcmtpbmdEYXlzSW5EdXJhdGlvbiI6ZmFsc2UsIlBlcmNlbnRhZ2VDb21wbGV0ZVN0eWxlIjp7IiRpZCI6IjE2OSIsIkZvbnRTZXR0aW5ncyI6eyIkaWQiOiIxNzAiLCJGb250U2l6ZSI6MTAsIkZvbnROYW1lIjoiQ2FsaWJyaSIsIklzQm9sZCI6ZmFsc2UsIklzSXRhbGljIjpmYWxzZSwiSXNVbmRlcmxpbmVkIjpmYWxzZSwiUGFyZW50U3R5bGUiOm51bGx9LCJBdXRvU2l6ZSI6MCwiRm9yZWdyb3VuZCI6eyIkaWQiOiIxNzEiLCJDb2xvciI6eyIkcmVmIjoiODYifX0sIk1heFdpZHRoIjoyMDAuMCwiTWF4SGVpZ2h0IjoiSW5maW5pdHkiLCJTbWFydEZvcmVncm91bmRJc0FjdGl2ZSI6ZmFsc2UsIkhvcml6b250YWxBbGlnbm1lbnQiOjAsIlZlcnRpY2FsQWxpZ25tZW50IjowLCJTbWFydEZvcmVncm91bmQiOm51bGwsIk1hcmdpbiI6eyIkaWQiOiIxNzIiLCJUb3AiOjAsIkxlZnQiOjAsIlJpZ2h0IjowLCJCb3R0b20iOjB9LCJQYWRkaW5nIjp7IiRpZCI6IjE3MyIsIlRvcCI6MCwiTGVmdCI6MCwiUmlnaHQiOjAsIkJvdHRvbSI6MH0sIkJhY2tncm91bmQiOnsiJHJlZiI6Ijg5In0sIklzVmlzaWJsZSI6dHJ1ZSwiV2lkdGgiOjAuMCwiSGVpZ2h0IjowLjAsIkJvcmRlclN0eWxlIjp7IiRpZCI6IjE3NCIsIkxpbmVDb2xvciI6bnVsbCwiTGluZVdlaWdodCI6MC4wLCJMaW5lVHlwZSI6MCwiUGFyZW50U3R5bGUiOm51bGx9LCJQYXJlbnRTdHlsZSI6bnVsbH0sIkR1cmF0aW9uU3R5bGUiOnsiJGlkIjoiMTc1IiwiRm9udFNldHRpbmdzIjp7IiRpZCI6IjE3NiIsIkZvbnRTaXplIjoxMCwiRm9udE5hbWUiOiJDYWxpYnJpIiwiSXNCb2xkIjpmYWxzZSwiSXNJdGFsaWMiOmZhbHNlLCJJc1VuZGVybGluZWQiOmZhbHNlLCJQYXJlbnRTdHlsZSI6bnVsbH0sIkF1dG9TaXplIjowLCJGb3JlZ3JvdW5kIjp7IiRpZCI6IjE3NyIsIkNvbG9yIjp7IiRyZWYiOiI5MyJ9fSwiTWF4V2lkdGgiOjIwMC4wLCJNYXhIZWlnaHQiOiJJbmZpbml0eSIsIlNtYXJ0Rm9yZWdyb3VuZElzQWN0aXZlIjpmYWxzZSwiSG9yaXpvbnRhbEFsaWdubWVudCI6MCwiVmVydGljYWxBbGlnbm1lbnQiOjAsIlNtYXJ0Rm9yZWdyb3VuZCI6bnVsbCwiTWFyZ2luIjp7IiRpZCI6IjE3OCIsIlRvcCI6MCwiTGVmdCI6MCwiUmlnaHQiOjAsIkJvdHRvbSI6MH0sIlBhZGRpbmciOnsiJGlkIjoiMTc5IiwiVG9wIjowLCJMZWZ0IjowLCJSaWdodCI6MCwiQm90dG9tIjowfSwiQmFja2dyb3VuZCI6eyIkcmVmIjoiOTYifSwiSXNWaXNpYmxlIjp0cnVlLCJXaWR0aCI6MC4wLCJIZWlnaHQiOjAuMCwiQm9yZGVyU3R5bGUiOnsiJGlkIjoiMTgwIiwiTGluZUNvbG9yIjpudWxsLCJMaW5lV2VpZ2h0IjowLjAsIkxpbmVUeXBlIjowLCJQYXJlbnRTdHlsZSI6bnVsbH0sIlBhcmVudFN0eWxlIjpudWxsfSwiSG9yaXpvbnRhbENvbm5lY3RvclN0eWxlIjp7IiRpZCI6IjE4MSIsIkxpbmVDb2xvciI6eyIkcmVmIjoiOTgifSwiTGluZVdlaWdodCI6MS4wLCJMaW5lVHlwZSI6MCwiUGFyZW50U3R5bGUiOm51bGx9LCJWZXJ0aWNhbENvbm5lY3RvclN0eWxlIjp7IiRpZCI6IjE4Mi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xODMiLCJNYXJnaW4iOnsiJGlkIjoiMTg0IiwiVG9wIjowLCJMZWZ0Ijo0LCJSaWdodCI6NCwiQm90dG9tIjowfSwiUGFkZGluZyI6eyIkaWQiOiIxODUiLCJUb3AiOjAsIkxlZnQiOjAsIlJpZ2h0IjowLCJCb3R0b20iOjB9LCJCYWNrZ3JvdW5kIjp7IiRpZCI6IjE4NiIsIkNvbG9yIjp7IiRpZCI6IjE4NyIsIkEiOjI1NSwiUiI6MTc3LCJHIjoyNDAsIkIiOjEwNX19LCJJc1Zpc2libGUiOnRydWUsIldpZHRoIjowLjAsIkhlaWdodCI6MTYuMCwiQm9yZGVyU3R5bGUiOnsiJGlkIjoiMTg4IiwiTGluZUNvbG9yIjp7IiRyZWYiOiIxMDkifSwiTGluZVdlaWdodCI6MC4wLCJMaW5lVHlwZSI6MCwiUGFyZW50U3R5bGUiOm51bGx9LCJQYXJlbnRTdHlsZSI6bnVsbH0sIlRpdGxlU3R5bGUiOnsiJGlkIjoiMTg5IiwiRm9udFNldHRpbmdzIjp7IiRpZCI6IjE5MCIsIkZvbnRTaXplIjoxMSwiRm9udE5hbWUiOiJDYWxpYnJpIiwiSXNCb2xkIjp0cnVlLCJJc0l0YWxpYyI6ZmFsc2UsIklzVW5kZXJsaW5lZCI6ZmFsc2UsIlBhcmVudFN0eWxlIjpudWxsfSwiQXV0b1NpemUiOjIsIkZvcmVncm91bmQiOnsiJGlkIjoiMTkxIiwiQ29sb3IiOnsiJHJlZiI6IjExNCJ9fSwiTWF4V2lkdGgiOjI3Ny4zMzcwOTcxNjc5Njg3NSwiTWF4SGVpZ2h0IjoiSW5maW5pdHkiLCJTbWFydEZvcmVncm91bmRJc0FjdGl2ZSI6ZmFsc2UsIkhvcml6b250YWxBbGlnbm1lbnQiOjAsIlZlcnRpY2FsQWxpZ25tZW50IjowLCJTbWFydEZvcmVncm91bmQiOm51bGwsIk1hcmdpbiI6eyIkaWQiOiIxOTIiLCJUb3AiOjAsIkxlZnQiOjAsIlJpZ2h0IjowLCJCb3R0b20iOjB9LCJQYWRkaW5nIjp7IiRpZCI6IjE5MyIsIlRvcCI6MCwiTGVmdCI6MCwiUmlnaHQiOjAsIkJvdHRvbSI6MH0sIkJhY2tncm91bmQiOnsiJHJlZiI6IjExNyJ9LCJJc1Zpc2libGUiOnRydWUsIldpZHRoIjowLjAsIkhlaWdodCI6MC4wLCJCb3JkZXJTdHlsZSI6eyIkaWQiOiIxOTQiLCJMaW5lQ29sb3IiOm51bGwsIkxpbmVXZWlnaHQiOjAuMCwiTGluZVR5cGUiOjAsIlBhcmVudFN0eWxlIjpudWxsfSwiUGFyZW50U3R5bGUiOm51bGx9LCJEYXRlU3R5bGUiOnsiJGlkIjoiMTk1IiwiRm9udFNldHRpbmdzIjp7IiRpZCI6IjE5NiIsIkZvbnRTaXplIjoxMCwiRm9udE5hbWUiOiJDYWxpYnJpIiwiSXNCb2xkIjpmYWxzZSwiSXNJdGFsaWMiOmZhbHNlLCJJc1VuZGVybGluZWQiOmZhbHNlLCJQYXJlbnRTdHlsZSI6bnVsbH0sIkF1dG9TaXplIjowLCJGb3JlZ3JvdW5kIjp7IiRpZCI6IjE5NyIsIkNvbG9yIjp7IiRyZWYiOiIxMjEifX0sIk1heFdpZHRoIjoyMDAuMCwiTWF4SGVpZ2h0IjoiSW5maW5pdHkiLCJTbWFydEZvcmVncm91bmRJc0FjdGl2ZSI6ZmFsc2UsIkhvcml6b250YWxBbGlnbm1lbnQiOjAsIlZlcnRpY2FsQWxpZ25tZW50IjowLCJTbWFydEZvcmVncm91bmQiOm51bGwsIk1hcmdpbiI6eyIkaWQiOiIxOTgiLCJUb3AiOjAsIkxlZnQiOjAsIlJpZ2h0IjowLCJCb3R0b20iOjB9LCJQYWRkaW5nIjp7IiRpZCI6IjE5OSIsIlRvcCI6MCwiTGVmdCI6MCwiUmlnaHQiOjAsIkJvdHRvbSI6MH0sIkJhY2tncm91bmQiOnsiJHJlZiI6IjEyNCJ9LCJJc1Zpc2libGUiOnRydWUsIldpZHRoIjowLjAsIkhlaWdodCI6MC4wLCJCb3JkZXJTdHlsZSI6eyIkaWQiOiIyMDAiLCJMaW5lQ29sb3IiOm51bGwsIkxpbmVXZWlnaHQiOjAuMCwiTGluZVR5cGUiOjAsIlBhcmVudFN0eWxlIjpudWxsfSwiUGFyZW50U3R5bGUiOm51bGx9LCJEYXRlRm9ybWF0Ijp7IiRpZCI6IjIw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TbWFydER1cmF0aW9uQWN0aXZhdGVkIjpmYWxzZSwiRGF0ZUZvcm1hdCI6eyIkcmVmIjoiMjAxIn0sIklkIjoiMjk2MTc5NzItYzBlMS00ZWNkLWE1NjItODViN2Q4YjM4YmRlIiwiSW1wb3J0SWQiOm51bGwsIlRpdGxlIjoibG9pIGR1IDE2IGp1aW4gMTg4MSBncmF0dWl0w6kgZGUgbOKAmcOpY29sZSBwdWJsaXF1ZSIsIk5vdGUiOm51bGwsIkh5cGVybGluayI6bnVsbCwiSXNDaGFuZ2VkIjpmYWxzZSwiSXNOZXciOmZhbHNlfSx7IiRpZCI6IjIwMiIsIkdyb3VwTmFtZSI6bnVsbCwiU3RhcnREYXRlIjoiMTg4Mi0wMy0yOFQwMDowMDowMFoiLCJFbmREYXRlIjoiMjAxOS0wOS0wMVQyMzo1OTowMFoiLCJQZXJjZW50YWdlQ29tcGxldGUiOm51bGwsIlN0eWxlIjp7IiRpZCI6IjIwMyIsIlNoYXBlIjowLCJTaGFwZVRoaWNrbmVzcyI6MSwiRHVyYXRpb25Gb3JtYXQiOjAsIkluY2x1ZGVOb25Xb3JraW5nRGF5c0luRHVyYXRpb24iOmZhbHNlLCJQZXJjZW50YWdlQ29tcGxldGVTdHlsZSI6eyIkaWQiOiIyMDQiLCJGb250U2V0dGluZ3MiOnsiJGlkIjoiMjA1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jA2IiwiTGluZUNvbG9yIjpudWxsLCJMaW5lV2VpZ2h0IjowLjAsIkxpbmVUeXBlIjowLCJQYXJlbnRTdHlsZSI6bnVsbH0sIlBhcmVudFN0eWxlIjpudWxsfSwiRHVyYXRpb25TdHlsZSI6eyIkaWQiOiIyMDciLCJGb250U2V0dGluZ3MiOnsiJGlkIjoiMjA4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A5IiwiTGluZUNvbG9yIjpudWxsLCJMaW5lV2VpZ2h0IjowLjAsIkxpbmVUeXBlIjowLCJQYXJlbnRTdHlsZSI6bnVsbH0sIlBhcmVudFN0eWxlIjpudWxsfSwiSG9yaXpvbnRhbENvbm5lY3RvclN0eWxlIjp7IiRpZCI6IjIxMCIsIkxpbmVDb2xvciI6eyIkcmVmIjoiOTgifSwiTGluZVdlaWdodCI6MS4wLCJMaW5lVHlwZSI6MCwiUGFyZW50U3R5bGUiOm51bGx9LCJWZXJ0aWNhbENvbm5lY3RvclN0eWxlIjp7IiRpZCI6IjIxMS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MTIiLCJNYXJnaW4iOnsiJHJlZiI6IjEwNCJ9LCJQYWRkaW5nIjp7IiRyZWYiOiIxMDUifSwiQmFja2dyb3VuZCI6eyIkaWQiOiIyMTMiLCJDb2xvciI6eyIkaWQiOiIyMTQiLCJBIjoyNTUsIlIiOjcsIkciOjE3NCwiQiI6MTUzfX0sIklzVmlzaWJsZSI6dHJ1ZSwiV2lkdGgiOjAuMCwiSGVpZ2h0IjoxNi4wLCJCb3JkZXJTdHlsZSI6eyIkaWQiOiIyMTUiLCJMaW5lQ29sb3IiOnsiJHJlZiI6IjEwOSJ9LCJMaW5lV2VpZ2h0IjowLjAsIkxpbmVUeXBlIjowLCJQYXJlbnRTdHlsZSI6bnVsbH0sIlBhcmVudFN0eWxlIjpudWxsfSwiVGl0bGVTdHlsZSI6eyIkaWQiOiIyMTYiLCJGb250U2V0dGluZ3MiOnsiJGlkIjoiMjE3IiwiRm9udFNpemUiOjExLCJGb250TmFtZSI6IkNhbGlicmkiLCJJc0JvbGQiOnRydWUsIklzSXRhbGljIjpmYWxzZSwiSXNVbmRlcmxpbmVkIjpmYWxzZSwiUGFyZW50U3R5bGUiOm51bGx9LCJBdXRvU2l6ZSI6MiwiRm9yZWdyb3VuZCI6eyIkcmVmIjoiMTEzIn0sIk1heFdpZHRoIjozMTUuNDU0NDk4MjkxMDE1NjI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IxOCIsIkxpbmVDb2xvciI6bnVsbCwiTGluZVdlaWdodCI6MC4wLCJMaW5lVHlwZSI6MCwiUGFyZW50U3R5bGUiOm51bGx9LCJQYXJlbnRTdHlsZSI6bnVsbH0sIkRhdGVTdHlsZSI6eyIkaWQiOiIyMTkiLCJGb250U2V0dGluZ3MiOnsiJGlkIjoiMjI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yMSIsIkxpbmVDb2xvciI6bnVsbCwiTGluZVdlaWdodCI6MC4wLCJMaW5lVHlwZSI6MCwiUGFyZW50U3R5bGUiOm51bGx9LCJQYXJlbnRTdHlsZSI6bnVsbH0sIkRhdGVGb3JtYXQiOnsiJHJlZiI6IjEyNSJ9LCJJc1Zpc2libGUiOnRydWUsIlBhcmVudFN0eWxlIjpudWxsfSwiSW5kZXgiOjIsIlNtYXJ0RHVyYXRpb25BY3RpdmF0ZWQiOmZhbHNlLCJEYXRlRm9ybWF0Ijp7IiRyZWYiOiIxMjUifSwiSWQiOiJkYmJjZWJlZi1jMGRjLTRmZGYtYmZlNy1kMGE1YTI5MmUwZjciLCJJbXBvcnRJZCI6bnVsbCwiVGl0bGUiOiJsb2kgZHUgMjggbWFycyAxODgyIG9ibGlnYXRpb24gZGUgbOKAmWluc3RydWN0aW9uIGxhw69xdWUiLCJOb3RlIjpudWxsLCJIeXBlcmxpbmsiOm51bGwsIklzQ2hhbmdlZCI6ZmFsc2UsIklzTmV3IjpmYWxzZX0seyIkaWQiOiIyMjIiLCJHcm91cE5hbWUiOm51bGwsIlN0YXJ0RGF0ZSI6IjE4ODYtMDktMDFUMDA6MDA6MDBaIiwiRW5kRGF0ZSI6IjIwMTktMDktMDFUMjM6NTk6MDBaIiwiUGVyY2VudGFnZUNvbXBsZXRlIjpudWxsLCJTdHlsZSI6eyIkaWQiOiIyMjMiLCJTaGFwZSI6MCwiU2hhcGVUaGlja25lc3MiOjEsIkR1cmF0aW9uRm9ybWF0IjowLCJJbmNsdWRlTm9uV29ya2luZ0RheXNJbkR1cmF0aW9uIjpmYWxzZSwiUGVyY2VudGFnZUNvbXBsZXRlU3R5bGUiOnsiJGlkIjoiMjI0IiwiRm9udFNldHRpbmdzIjp7IiRpZCI6IjIyN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yNiIsIkxpbmVDb2xvciI6bnVsbCwiTGluZVdlaWdodCI6MC4wLCJMaW5lVHlwZSI6MCwiUGFyZW50U3R5bGUiOm51bGx9LCJQYXJlbnRTdHlsZSI6bnVsbH0sIkR1cmF0aW9uU3R5bGUiOnsiJGlkIjoiMjI3IiwiRm9udFNldHRpbmdzIjp7IiRpZCI6IjIyO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IyOSIsIkxpbmVDb2xvciI6bnVsbCwiTGluZVdlaWdodCI6MC4wLCJMaW5lVHlwZSI6MCwiUGFyZW50U3R5bGUiOm51bGx9LCJQYXJlbnRTdHlsZSI6bnVsbH0sIkhvcml6b250YWxDb25uZWN0b3JTdHlsZSI6eyIkaWQiOiIyMzAiLCJMaW5lQ29sb3IiOnsiJHJlZiI6Ijk4In0sIkxpbmVXZWlnaHQiOjAuMCwiTGluZVR5cGUiOjAsIlBhcmVudFN0eWxlIjpudWxsfSwiVmVydGljYWxDb25uZWN0b3JTdHlsZSI6eyIkaWQiOiIyMzE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MyIiwiTWFyZ2luIjp7IiRyZWYiOiIxMDQifSwiUGFkZGluZyI6eyIkcmVmIjoiMTA1In0sIkJhY2tncm91bmQiOnsiJGlkIjoiMjMzIiwiQ29sb3IiOnsiJGlkIjoiMjM0IiwiQSI6MjU1LCJSIjoxOTEsIkciOjc5LCJCIjo3fX0sIklzVmlzaWJsZSI6dHJ1ZSwiV2lkdGgiOjAuMCwiSGVpZ2h0IjoxNi4wLCJCb3JkZXJTdHlsZSI6eyIkaWQiOiIyMzUiLCJMaW5lQ29sb3IiOnsiJHJlZiI6IjEwOSJ9LCJMaW5lV2VpZ2h0IjowLjAsIkxpbmVUeXBlIjowLCJQYXJlbnRTdHlsZSI6bnVsbH0sIlBhcmVudFN0eWxlIjpudWxsfSwiVGl0bGVTdHlsZSI6eyIkaWQiOiIyMzYiLCJGb250U2V0dGluZ3MiOnsiJGlkIjoiMjM3IiwiRm9udFNpemUiOjExLCJGb250TmFtZSI6IkNhbGlicmkiLCJJc0JvbGQiOnRydWUsIklzSXRhbGljIjpmYWxzZSwiSXNVbmRlcmxpbmVkIjpmYWxzZSwiUGFyZW50U3R5bGUiOm51bGx9LCJBdXRvU2l6ZSI6MiwiRm9yZWdyb3VuZCI6eyIkcmVmIjoiMTEzIn0sIk1heFdpZHRoIjo0OTUuNTI2NDU4NzQwMjM0Mzg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IzOCIsIkxpbmVDb2xvciI6bnVsbCwiTGluZVdlaWdodCI6MC4wLCJMaW5lVHlwZSI6MCwiUGFyZW50U3R5bGUiOm51bGx9LCJQYXJlbnRTdHlsZSI6bnVsbH0sIkRhdGVTdHlsZSI6eyIkaWQiOiIyMzkiLCJGb250U2V0dGluZ3MiOnsiJGlkIjoiMjQ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0MSIsIkxpbmVDb2xvciI6bnVsbCwiTGluZVdlaWdodCI6MC4wLCJMaW5lVHlwZSI6MCwiUGFyZW50U3R5bGUiOm51bGx9LCJQYXJlbnRTdHlsZSI6bnVsbH0sIkRhdGVGb3JtYXQiOnsiJHJlZiI6IjEyNSJ9LCJJc1Zpc2libGUiOnRydWUsIlBhcmVudFN0eWxlIjpudWxsfSwiSW5kZXgiOjMsIlNtYXJ0RHVyYXRpb25BY3RpdmF0ZWQiOmZhbHNlLCJEYXRlRm9ybWF0Ijp7IiRyZWYiOiIxMjUifSwiSWQiOiJiY2YwZWJiMC0yNmY4LTQzNGUtOWIyYi1jMTQwODU0NDYyZTgiLCJJbXBvcnRJZCI6bnVsbCwiVGl0bGUiOiJsb2kgR29ibGV0IDE4ODYgOiBjcsOpYXRpb24gZGVzIMOpY29sZXMgbWF0ZXJuZWxsZXMsIG9ibGlnYXRpb24gc2NvbGFpcmUganVzcXXigJnDoCAxMiBhbnMiLCJOb3RlIjpudWxsLCJIeXBlcmxpbmsiOm51bGwsIklzQ2hhbmdlZCI6ZmFsc2UsIklzTmV3IjpmYWxzZX0seyIkaWQiOiIyNDIiLCJHcm91cE5hbWUiOm51bGwsIlN0YXJ0RGF0ZSI6IjE5MzYtMDktMDFUMDA6MDA6MDBaIiwiRW5kRGF0ZSI6IjIwMTktMDktMDFUMjM6NTk6MDBaIiwiUGVyY2VudGFnZUNvbXBsZXRlIjpudWxsLCJTdHlsZSI6eyIkaWQiOiIyNDMiLCJTaGFwZSI6MCwiU2hhcGVUaGlja25lc3MiOjEsIkR1cmF0aW9uRm9ybWF0IjowLCJJbmNsdWRlTm9uV29ya2luZ0RheXNJbkR1cmF0aW9uIjpmYWxzZSwiUGVyY2VudGFnZUNvbXBsZXRlU3R5bGUiOnsiJGlkIjoiMjQ0IiwiRm9udFNldHRpbmdzIjp7IiRpZCI6IjI0N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0NiIsIkxpbmVDb2xvciI6bnVsbCwiTGluZVdlaWdodCI6MC4wLCJMaW5lVHlwZSI6MCwiUGFyZW50U3R5bGUiOm51bGx9LCJQYXJlbnRTdHlsZSI6bnVsbH0sIkR1cmF0aW9uU3R5bGUiOnsiJGlkIjoiMjQ3IiwiRm9udFNldHRpbmdzIjp7IiRpZCI6IjI0O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I0OSIsIkxpbmVDb2xvciI6bnVsbCwiTGluZVdlaWdodCI6MC4wLCJMaW5lVHlwZSI6MCwiUGFyZW50U3R5bGUiOm51bGx9LCJQYXJlbnRTdHlsZSI6bnVsbH0sIkhvcml6b250YWxDb25uZWN0b3JTdHlsZSI6eyIkaWQiOiIyNTAiLCJMaW5lQ29sb3IiOnsiJHJlZiI6Ijk4In0sIkxpbmVXZWlnaHQiOjAuMCwiTGluZVR5cGUiOjAsIlBhcmVudFN0eWxlIjpudWxsfSwiVmVydGljYWxDb25uZWN0b3JTdHlsZSI6eyIkaWQiOiIyNTE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UyIiwiTWFyZ2luIjp7IiRyZWYiOiIxMDQifSwiUGFkZGluZyI6eyIkcmVmIjoiMTA1In0sIkJhY2tncm91bmQiOnsiJGlkIjoiMjUzIiwiQ29sb3IiOnsiJGlkIjoiMjU0IiwiQSI6MjU1LCJSIjozMSwiRyI6NzMsIkIiOjEyNX19LCJJc1Zpc2libGUiOnRydWUsIldpZHRoIjowLjAsIkhlaWdodCI6MTYuMCwiQm9yZGVyU3R5bGUiOnsiJGlkIjoiMjU1IiwiTGluZUNvbG9yIjp7IiRyZWYiOiIxMDkifSwiTGluZVdlaWdodCI6MC4wLCJMaW5lVHlwZSI6MCwiUGFyZW50U3R5bGUiOm51bGx9LCJQYXJlbnRTdHlsZSI6bnVsbH0sIlRpdGxlU3R5bGUiOnsiJGlkIjoiMjU2IiwiRm9udFNldHRpbmdzIjp7IiRpZCI6IjI1NyIsIkZvbnRTaXplIjoxMSwiRm9udE5hbWUiOiJDYWxpYnJpIiwiSXNCb2xkIjp0cnVlLCJJc0l0YWxpYyI6ZmFsc2UsIklzVW5kZXJsaW5lZCI6ZmFsc2UsIlBhcmVudFN0eWxlIjpudWxsfSwiQXV0b1NpemUiOjIsIkZvcmVncm91bmQiOnsiJHJlZiI6IjExMyJ9LCJNYXhXaWR0aCI6MzEwLjE5NjkyOTkzMTY0MDYy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yNTgiLCJMaW5lQ29sb3IiOm51bGwsIkxpbmVXZWlnaHQiOjAuMCwiTGluZVR5cGUiOjAsIlBhcmVudFN0eWxlIjpudWxsfSwiUGFyZW50U3R5bGUiOm51bGx9LCJEYXRlU3R5bGUiOnsiJGlkIjoiMjU5IiwiRm9udFNldHRpbmdzIjp7IiRpZCI6IjI2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yNjEiLCJMaW5lQ29sb3IiOm51bGwsIkxpbmVXZWlnaHQiOjAuMCwiTGluZVR5cGUiOjAsIlBhcmVudFN0eWxlIjpudWxsfSwiUGFyZW50U3R5bGUiOm51bGx9LCJEYXRlRm9ybWF0Ijp7IiRyZWYiOiIxMjUifSwiSXNWaXNpYmxlIjp0cnVlLCJQYXJlbnRTdHlsZSI6bnVsbH0sIkluZGV4Ijo0LCJTbWFydER1cmF0aW9uQWN0aXZhdGVkIjpmYWxzZSwiRGF0ZUZvcm1hdCI6eyIkcmVmIjoiMTI1In0sIklkIjoiODVjMDIyM2QtM2YzZi00MmUxLWJjMzMtYzVhYmM4YzllMzA1IiwiSW1wb3J0SWQiOm51bGwsIlRpdGxlIjoibG9pIEplYW4gWmF5IDE5MzYgOiBvYmxpZ2F0aW9uIHNjb2xhaXJlIGp1c3F14oCZw6AgMTQgYW5zIiwiTm90ZSI6bnVsbCwiSHlwZXJsaW5rIjpudWxsLCJJc0NoYW5nZWQiOmZhbHNlLCJJc05ldyI6ZmFsc2V9LHsiJGlkIjoiMjYyIiwiR3JvdXBOYW1lIjpudWxsLCJTdGFydERhdGUiOiIxOTU5LTA5LTAxVDAwOjAwOjAwWiIsIkVuZERhdGUiOiIyMDE5LTA5LTAxVDIzOjU5OjAwWiIsIlBlcmNlbnRhZ2VDb21wbGV0ZSI6bnVsbCwiU3R5bGUiOnsiJGlkIjoiMjYzIiwiU2hhcGUiOjAsIlNoYXBlVGhpY2tuZXNzIjoxLCJEdXJhdGlvbkZvcm1hdCI6MCwiSW5jbHVkZU5vbldvcmtpbmdEYXlzSW5EdXJhdGlvbiI6ZmFsc2UsIlBlcmNlbnRhZ2VDb21wbGV0ZVN0eWxlIjp7IiRpZCI6IjI2NCIsIkZvbnRTZXR0aW5ncyI6eyIkaWQiOiIyNj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NjYiLCJMaW5lQ29sb3IiOm51bGwsIkxpbmVXZWlnaHQiOjAuMCwiTGluZVR5cGUiOjAsIlBhcmVudFN0eWxlIjpudWxsfSwiUGFyZW50U3R5bGUiOm51bGx9LCJEdXJhdGlvblN0eWxlIjp7IiRpZCI6IjI2NyIsIkZvbnRTZXR0aW5ncyI6eyIkaWQiOiIyNj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yNjkiLCJMaW5lQ29sb3IiOm51bGwsIkxpbmVXZWlnaHQiOjAuMCwiTGluZVR5cGUiOjAsIlBhcmVudFN0eWxlIjpudWxsfSwiUGFyZW50U3R5bGUiOm51bGx9LCJIb3Jpem9udGFsQ29ubmVjdG9yU3R5bGUiOnsiJGlkIjoiMjcwIiwiTGluZUNvbG9yIjp7IiRyZWYiOiI5OCJ9LCJMaW5lV2VpZ2h0IjoxLjAsIkxpbmVUeXBlIjowLCJQYXJlbnRTdHlsZSI6bnVsbH0sIlZlcnRpY2FsQ29ubmVjdG9yU3R5bGUiOnsiJGlkIjoiMjc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3MiIsIk1hcmdpbiI6eyIkcmVmIjoiMTA0In0sIlBhZGRpbmciOnsiJHJlZiI6IjEwNSJ9LCJCYWNrZ3JvdW5kIjp7IiRpZCI6IjI3MyIsIkNvbG9yIjp7IiRpZCI6IjI3NCIsIkEiOjI1NSwiUiI6MjYsIkciOjE3MCwiQiI6NjZ9fSwiSXNWaXNpYmxlIjp0cnVlLCJXaWR0aCI6MC4wLCJIZWlnaHQiOjE2LjAsIkJvcmRlclN0eWxlIjp7IiRpZCI6IjI3NSIsIkxpbmVDb2xvciI6eyIkcmVmIjoiMTA5In0sIkxpbmVXZWlnaHQiOjAuMCwiTGluZVR5cGUiOjAsIlBhcmVudFN0eWxlIjpudWxsfSwiUGFyZW50U3R5bGUiOm51bGx9LCJUaXRsZVN0eWxlIjp7IiRpZCI6IjI3NiIsIkZvbnRTZXR0aW5ncyI6eyIkaWQiOiIyNzciLCJGb250U2l6ZSI6MTEsIkZvbnROYW1lIjoiQ2FsaWJyaSIsIklzQm9sZCI6dHJ1ZSwiSXNJdGFsaWMiOmZhbHNlLCJJc1VuZGVybGluZWQiOmZhbHNlLCJQYXJlbnRTdHlsZSI6bnVsbH0sIkF1dG9TaXplIjoyLCJGb3JlZ3JvdW5kIjp7IiRyZWYiOiIxMTMifSwiTWF4V2lkdGgiOjMxMy4yNzYwNjIwMTE3MTg3NSwiTWF4SGVpZ2h0IjoiSW5maW5pdHkiLCJTbWFydEZvcmVncm91bmRJc0FjdGl2ZSI6ZmFsc2UsIkhvcml6b250YWxBbGlnbm1lbnQiOjAsIlZlcnRpY2FsQWxpZ25tZW50IjowLCJTbWFydEZvcmVncm91bmQiOm51bGwsIk1hcmdpbiI6eyIkcmVmIjoiMTE1In0sIlBhZGRpbmciOnsiJHJlZiI6IjExNiJ9LCJCYWNrZ3JvdW5kIjp7IiRyZWYiOiIxMTcifSwiSXNWaXNpYmxlIjp0cnVlLCJXaWR0aCI6MC4wLCJIZWlnaHQiOjAuMCwiQm9yZGVyU3R5bGUiOnsiJGlkIjoiMjc4IiwiTGluZUNvbG9yIjpudWxsLCJMaW5lV2VpZ2h0IjowLjAsIkxpbmVUeXBlIjowLCJQYXJlbnRTdHlsZSI6bnVsbH0sIlBhcmVudFN0eWxlIjpudWxsfSwiRGF0ZVN0eWxlIjp7IiRpZCI6IjI3OSIsIkZvbnRTZXR0aW5ncyI6eyIkaWQiOiIyODA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gxIiwiTGluZUNvbG9yIjpudWxsLCJMaW5lV2VpZ2h0IjowLjAsIkxpbmVUeXBlIjowLCJQYXJlbnRTdHlsZSI6bnVsbH0sIlBhcmVudFN0eWxlIjpudWxsfSwiRGF0ZUZvcm1hdCI6eyIkcmVmIjoiMTI1In0sIklzVmlzaWJsZSI6dHJ1ZSwiUGFyZW50U3R5bGUiOm51bGx9LCJJbmRleCI6NiwiU21hcnREdXJhdGlvbkFjdGl2YXRlZCI6ZmFsc2UsIkRhdGVGb3JtYXQiOnsiJHJlZiI6IjEyNSJ9LCJJZCI6ImU2MjBlNmI0LWVjMjctNGZhNC04YTkwLWFhYjY5Y2VlMDQ0OSIsIkltcG9ydElkIjpudWxsLCJUaXRsZSI6IjE5NTkgcsOpZm9ybWUgQmVydGhvaW4gOiBzY29sYXJpdMOpIG9ibGlnYXRvaXJlIGp1c3F14oCZw6AgMTYgYW5zIiwiTm90ZSI6bnVsbCwiSHlwZXJsaW5rIjpudWxsLCJJc0NoYW5nZWQiOmZhbHNlLCJJc05ldyI6ZmFsc2V9LHsiJGlkIjoiMjgyIiwiR3JvdXBOYW1lIjpudWxsLCJTdGFydERhdGUiOiIxOTc1LTA5LTAxVDAwOjAwOjAwWiIsIkVuZERhdGUiOiIyMDE5LTA5LTAxVDIzOjU5OjAwWiIsIlBlcmNlbnRhZ2VDb21wbGV0ZSI6bnVsbCwiU3R5bGUiOnsiJGlkIjoiMjgzIiwiU2hhcGUiOjAsIlNoYXBlVGhpY2tuZXNzIjoxLCJEdXJhdGlvbkZvcm1hdCI6MCwiSW5jbHVkZU5vbldvcmtpbmdEYXlzSW5EdXJhdGlvbiI6ZmFsc2UsIlBlcmNlbnRhZ2VDb21wbGV0ZVN0eWxlIjp7IiRpZCI6IjI4NCIsIkZvbnRTZXR0aW5ncyI6eyIkaWQiOiIyO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ODYiLCJMaW5lQ29sb3IiOm51bGwsIkxpbmVXZWlnaHQiOjAuMCwiTGluZVR5cGUiOjAsIlBhcmVudFN0eWxlIjpudWxsfSwiUGFyZW50U3R5bGUiOm51bGx9LCJEdXJhdGlvblN0eWxlIjp7IiRpZCI6IjI4NyIsIkZvbnRTZXR0aW5ncyI6eyIkaWQiOiIyO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yODkiLCJMaW5lQ29sb3IiOm51bGwsIkxpbmVXZWlnaHQiOjAuMCwiTGluZVR5cGUiOjAsIlBhcmVudFN0eWxlIjpudWxsfSwiUGFyZW50U3R5bGUiOm51bGx9LCJIb3Jpem9udGFsQ29ubmVjdG9yU3R5bGUiOnsiJGlkIjoiMjkwIiwiTGluZUNvbG9yIjp7IiRyZWYiOiI5OCJ9LCJMaW5lV2VpZ2h0IjoxLjAsIkxpbmVUeXBlIjowLCJQYXJlbnRTdHlsZSI6bnVsbH0sIlZlcnRpY2FsQ29ubmVjdG9yU3R5bGUiOnsiJGlkIjoiMjk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5MiIsIk1hcmdpbiI6eyIkcmVmIjoiMTA0In0sIlBhZGRpbmciOnsiJHJlZiI6IjEwNSJ9LCJCYWNrZ3JvdW5kIjp7IiRpZCI6IjI5MyIsIkNvbG9yIjp7IiRpZCI6IjI5NCIsIkEiOjI1NSwiUiI6MjMwLCJHIjo2NiwiQiI6MjIxfX0sIklzVmlzaWJsZSI6dHJ1ZSwiV2lkdGgiOjAuMCwiSGVpZ2h0IjoxNi4wLCJCb3JkZXJTdHlsZSI6eyIkaWQiOiIyOTUiLCJMaW5lQ29sb3IiOnsiJHJlZiI6IjEwOSJ9LCJMaW5lV2VpZ2h0IjowLjAsIkxpbmVUeXBlIjowLCJQYXJlbnRTdHlsZSI6bnVsbH0sIlBhcmVudFN0eWxlIjpudWxsfSwiVGl0bGVTdHlsZSI6eyIkaWQiOiIyOTYiLCJGb250U2V0dGluZ3MiOnsiJGlkIjoiMjk3IiwiRm9udFNpemUiOjExLCJGb250TmFtZSI6IkNhbGlicmkiLCJJc0JvbGQiOnRydWUsIklzSXRhbGljIjpmYWxzZSwiSXNVbmRlcmxpbmVkIjpmYWxzZSwiUGFyZW50U3R5bGUiOm51bGx9LCJBdXRvU2l6ZSI6MiwiRm9yZWdyb3VuZCI6eyIkcmVmIjoiMTEzIn0sIk1heFdpZHRoIjozMzEuMjI3MjMzODg2NzE4NzU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I5OCIsIkxpbmVDb2xvciI6bnVsbCwiTGluZVdlaWdodCI6MC4wLCJMaW5lVHlwZSI6MCwiUGFyZW50U3R5bGUiOm51bGx9LCJQYXJlbnRTdHlsZSI6bnVsbH0sIkRhdGVTdHlsZSI6eyIkaWQiOiIyOTkiLCJGb250U2V0dGluZ3MiOnsiJGlkIjoiMzA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MwMSIsIkxpbmVDb2xvciI6bnVsbCwiTGluZVdlaWdodCI6MC4wLCJMaW5lVHlwZSI6MCwiUGFyZW50U3R5bGUiOm51bGx9LCJQYXJlbnRTdHlsZSI6bnVsbH0sIkRhdGVGb3JtYXQiOnsiJHJlZiI6IjEyNSJ9LCJJc1Zpc2libGUiOnRydWUsIlBhcmVudFN0eWxlIjpudWxsfSwiSW5kZXgiOjgsIlNtYXJ0RHVyYXRpb25BY3RpdmF0ZWQiOmZhbHNlLCJEYXRlRm9ybWF0Ijp7IiRyZWYiOiIxMjUifSwiSWQiOiI1Mjk5NWQxNS00NWVmLTQ2YTgtYTNkMi01ODU0YWM3ZWUwY2QiLCJJbXBvcnRJZCI6bnVsbCwiVGl0bGUiOiIxOTc1IGxlIGNvbGzDqGdlIHVuaXF1ZSBlc3QgaW5zdGF1csOpIHBhciBsYSByw6lmb3JtZSBIYWJ5IiwiTm90ZSI6bnVsbCwiSHlwZXJsaW5rIjpudWxsLCJJc0NoYW5nZWQiOmZhbHNlLCJJc05ldyI6ZmFsc2V9LHsiJGlkIjoiMzAyIiwiR3JvdXBOYW1lIjpudWxsLCJTdGFydERhdGUiOiIxOTc1LTA5LTAyVDAwOjAwOjAwWiIsIkVuZERhdGUiOiIyMDE5LTA5LTAxVDIzOjU5OjAwWiIsIlBlcmNlbnRhZ2VDb21wbGV0ZSI6bnVsbCwiU3R5bGUiOnsiJGlkIjoiMzAzIiwiU2hhcGUiOjAsIlNoYXBlVGhpY2tuZXNzIjoxLCJEdXJhdGlvbkZvcm1hdCI6MCwiSW5jbHVkZU5vbldvcmtpbmdEYXlzSW5EdXJhdGlvbiI6ZmFsc2UsIlBlcmNlbnRhZ2VDb21wbGV0ZVN0eWxlIjp7IiRpZCI6IjMwNCIsIkZvbnRTZXR0aW5ncyI6eyIkaWQiOiIzM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zMDYiLCJMaW5lQ29sb3IiOm51bGwsIkxpbmVXZWlnaHQiOjAuMCwiTGluZVR5cGUiOjAsIlBhcmVudFN0eWxlIjpudWxsfSwiUGFyZW50U3R5bGUiOm51bGx9LCJEdXJhdGlvblN0eWxlIjp7IiRpZCI6IjMwNyIsIkZvbnRTZXR0aW5ncyI6eyIkaWQiOiIzM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zMDkiLCJMaW5lQ29sb3IiOm51bGwsIkxpbmVXZWlnaHQiOjAuMCwiTGluZVR5cGUiOjAsIlBhcmVudFN0eWxlIjpudWxsfSwiUGFyZW50U3R5bGUiOm51bGx9LCJIb3Jpem9udGFsQ29ubmVjdG9yU3R5bGUiOnsiJGlkIjoiMzEwIiwiTGluZUNvbG9yIjp7IiRyZWYiOiI5OCJ9LCJMaW5lV2VpZ2h0IjoxLjAsIkxpbmVUeXBlIjowLCJQYXJlbnRTdHlsZSI6bnVsbH0sIlZlcnRpY2FsQ29ubmVjdG9yU3R5bGUiOnsiJGlkIjoiMzE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xMiIsIk1hcmdpbiI6eyIkcmVmIjoiMTA0In0sIlBhZGRpbmciOnsiJHJlZiI6IjEwNSJ9LCJCYWNrZ3JvdW5kIjp7IiRpZCI6IjMxMyIsIkNvbG9yIjp7IiRpZCI6IjMxNCIsIkEiOjI1NSwiUiI6MTkyLCJHIjo4MCwiQiI6Nzd9fSwiSXNWaXNpYmxlIjp0cnVlLCJXaWR0aCI6MC4wLCJIZWlnaHQiOjE2LjAsIkJvcmRlclN0eWxlIjp7IiRpZCI6IjMxNSIsIkxpbmVDb2xvciI6eyIkcmVmIjoiMTA5In0sIkxpbmVXZWlnaHQiOjAuMCwiTGluZVR5cGUiOjAsIlBhcmVudFN0eWxlIjpudWxsfSwiUGFyZW50U3R5bGUiOm51bGx9LCJUaXRsZVN0eWxlIjp7IiRpZCI6IjMxNiIsIkZvbnRTZXR0aW5ncyI6eyIkaWQiOiIzMTciLCJGb250U2l6ZSI6MTEsIkZvbnROYW1lIjoiQ2FsaWJyaSIsIklzQm9sZCI6dHJ1ZSwiSXNJdGFsaWMiOmZhbHNlLCJJc1VuZGVybGluZWQiOmZhbHNlLCJQYXJlbnRTdHlsZSI6bnVsbH0sIkF1dG9TaXplIjoyLCJGb3JlZ3JvdW5kIjp7IiRyZWYiOiIxMTMifSwiTWF4V2lkdGgiOjMzMi41NDE2NTY0OTQxNDA2MiwiTWF4SGVpZ2h0IjoiSW5maW5pdHkiLCJTbWFydEZvcmVncm91bmRJc0FjdGl2ZSI6ZmFsc2UsIkhvcml6b250YWxBbGlnbm1lbnQiOjAsIlZlcnRpY2FsQWxpZ25tZW50IjowLCJTbWFydEZvcmVncm91bmQiOm51bGwsIk1hcmdpbiI6eyIkcmVmIjoiMTE1In0sIlBhZGRpbmciOnsiJHJlZiI6IjExNiJ9LCJCYWNrZ3JvdW5kIjp7IiRyZWYiOiIxMTcifSwiSXNWaXNpYmxlIjp0cnVlLCJXaWR0aCI6MC4wLCJIZWlnaHQiOjAuMCwiQm9yZGVyU3R5bGUiOnsiJGlkIjoiMzE4IiwiTGluZUNvbG9yIjpudWxsLCJMaW5lV2VpZ2h0IjowLjAsIkxpbmVUeXBlIjowLCJQYXJlbnRTdHlsZSI6bnVsbH0sIlBhcmVudFN0eWxlIjpudWxsfSwiRGF0ZVN0eWxlIjp7IiRpZCI6IjMxOSIsIkZvbnRTZXR0aW5ncyI6eyIkaWQiOiIzMjA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zIxIiwiTGluZUNvbG9yIjpudWxsLCJMaW5lV2VpZ2h0IjowLjAsIkxpbmVUeXBlIjowLCJQYXJlbnRTdHlsZSI6bnVsbH0sIlBhcmVudFN0eWxlIjpudWxsfSwiRGF0ZUZvcm1hdCI6eyIkcmVmIjoiMTI1In0sIklzVmlzaWJsZSI6dHJ1ZSwiUGFyZW50U3R5bGUiOm51bGx9LCJJbmRleCI6OSwiU21hcnREdXJhdGlvbkFjdGl2YXRlZCI6ZmFsc2UsIkRhdGVGb3JtYXQiOnsiJHJlZiI6IjEyNSJ9LCJJZCI6ImNhZTk0MGU2LTk3NzctNDU1MS04YzU3LWFjZjA2ZmUwZDcxNyIsIkltcG9ydElkIjpudWxsLCJUaXRsZSI6IjE5NzYgQ3LDqWF0aW9uIGRlcyBseWPDqWVzIGQnZW5zZWlnbmVtZW50IHByb2Zlc3Npb25uZWwiLCJOb3RlIjpudWxsLCJIeXBlcmxpbmsiOm51bGwsIklzQ2hhbmdlZCI6ZmFsc2UsIklzTmV3IjpmYWxzZX0seyIkaWQiOiIzMjIiLCJHcm91cE5hbWUiOm51bGwsIlN0YXJ0RGF0ZSI6IjE5ODQtMDktMDFUMDA6MDA6MDBaIiwiRW5kRGF0ZSI6IjIwMTktMDktMDFUMjM6NTk6MDBaIiwiUGVyY2VudGFnZUNvbXBsZXRlIjpudWxsLCJTdHlsZSI6eyIkaWQiOiIzMjMiLCJTaGFwZSI6MCwiU2hhcGVUaGlja25lc3MiOjEsIkR1cmF0aW9uRm9ybWF0IjowLCJJbmNsdWRlTm9uV29ya2luZ0RheXNJbkR1cmF0aW9uIjpmYWxzZSwiUGVyY2VudGFnZUNvbXBsZXRlU3R5bGUiOnsiJGlkIjoiMzI0IiwiRm9udFNldHRpbmdzIjp7IiRpZCI6IjMyN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MyNiIsIkxpbmVDb2xvciI6bnVsbCwiTGluZVdlaWdodCI6MC4wLCJMaW5lVHlwZSI6MCwiUGFyZW50U3R5bGUiOm51bGx9LCJQYXJlbnRTdHlsZSI6bnVsbH0sIkR1cmF0aW9uU3R5bGUiOnsiJGlkIjoiMzI3IiwiRm9udFNldHRpbmdzIjp7IiRpZCI6IjMyO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MyOSIsIkxpbmVDb2xvciI6bnVsbCwiTGluZVdlaWdodCI6MC4wLCJMaW5lVHlwZSI6MCwiUGFyZW50U3R5bGUiOm51bGx9LCJQYXJlbnRTdHlsZSI6bnVsbH0sIkhvcml6b250YWxDb25uZWN0b3JTdHlsZSI6eyIkaWQiOiIzMzAiLCJMaW5lQ29sb3IiOnsiJHJlZiI6Ijk4In0sIkxpbmVXZWlnaHQiOjEuMCwiTGluZVR5cGUiOjAsIlBhcmVudFN0eWxlIjpudWxsfSwiVmVydGljYWxDb25uZWN0b3JTdHlsZSI6eyIkaWQiOiIzMzE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zMyIiwiTWFyZ2luIjp7IiRyZWYiOiIxMDQifSwiUGFkZGluZyI6eyIkcmVmIjoiMTA1In0sIkJhY2tncm91bmQiOnsiJGlkIjoiMzMzIiwiQ29sb3IiOnsiJGlkIjoiMzM0IiwiQSI6MjU1LCJSIjoyLCJHIjoxNzgsIkIiOjIzOH19LCJJc1Zpc2libGUiOnRydWUsIldpZHRoIjowLjAsIkhlaWdodCI6MTYuMCwiQm9yZGVyU3R5bGUiOnsiJGlkIjoiMzM1IiwiTGluZUNvbG9yIjp7IiRyZWYiOiIxMDkifSwiTGluZVdlaWdodCI6MC4wLCJMaW5lVHlwZSI6MCwiUGFyZW50U3R5bGUiOm51bGx9LCJQYXJlbnRTdHlsZSI6bnVsbH0sIlRpdGxlU3R5bGUiOnsiJGlkIjoiMzM2IiwiRm9udFNldHRpbmdzIjp7IiRpZCI6IjMzNy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MzOCIsIkxpbmVDb2xvciI6bnVsbCwiTGluZVdlaWdodCI6MC4wLCJMaW5lVHlwZSI6MCwiUGFyZW50U3R5bGUiOm51bGx9LCJQYXJlbnRTdHlsZSI6bnVsbH0sIkRhdGVTdHlsZSI6eyIkaWQiOiIzMzkiLCJGb250U2V0dGluZ3MiOnsiJGlkIjoiMzQ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M0MSIsIkxpbmVDb2xvciI6bnVsbCwiTGluZVdlaWdodCI6MC4wLCJMaW5lVHlwZSI6MCwiUGFyZW50U3R5bGUiOm51bGx9LCJQYXJlbnRTdHlsZSI6bnVsbH0sIkRhdGVGb3JtYXQiOnsiJHJlZiI6IjEyNSJ9LCJJc1Zpc2libGUiOnRydWUsIlBhcmVudFN0eWxlIjpudWxsfSwiSW5kZXgiOjExLCJTbWFydER1cmF0aW9uQWN0aXZhdGVkIjpmYWxzZSwiRGF0ZUZvcm1hdCI6eyIkcmVmIjoiMTI1In0sIklkIjoiYzUzMGRhN2UtZTBhYi00ZDNjLTllMTktNTBmNTNiMDFmM2FiIiwiSW1wb3J0SWQiOm51bGwsIlRpdGxlIjoiMTk4NCBDaGV2w6huZW1lbnQgOiA4MCUgZOKAmXVuZSBjbGFzc2UgZOKAmcOiZ2UgYXUgQmFjIiwiTm90ZSI6bnVsbCwiSHlwZXJsaW5rIjpudWxsLCJJc0NoYW5nZWQiOmZhbHNlLCJJc05ldyI6ZmFsc2V9LHsiJGlkIjoiMzQyIiwiR3JvdXBOYW1lIjpudWxsLCJTdGFydERhdGUiOiIxOTg0LTA5LTAxVDAwOjAwOjAwWiIsIkVuZERhdGUiOiIyMDE5LTA5LTAxVDIzOjU5OjAwWiIsIlBlcmNlbnRhZ2VDb21wbGV0ZSI6bnVsbCwiU3R5bGUiOnsiJGlkIjoiMzQzIiwiU2hhcGUiOjAsIlNoYXBlVGhpY2tuZXNzIjoxLCJEdXJhdGlvbkZvcm1hdCI6MCwiSW5jbHVkZU5vbldvcmtpbmdEYXlzSW5EdXJhdGlvbiI6ZmFsc2UsIlBlcmNlbnRhZ2VDb21wbGV0ZVN0eWxlIjp7IiRpZCI6IjM0NCIsIkZvbnRTZXR0aW5ncyI6eyIkaWQiOiIzN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zNDYiLCJMaW5lQ29sb3IiOm51bGwsIkxpbmVXZWlnaHQiOjAuMCwiTGluZVR5cGUiOjAsIlBhcmVudFN0eWxlIjpudWxsfSwiUGFyZW50U3R5bGUiOm51bGx9LCJEdXJhdGlvblN0eWxlIjp7IiRpZCI6IjM0NyIsIkZvbnRTZXR0aW5ncyI6eyIkaWQiOiIzN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zNDkiLCJMaW5lQ29sb3IiOm51bGwsIkxpbmVXZWlnaHQiOjAuMCwiTGluZVR5cGUiOjAsIlBhcmVudFN0eWxlIjpudWxsfSwiUGFyZW50U3R5bGUiOm51bGx9LCJIb3Jpem9udGFsQ29ubmVjdG9yU3R5bGUiOnsiJGlkIjoiMzUwIiwiTGluZUNvbG9yIjp7IiRyZWYiOiI5OCJ9LCJMaW5lV2VpZ2h0IjoxLjAsIkxpbmVUeXBlIjowLCJQYXJlbnRTdHlsZSI6bnVsbH0sIlZlcnRpY2FsQ29ubmVjdG9yU3R5bGUiOnsiJGlkIjoiMzU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1MiIsIk1hcmdpbiI6eyIkcmVmIjoiMTA0In0sIlBhZGRpbmciOnsiJHJlZiI6IjEwNSJ9LCJCYWNrZ3JvdW5kIjp7IiRpZCI6IjM1MyIsIkNvbG9yIjp7IiRpZCI6IjM1NCIsIkEiOjI1NSwiUiI6MiwiRyI6MTc4LCJCIjoyMzh9fSwiSXNWaXNpYmxlIjp0cnVlLCJXaWR0aCI6MC4wLCJIZWlnaHQiOjE2LjAsIkJvcmRlclN0eWxlIjp7IiRpZCI6IjM1NSIsIkxpbmVDb2xvciI6eyIkcmVmIjoiMTA5In0sIkxpbmVXZWlnaHQiOjAuMCwiTGluZVR5cGUiOjAsIlBhcmVudFN0eWxlIjpudWxsfSwiUGFyZW50U3R5bGUiOm51bGx9LCJUaXRsZVN0eWxlIjp7IiRpZCI6IjM1NiIsIkZvbnRTZXR0aW5ncyI6eyIkaWQiOiIzNTciLCJGb250U2l6ZSI6MTE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zNTgiLCJMaW5lQ29sb3IiOm51bGwsIkxpbmVXZWlnaHQiOjAuMCwiTGluZVR5cGUiOjAsIlBhcmVudFN0eWxlIjpudWxsfSwiUGFyZW50U3R5bGUiOm51bGx9LCJEYXRlU3R5bGUiOnsiJGlkIjoiMzU5IiwiRm9udFNldHRpbmdzIjp7IiRpZCI6IjM2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zNjEiLCJMaW5lQ29sb3IiOm51bGwsIkxpbmVXZWlnaHQiOjAuMCwiTGluZVR5cGUiOjAsIlBhcmVudFN0eWxlIjpudWxsfSwiUGFyZW50U3R5bGUiOm51bGx9LCJEYXRlRm9ybWF0Ijp7IiRyZWYiOiIxMjUifSwiSXNWaXNpYmxlIjp0cnVlLCJQYXJlbnRTdHlsZSI6bnVsbH0sIkluZGV4IjoxMiwiU21hcnREdXJhdGlvbkFjdGl2YXRlZCI6ZmFsc2UsIkRhdGVGb3JtYXQiOnsiJHJlZiI6IjEyNSJ9LCJJZCI6IjI4NzU3OTg1LTUyZDMtNDZhNS04YTUxLWE0Y2M2M2YzNDdmYiIsIkltcG9ydElkIjpudWxsLCJUaXRsZSI6IjE5ODQgQ2hldsOobmVtZW50IDogIGTDqXZlbG9wcGVtZW50IGRlcyBiYWNzIHRlY2hub2xvZ2lxdWVzIGV0IHByb2Zlc3Npb25uZWxzIiwiTm90ZSI6bnVsbCwiSHlwZXJsaW5rIjpudWxsLCJJc0NoYW5nZWQiOmZhbHNlLCJJc05ldyI6ZmFsc2V9LHsiJGlkIjoiMzYyIiwiR3JvdXBOYW1lIjpudWxsLCJTdGFydERhdGUiOiIyMDA1LTA5LTAxVDAwOjAwOjAwWiIsIkVuZERhdGUiOiIyMDE5LTA5LTAxVDIzOjU5OjAwWiIsIlBlcmNlbnRhZ2VDb21wbGV0ZSI6bnVsbCwiU3R5bGUiOnsiJGlkIjoiMzYzIiwiU2hhcGUiOjAsIlNoYXBlVGhpY2tuZXNzIjoxLCJEdXJhdGlvbkZvcm1hdCI6MCwiSW5jbHVkZU5vbldvcmtpbmdEYXlzSW5EdXJhdGlvbiI6ZmFsc2UsIlBlcmNlbnRhZ2VDb21wbGV0ZVN0eWxlIjp7IiRpZCI6IjM2NCIsIkZvbnRTZXR0aW5ncyI6eyIkaWQiOiIzNj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zNjYiLCJMaW5lQ29sb3IiOm51bGwsIkxpbmVXZWlnaHQiOjAuMCwiTGluZVR5cGUiOjAsIlBhcmVudFN0eWxlIjpudWxsfSwiUGFyZW50U3R5bGUiOm51bGx9LCJEdXJhdGlvblN0eWxlIjp7IiRpZCI6IjM2NyIsIkZvbnRTZXR0aW5ncyI6eyIkaWQiOiIzNj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zNjkiLCJMaW5lQ29sb3IiOm51bGwsIkxpbmVXZWlnaHQiOjAuMCwiTGluZVR5cGUiOjAsIlBhcmVudFN0eWxlIjpudWxsfSwiUGFyZW50U3R5bGUiOm51bGx9LCJIb3Jpem9udGFsQ29ubmVjdG9yU3R5bGUiOnsiJGlkIjoiMzcwIiwiTGluZUNvbG9yIjp7IiRyZWYiOiI5OCJ9LCJMaW5lV2VpZ2h0IjoxLjAsIkxpbmVUeXBlIjowLCJQYXJlbnRTdHlsZSI6bnVsbH0sIlZlcnRpY2FsQ29ubmVjdG9yU3R5bGUiOnsiJGlkIjoiMzc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3MiIsIk1hcmdpbiI6eyIkcmVmIjoiMTA0In0sIlBhZGRpbmciOnsiJHJlZiI6IjEwNSJ9LCJCYWNrZ3JvdW5kIjp7IiRpZCI6IjM3MyIsIkNvbG9yIjp7IiRpZCI6IjM3NCIsIkEiOjI1NSwiUiI6MTg3LCJHIjoyMTksIkIiOjI0OH19LCJJc1Zpc2libGUiOnRydWUsIldpZHRoIjowLjAsIkhlaWdodCI6MTYuMCwiQm9yZGVyU3R5bGUiOnsiJGlkIjoiMzc1IiwiTGluZUNvbG9yIjp7IiRyZWYiOiIxMDkifSwiTGluZVdlaWdodCI6MC4wLCJMaW5lVHlwZSI6MCwiUGFyZW50U3R5bGUiOm51bGx9LCJQYXJlbnRTdHlsZSI6bnVsbH0sIlRpdGxlU3R5bGUiOnsiJGlkIjoiMzc2IiwiRm9udFNldHRpbmdzIjp7IiRpZCI6IjM3NyIsIkZvbnRTaXplIjoxMSwiRm9udE5hbWUiOiJDYWxpYnJpIiwiSXNCb2xkIjp0cnVlLCJJc0l0YWxpYyI6ZmFsc2UsIklzVW5kZXJsaW5lZCI6ZmFsc2UsIlBhcmVudFN0eWxlIjpudWxsfSwiQXV0b1NpemUiOjIsIkZvcmVncm91bmQiOnsiJHJlZiI6IjExMyJ9LCJNYXhXaWR0aCI6MzYwLjE0Mzg1OTg2MzI4MTI1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zNzgiLCJMaW5lQ29sb3IiOm51bGwsIkxpbmVXZWlnaHQiOjAuMCwiTGluZVR5cGUiOjAsIlBhcmVudFN0eWxlIjpudWxsfSwiUGFyZW50U3R5bGUiOm51bGx9LCJEYXRlU3R5bGUiOnsiJGlkIjoiMzc5IiwiRm9udFNldHRpbmdzIjp7IiRpZCI6IjM4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zODEiLCJMaW5lQ29sb3IiOm51bGwsIkxpbmVXZWlnaHQiOjAuMCwiTGluZVR5cGUiOjAsIlBhcmVudFN0eWxlIjpudWxsfSwiUGFyZW50U3R5bGUiOm51bGx9LCJEYXRlRm9ybWF0Ijp7IiRyZWYiOiIxMjUifSwiSXNWaXNpYmxlIjp0cnVlLCJQYXJlbnRTdHlsZSI6bnVsbH0sIkluZGV4IjoxMywiU21hcnREdXJhdGlvbkFjdGl2YXRlZCI6ZmFsc2UsIkRhdGVGb3JtYXQiOnsiJHJlZiI6IjEyNSJ9LCJJZCI6ImY4OWMyZDFkLWYyYTctNDM1OC1iMDFhLTFlZDZiMDFiNTY4MSIsIkltcG9ydElkIjpudWxsLCJUaXRsZSI6IjIwMDUgbG9pIEZpbGxvbiA6IGNyw6lhdGlvbiBkdSBzb2NsZSBjb21tdW4gZGUgY29ubmFpc3NhbmNlcyIsIk5vdGUiOm51bGwsIkh5cGVybGluayI6bnVsbCwiSXNDaGFuZ2VkIjpmYWxzZSwiSXNOZXciOmZhbHNlfSx7IiRpZCI6IjM4MiIsIkdyb3VwTmFtZSI6bnVsbCwiU3RhcnREYXRlIjoiMjAwOS0wOS0wMVQwMDowMDowMFoiLCJFbmREYXRlIjoiMjAxOS0wOS0wMVQyMzo1OTowMFoiLCJQZXJjZW50YWdlQ29tcGxldGUiOm51bGwsIlN0eWxlIjp7IiRpZCI6IjM4MyIsIlNoYXBlIjowLCJTaGFwZVRoaWNrbmVzcyI6MSwiRHVyYXRpb25Gb3JtYXQiOjAsIkluY2x1ZGVOb25Xb3JraW5nRGF5c0luRHVyYXRpb24iOmZhbHNlLCJQZXJjZW50YWdlQ29tcGxldGVTdHlsZSI6eyIkaWQiOiIzODQiLCJGb250U2V0dGluZ3MiOnsiJGlkIjoiMzg1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zg2IiwiTGluZUNvbG9yIjpudWxsLCJMaW5lV2VpZ2h0IjowLjAsIkxpbmVUeXBlIjowLCJQYXJlbnRTdHlsZSI6bnVsbH0sIlBhcmVudFN0eWxlIjpudWxsfSwiRHVyYXRpb25TdHlsZSI6eyIkaWQiOiIzODciLCJGb250U2V0dGluZ3MiOnsiJGlkIjoiMzg4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zg5IiwiTGluZUNvbG9yIjpudWxsLCJMaW5lV2VpZ2h0IjowLjAsIkxpbmVUeXBlIjowLCJQYXJlbnRTdHlsZSI6bnVsbH0sIlBhcmVudFN0eWxlIjpudWxsfSwiSG9yaXpvbnRhbENvbm5lY3RvclN0eWxlIjp7IiRpZCI6IjM5MCIsIkxpbmVDb2xvciI6eyIkcmVmIjoiOTgifSwiTGluZVdlaWdodCI6MS4wLCJMaW5lVHlwZSI6MCwiUGFyZW50U3R5bGUiOm51bGx9LCJWZXJ0aWNhbENvbm5lY3RvclN0eWxlIjp7IiRpZCI6IjM5MS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OTIiLCJNYXJnaW4iOnsiJHJlZiI6IjEwNCJ9LCJQYWRkaW5nIjp7IiRyZWYiOiIxMDUifSwiQmFja2dyb3VuZCI6eyIkaWQiOiIzOTMiLCJDb2xvciI6eyIkaWQiOiIzOTQiLCJBIjoyNTUsIlIiOjkyLCJHIjoyNDMsIkIiOjEwMH19LCJJc1Zpc2libGUiOnRydWUsIldpZHRoIjowLjAsIkhlaWdodCI6MTYuMCwiQm9yZGVyU3R5bGUiOnsiJGlkIjoiMzk1IiwiTGluZUNvbG9yIjp7IiRyZWYiOiIxMDkifSwiTGluZVdlaWdodCI6MC4wLCJMaW5lVHlwZSI6MCwiUGFyZW50U3R5bGUiOm51bGx9LCJQYXJlbnRTdHlsZSI6bnVsbH0sIlRpdGxlU3R5bGUiOnsiJGlkIjoiMzk2IiwiRm9udFNldHRpbmdzIjp7IiRpZCI6IjM5NyIsIkZvbnRTaXplIjoxMSwiRm9udE5hbWUiOiJDYWxpYnJpIiwiSXNCb2xkIjp0cnVlLCJJc0l0YWxpYyI6ZmFsc2UsIklzVW5kZXJsaW5lZCI6ZmFsc2UsIlBhcmVudFN0eWxlIjpudWxsfSwiQXV0b1NpemUiOjIsIkZvcmVncm91bmQiOnsiJHJlZiI6IjExMyJ9LCJNYXhXaWR0aCI6Mjk0LjQyNDE2MzgxODM1OTM4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zOTgiLCJMaW5lQ29sb3IiOm51bGwsIkxpbmVXZWlnaHQiOjAuMCwiTGluZVR5cGUiOjAsIlBhcmVudFN0eWxlIjpudWxsfSwiUGFyZW50U3R5bGUiOm51bGx9LCJEYXRlU3R5bGUiOnsiJGlkIjoiMzk5IiwiRm9udFNldHRpbmdzIjp7IiRpZCI6IjQw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0MDEiLCJMaW5lQ29sb3IiOm51bGwsIkxpbmVXZWlnaHQiOjAuMCwiTGluZVR5cGUiOjAsIlBhcmVudFN0eWxlIjpudWxsfSwiUGFyZW50U3R5bGUiOm51bGx9LCJEYXRlRm9ybWF0Ijp7IiRyZWYiOiIxMjUifSwiSXNWaXNpYmxlIjp0cnVlLCJQYXJlbnRTdHlsZSI6bnVsbH0sIkluZGV4IjoxNCwiU21hcnREdXJhdGlvbkFjdGl2YXRlZCI6ZmFsc2UsIkRhdGVGb3JtYXQiOnsiJHJlZiI6IjEyNSJ9LCJJZCI6IjdlMjk0MmJhLTJlYzEtNGE1Ni04ZThhLWJhMWViM2Q5YzMyMiIsIkltcG9ydElkIjpudWxsLCJUaXRsZSI6IjIwMDkgTGUgYmFjIHByb2Zlc3Npb25uZWwgc2UgcHLDqXBhcmUgZW4gdHJvaXMgYW5zIiwiTm90ZSI6bnVsbCwiSHlwZXJsaW5rIjpudWxsLCJJc0NoYW5nZWQiOmZhbHNlLCJJc05ldyI6ZmFsc2V9LHsiJGlkIjoiNDAyIiwiR3JvdXBOYW1lIjpudWxsLCJTdGFydERhdGUiOiIyMDEzLTA5LTAxVDAwOjAwOjAwWiIsIkVuZERhdGUiOiIyMDE5LTA5LTAxVDIzOjU5OjAwWiIsIlBlcmNlbnRhZ2VDb21wbGV0ZSI6bnVsbCwiU3R5bGUiOnsiJGlkIjoiNDAzIiwiU2hhcGUiOjAsIlNoYXBlVGhpY2tuZXNzIjoxLCJEdXJhdGlvbkZvcm1hdCI6MCwiSW5jbHVkZU5vbldvcmtpbmdEYXlzSW5EdXJhdGlvbiI6ZmFsc2UsIlBlcmNlbnRhZ2VDb21wbGV0ZVN0eWxlIjp7IiRpZCI6IjQwNCIsIkZvbnRTZXR0aW5ncyI6eyIkaWQiOiI0M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0MDYiLCJMaW5lQ29sb3IiOm51bGwsIkxpbmVXZWlnaHQiOjAuMCwiTGluZVR5cGUiOjAsIlBhcmVudFN0eWxlIjpudWxsfSwiUGFyZW50U3R5bGUiOm51bGx9LCJEdXJhdGlvblN0eWxlIjp7IiRpZCI6IjQwNyIsIkZvbnRTZXR0aW5ncyI6eyIkaWQiOiI0M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0MDkiLCJMaW5lQ29sb3IiOm51bGwsIkxpbmVXZWlnaHQiOjAuMCwiTGluZVR5cGUiOjAsIlBhcmVudFN0eWxlIjpudWxsfSwiUGFyZW50U3R5bGUiOm51bGx9LCJIb3Jpem9udGFsQ29ubmVjdG9yU3R5bGUiOnsiJGlkIjoiNDEwIiwiTGluZUNvbG9yIjp7IiRyZWYiOiI5OCJ9LCJMaW5lV2VpZ2h0IjoxLjAsIkxpbmVUeXBlIjowLCJQYXJlbnRTdHlsZSI6bnVsbH0sIlZlcnRpY2FsQ29ubmVjdG9yU3R5bGUiOnsiJGlkIjoiNDE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xMiIsIk1hcmdpbiI6eyIkcmVmIjoiMTA0In0sIlBhZGRpbmciOnsiJHJlZiI6IjEwNSJ9LCJCYWNrZ3JvdW5kIjp7IiRpZCI6IjQxMyIsIkNvbG9yIjp7IiRpZCI6IjQxNCIsIkEiOjI1NSwiUiI6MjAwLCJHIjoxOTcsIkIiOjE5N319LCJJc1Zpc2libGUiOnRydWUsIldpZHRoIjowLjAsIkhlaWdodCI6MTYuMCwiQm9yZGVyU3R5bGUiOnsiJGlkIjoiNDE1IiwiTGluZUNvbG9yIjp7IiRyZWYiOiIxMDkifSwiTGluZVdlaWdodCI6MC4wLCJMaW5lVHlwZSI6MCwiUGFyZW50U3R5bGUiOm51bGx9LCJQYXJlbnRTdHlsZSI6bnVsbH0sIlRpdGxlU3R5bGUiOnsiJGlkIjoiNDE2IiwiRm9udFNldHRpbmdzIjp7IiRpZCI6IjQxNyIsIkZvbnRTaXplIjoxMSwiRm9udE5hbWUiOiJDYWxpYnJpIiwiSXNCb2xkIjp0cnVlLCJJc0l0YWxpYyI6ZmFsc2UsIklzVW5kZXJsaW5lZCI6ZmFsc2UsIlBhcmVudFN0eWxlIjpudWxsfSwiQXV0b1NpemUiOjIsIkZvcmVncm91bmQiOnsiJHJlZiI6IjExMyJ9LCJNYXhXaWR0aCI6Mjc0LjcwODI4MjQ3MDcwMzEy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0MTgiLCJMaW5lQ29sb3IiOm51bGwsIkxpbmVXZWlnaHQiOjAuMCwiTGluZVR5cGUiOjAsIlBhcmVudFN0eWxlIjpudWxsfSwiUGFyZW50U3R5bGUiOm51bGx9LCJEYXRlU3R5bGUiOnsiJGlkIjoiNDE5IiwiRm9udFNldHRpbmdzIjp7IiRpZCI6IjQy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0MjEiLCJMaW5lQ29sb3IiOm51bGwsIkxpbmVXZWlnaHQiOjAuMCwiTGluZVR5cGUiOjAsIlBhcmVudFN0eWxlIjpudWxsfSwiUGFyZW50U3R5bGUiOm51bGx9LCJEYXRlRm9ybWF0Ijp7IiRyZWYiOiIxMjUifSwiSXNWaXNpYmxlIjp0cnVlLCJQYXJlbnRTdHlsZSI6bnVsbH0sIkluZGV4IjoxNSwiU21hcnREdXJhdGlvbkFjdGl2YXRlZCI6ZmFsc2UsIkRhdGVGb3JtYXQiOnsiJHJlZiI6IjEyNSJ9LCJJZCI6IjUyYzYwNDU1LWIzZmEtNDMyZi05NTMwLTM4OWUzMTVmMWUxMyIsIkltcG9ydElkIjpudWxsLCJUaXRsZSI6IjIwMTMgbG9pIHJlZm9uZGF0aW9uIGRlIGzigJnDqWNvbGUgVmluY2VudCBQZWlsbG9uIiwiTm90ZSI6bnVsbCwiSHlwZXJsaW5rIjpudWxsLCJJc0NoYW5nZWQiOmZhbHNlLCJJc05ldyI6ZmFsc2V9LHsiJGlkIjoiNDIyIiwiR3JvdXBOYW1lIjpudWxsLCJTdGFydERhdGUiOiIyMDE2LTA5LTAxVDAwOjAwOjAwWiIsIkVuZERhdGUiOiIyMDE5LTA5LTAxVDIzOjU5OjAwWiIsIlBlcmNlbnRhZ2VDb21wbGV0ZSI6bnVsbCwiU3R5bGUiOnsiJGlkIjoiNDIzIiwiU2hhcGUiOjAsIlNoYXBlVGhpY2tuZXNzIjoxLCJEdXJhdGlvbkZvcm1hdCI6MCwiSW5jbHVkZU5vbldvcmtpbmdEYXlzSW5EdXJhdGlvbiI6ZmFsc2UsIlBlcmNlbnRhZ2VDb21wbGV0ZVN0eWxlIjp7IiRpZCI6IjQyNCIsIkZvbnRTZXR0aW5ncyI6eyIkaWQiOiI0Mj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0MjYiLCJMaW5lQ29sb3IiOm51bGwsIkxpbmVXZWlnaHQiOjAuMCwiTGluZVR5cGUiOjAsIlBhcmVudFN0eWxlIjpudWxsfSwiUGFyZW50U3R5bGUiOm51bGx9LCJEdXJhdGlvblN0eWxlIjp7IiRpZCI6IjQyNyIsIkZvbnRTZXR0aW5ncyI6eyIkaWQiOiI0Mj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0MjkiLCJMaW5lQ29sb3IiOm51bGwsIkxpbmVXZWlnaHQiOjAuMCwiTGluZVR5cGUiOjAsIlBhcmVudFN0eWxlIjpudWxsfSwiUGFyZW50U3R5bGUiOm51bGx9LCJIb3Jpem9udGFsQ29ubmVjdG9yU3R5bGUiOnsiJGlkIjoiNDMwIiwiTGluZUNvbG9yIjp7IiRyZWYiOiI5OCJ9LCJMaW5lV2VpZ2h0IjoxLjAsIkxpbmVUeXBlIjowLCJQYXJlbnRTdHlsZSI6bnVsbH0sIlZlcnRpY2FsQ29ubmVjdG9yU3R5bGUiOnsiJGlkIjoiNDM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zMiIsIk1hcmdpbiI6eyIkcmVmIjoiMTA0In0sIlBhZGRpbmciOnsiJHJlZiI6IjEwNSJ9LCJCYWNrZ3JvdW5kIjp7IiRpZCI6IjQzMyIsIkNvbG9yIjp7IiRpZCI6IjQzNCIsIkEiOjI1NSwiUiI6NzUsIkciOjE3MiwiQiI6MTk4fX0sIklzVmlzaWJsZSI6dHJ1ZSwiV2lkdGgiOjAuMCwiSGVpZ2h0IjoxNi4wLCJCb3JkZXJTdHlsZSI6eyIkaWQiOiI0MzUiLCJMaW5lQ29sb3IiOnsiJHJlZiI6IjEwOSJ9LCJMaW5lV2VpZ2h0IjowLjAsIkxpbmVUeXBlIjowLCJQYXJlbnRTdHlsZSI6bnVsbH0sIlBhcmVudFN0eWxlIjpudWxsfSwiVGl0bGVTdHlsZSI6eyIkaWQiOiI0MzYiLCJGb250U2V0dGluZ3MiOnsiJGlkIjoiNDM3IiwiRm9udFNpemUiOjExLCJGb250TmFtZSI6IkNhbGlicmkiLCJJc0JvbGQiOnRydWUsIklzSXRhbGljIjpmYWxzZSwiSXNVbmRlcmxpbmVkIjpmYWxzZSwiUGFyZW50U3R5bGUiOm51bGx9LCJBdXRvU2l6ZSI6MiwiRm9yZWdyb3VuZCI6eyIkcmVmIjoiMTEzIn0sIk1heFdpZHRoIjo1NTguNjE3MzA5NTcwMzEyNSwiTWF4SGVpZ2h0IjoiSW5maW5pdHkiLCJTbWFydEZvcmVncm91bmRJc0FjdGl2ZSI6ZmFsc2UsIkhvcml6b250YWxBbGlnbm1lbnQiOjAsIlZlcnRpY2FsQWxpZ25tZW50IjowLCJTbWFydEZvcmVncm91bmQiOm51bGwsIk1hcmdpbiI6eyIkcmVmIjoiMTE1In0sIlBhZGRpbmciOnsiJHJlZiI6IjExNiJ9LCJCYWNrZ3JvdW5kIjp7IiRyZWYiOiIxMTcifSwiSXNWaXNpYmxlIjp0cnVlLCJXaWR0aCI6MC4wLCJIZWlnaHQiOjAuMCwiQm9yZGVyU3R5bGUiOnsiJGlkIjoiNDM4IiwiTGluZUNvbG9yIjpudWxsLCJMaW5lV2VpZ2h0IjowLjAsIkxpbmVUeXBlIjowLCJQYXJlbnRTdHlsZSI6bnVsbH0sIlBhcmVudFN0eWxlIjpudWxsfSwiRGF0ZVN0eWxlIjp7IiRpZCI6IjQzOSIsIkZvbnRTZXR0aW5ncyI6eyIkaWQiOiI0NDA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NDQxIiwiTGluZUNvbG9yIjpudWxsLCJMaW5lV2VpZ2h0IjowLjAsIkxpbmVUeXBlIjowLCJQYXJlbnRTdHlsZSI6bnVsbH0sIlBhcmVudFN0eWxlIjpudWxsfSwiRGF0ZUZvcm1hdCI6eyIkcmVmIjoiMTI1In0sIklzVmlzaWJsZSI6dHJ1ZSwiUGFyZW50U3R5bGUiOm51bGx9LCJJbmRleCI6MTYsIlNtYXJ0RHVyYXRpb25BY3RpdmF0ZWQiOmZhbHNlLCJEYXRlRm9ybWF0Ijp7IiRyZWYiOiIxMjUifSwiSWQiOiI4Zjk5ZWU3Ny1jMjQyLTQ2MWQtYWM4ZC1mNGE2YzE2Nzc5MjkiLCJJbXBvcnRJZCI6bnVsbCwiVGl0bGUiOiIyMDE2IE5vdXZlYXV4IGN5Y2xlcyAtIG5vdXZlYXUgc29jbGUgY29tbXVuIGRlIGNvbm5haXNzYW5jZXMsIGNvbXDDqXRlbmNlcyBldCBkZSBjdWx0dXJlIiwiTm90ZSI6bnVsbCwiSHlwZXJsaW5rIjpudWxsLCJJc0NoYW5nZWQiOmZhbHNlLCJJc05ldyI6ZmFsc2V9LHsiJGlkIjoiNDQyIiwiR3JvdXBOYW1lIjpudWxsLCJTdGFydERhdGUiOiIyMDE5LTA5LTAxVDAwOjAwOjAwWiIsIkVuZERhdGUiOiIyMDE5LTA5LTAxVDIzOjU5OjAwWiIsIlBlcmNlbnRhZ2VDb21wbGV0ZSI6bnVsbCwiU3R5bGUiOnsiJGlkIjoiNDQzIiwiU2hhcGUiOjAsIlNoYXBlVGhpY2tuZXNzIjoxLCJEdXJhdGlvbkZvcm1hdCI6MCwiSW5jbHVkZU5vbldvcmtpbmdEYXlzSW5EdXJhdGlvbiI6ZmFsc2UsIlBlcmNlbnRhZ2VDb21wbGV0ZVN0eWxlIjp7IiRpZCI6IjQ0NCIsIkZvbnRTZXR0aW5ncyI6eyIkaWQiOiI0N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0NDYiLCJMaW5lQ29sb3IiOm51bGwsIkxpbmVXZWlnaHQiOjAuMCwiTGluZVR5cGUiOjAsIlBhcmVudFN0eWxlIjpudWxsfSwiUGFyZW50U3R5bGUiOm51bGx9LCJEdXJhdGlvblN0eWxlIjp7IiRpZCI6IjQ0NyIsIkZvbnRTZXR0aW5ncyI6eyIkaWQiOiI0N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0NDkiLCJMaW5lQ29sb3IiOm51bGwsIkxpbmVXZWlnaHQiOjAuMCwiTGluZVR5cGUiOjAsIlBhcmVudFN0eWxlIjpudWxsfSwiUGFyZW50U3R5bGUiOm51bGx9LCJIb3Jpem9udGFsQ29ubmVjdG9yU3R5bGUiOnsiJGlkIjoiNDUwIiwiTGluZUNvbG9yIjp7IiRyZWYiOiI5OCJ9LCJMaW5lV2VpZ2h0IjoxLjAsIkxpbmVUeXBlIjowLCJQYXJlbnRTdHlsZSI6bnVsbH0sIlZlcnRpY2FsQ29ubmVjdG9yU3R5bGUiOnsiJGlkIjoiNDU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1MiIsIk1hcmdpbiI6eyIkcmVmIjoiMTA0In0sIlBhZGRpbmciOnsiJHJlZiI6IjEwNSJ9LCJCYWNrZ3JvdW5kIjp7IiRpZCI6IjQ1MyIsIkNvbG9yIjp7IiRpZCI6IjQ1NCIsIkEiOjI1NSwiUiI6MiwiRyI6MTc4LCJCIjoyMzh9fSwiSXNWaXNpYmxlIjp0cnVlLCJXaWR0aCI6MC4wLCJIZWlnaHQiOjE2LjAsIkJvcmRlclN0eWxlIjp7IiRpZCI6IjQ1NSIsIkxpbmVDb2xvciI6eyIkcmVmIjoiMTA5In0sIkxpbmVXZWlnaHQiOjAuMCwiTGluZVR5cGUiOjAsIlBhcmVudFN0eWxlIjpudWxsfSwiUGFyZW50U3R5bGUiOm51bGx9LCJUaXRsZVN0eWxlIjp7IiRpZCI6IjQ1NiIsIkZvbnRTZXR0aW5ncyI6eyIkaWQiOiI0NTciLCJGb250U2l6ZSI6MTEsIkZvbnROYW1lIjoiQ2FsaWJyaSIsIklzQm9sZCI6dHJ1ZSwiSXNJdGFsaWMiOmZhbHNlLCJJc1VuZGVybGluZWQiOmZhbHNlLCJQYXJlbnRTdHlsZSI6bnVsbH0sIkF1dG9TaXplIjoyLCJGb3JlZ3JvdW5kIjp7IiRyZWYiOiIxMTMifSwiTWF4V2lkdGgiOjQ5Mi44OTc2NDQwNDI5Njg3NSwiTWF4SGVpZ2h0IjoiSW5maW5pdHkiLCJTbWFydEZvcmVncm91bmRJc0FjdGl2ZSI6ZmFsc2UsIkhvcml6b250YWxBbGlnbm1lbnQiOjAsIlZlcnRpY2FsQWxpZ25tZW50IjowLCJTbWFydEZvcmVncm91bmQiOm51bGwsIk1hcmdpbiI6eyIkcmVmIjoiMTE1In0sIlBhZGRpbmciOnsiJHJlZiI6IjExNiJ9LCJCYWNrZ3JvdW5kIjp7IiRyZWYiOiIxMTcifSwiSXNWaXNpYmxlIjp0cnVlLCJXaWR0aCI6MC4wLCJIZWlnaHQiOjAuMCwiQm9yZGVyU3R5bGUiOnsiJGlkIjoiNDU4IiwiTGluZUNvbG9yIjpudWxsLCJMaW5lV2VpZ2h0IjowLjAsIkxpbmVUeXBlIjowLCJQYXJlbnRTdHlsZSI6bnVsbH0sIlBhcmVudFN0eWxlIjpudWxsfSwiRGF0ZVN0eWxlIjp7IiRpZCI6IjQ1OSIsIkZvbnRTZXR0aW5ncyI6eyIkaWQiOiI0NjA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NDYxIiwiTGluZUNvbG9yIjpudWxsLCJMaW5lV2VpZ2h0IjowLjAsIkxpbmVUeXBlIjowLCJQYXJlbnRTdHlsZSI6bnVsbH0sIlBhcmVudFN0eWxlIjpudWxsfSwiRGF0ZUZvcm1hdCI6eyIkcmVmIjoiMTI1In0sIklzVmlzaWJsZSI6dHJ1ZSwiUGFyZW50U3R5bGUiOm51bGx9LCJJbmRleCI6MTcsIlNtYXJ0RHVyYXRpb25BY3RpdmF0ZWQiOmZhbHNlLCJEYXRlRm9ybWF0Ijp7IiRyZWYiOiIxMjUifSwiSWQiOiJlZjY3MmNmYi0xMzQ2LTRlOTYtYmVlNC0wZTkzNjNmZWYzMWMiLCJJbXBvcnRJZCI6bnVsbCwiVGl0bGUiOiIyMDE5IE5vdXZlYXUgbHljw6llIGfDqW7DqXJhbCBldCB0ZWNobm9sb2dpcXVlIC0gUsOpZm9ybWUgZGUgbGEgdm9pZSBwcm9mZXNzaW9ubmVsbGUiLCJOb3RlIjpudWxsLCJIeXBlcmxpbmsiOm51bGwsIklzQ2hhbmdlZCI6ZmFsc2UsIklzTmV3IjpmYWxzZX1dLCJNc1Byb2plY3RJdGVtc1RyZWUiOnsiJGlkIjoiNDYyIiwiUm9vdCI6eyJJbXBvcnRJZCI6bnVsbCwiSXNJbXBvcnRlZCI6ZmFsc2UsIkNoaWxkcmVuIjpbXX19LCJNZXRhZGF0YSI6eyIkaWQiOiI0NjMiLCJSZWNlbnRDb2xvcnNDb2xsZWN0aW9uIjoiW1wiI0ZGRTY0MkREXCIsXCIjRkZGNDIwQzVcIixcIiNGRjVDRjM2NFwiLFwiI0ZGMDJCMkVFXCIsXCIjRkZFRDdEMzFcIixcIiNGRjFBQUE0MlwiLFwiI0ZGODE4MTg1XCIsXCIjRkY0NDU0NkFcIl0ifSwiU2V0dGluZ3MiOnsiJGlkIjoiNDY0IiwiSW1wYU9wdGlvbnMiOnsiJGlkIjoiNDY1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0NjYiLCJVc2VUaW1lIjpmYWxzZSwiV29ya0RheVN0YXJ0IjoiMDA6MDA6MDAiLCJXb3JrRGF5RW5kIjoiMjM6NTk6MDAifSwiTGFzdFVzZWRUZW1wbGF0ZUlkIjoiNzM1NWI2MzMtYWM2Ni00NTI4LThiNGQtMjk5ZmFlZGM5ZWU5In0="/>
  <p:tag name="__MASTER" val="__part_0"/>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193.xml><?xml version="1.0" encoding="utf-8"?>
<p:tagLst xmlns:a="http://schemas.openxmlformats.org/drawingml/2006/main" xmlns:r="http://schemas.openxmlformats.org/officeDocument/2006/relationships" xmlns:p="http://schemas.openxmlformats.org/presentationml/2006/main">
  <p:tag name="OTLMARKERSHAPE" val="OTL"/>
</p:tagLst>
</file>

<file path=ppt/tags/tag194.xml><?xml version="1.0" encoding="utf-8"?>
<p:tagLst xmlns:a="http://schemas.openxmlformats.org/drawingml/2006/main" xmlns:r="http://schemas.openxmlformats.org/officeDocument/2006/relationships" xmlns:p="http://schemas.openxmlformats.org/presentationml/2006/main">
  <p:tag name="OTLMARKERSHAPE" val="OTL"/>
</p:tagLst>
</file>

<file path=ppt/tags/tag195.xml><?xml version="1.0" encoding="utf-8"?>
<p:tagLst xmlns:a="http://schemas.openxmlformats.org/drawingml/2006/main" xmlns:r="http://schemas.openxmlformats.org/officeDocument/2006/relationships" xmlns:p="http://schemas.openxmlformats.org/presentationml/2006/main">
  <p:tag name="OTLMARKERSHAPE" val="OTL"/>
</p:tagLst>
</file>

<file path=ppt/tags/tag196.xml><?xml version="1.0" encoding="utf-8"?>
<p:tagLst xmlns:a="http://schemas.openxmlformats.org/drawingml/2006/main" xmlns:r="http://schemas.openxmlformats.org/officeDocument/2006/relationships" xmlns:p="http://schemas.openxmlformats.org/presentationml/2006/main">
  <p:tag name="OTLMARKERSHAPE" val="OTL"/>
</p:tagLst>
</file>

<file path=ppt/tags/tag197.xml><?xml version="1.0" encoding="utf-8"?>
<p:tagLst xmlns:a="http://schemas.openxmlformats.org/drawingml/2006/main" xmlns:r="http://schemas.openxmlformats.org/officeDocument/2006/relationships" xmlns:p="http://schemas.openxmlformats.org/presentationml/2006/main">
  <p:tag name="OTLMARKERSHAPE" val="OTL"/>
</p:tagLst>
</file>

<file path=ppt/tags/tag198.xml><?xml version="1.0" encoding="utf-8"?>
<p:tagLst xmlns:a="http://schemas.openxmlformats.org/drawingml/2006/main" xmlns:r="http://schemas.openxmlformats.org/officeDocument/2006/relationships" xmlns:p="http://schemas.openxmlformats.org/presentationml/2006/main">
  <p:tag name="OTLMARKERSHAPE" val="OTL"/>
</p:tagLst>
</file>

<file path=ppt/tags/tag19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00.xml><?xml version="1.0" encoding="utf-8"?>
<p:tagLst xmlns:a="http://schemas.openxmlformats.org/drawingml/2006/main" xmlns:r="http://schemas.openxmlformats.org/officeDocument/2006/relationships" xmlns:p="http://schemas.openxmlformats.org/presentationml/2006/main">
  <p:tag name="OTLMARKERSHAPE" val="OTL"/>
</p:tagLst>
</file>

<file path=ppt/tags/tag201.xml><?xml version="1.0" encoding="utf-8"?>
<p:tagLst xmlns:a="http://schemas.openxmlformats.org/drawingml/2006/main" xmlns:r="http://schemas.openxmlformats.org/officeDocument/2006/relationships" xmlns:p="http://schemas.openxmlformats.org/presentationml/2006/main">
  <p:tag name="OTLMARKERSHAPE" val="OTL"/>
</p:tagLst>
</file>

<file path=ppt/tags/tag202.xml><?xml version="1.0" encoding="utf-8"?>
<p:tagLst xmlns:a="http://schemas.openxmlformats.org/drawingml/2006/main" xmlns:r="http://schemas.openxmlformats.org/officeDocument/2006/relationships" xmlns:p="http://schemas.openxmlformats.org/presentationml/2006/main">
  <p:tag name="OTLMARKERSHAPE" val="OTL"/>
</p:tagLst>
</file>

<file path=ppt/tags/tag203.xml><?xml version="1.0" encoding="utf-8"?>
<p:tagLst xmlns:a="http://schemas.openxmlformats.org/drawingml/2006/main" xmlns:r="http://schemas.openxmlformats.org/officeDocument/2006/relationships" xmlns:p="http://schemas.openxmlformats.org/presentationml/2006/main">
  <p:tag name="OTLMARKERSHAPE" val="OTL"/>
</p:tagLst>
</file>

<file path=ppt/tags/tag204.xml><?xml version="1.0" encoding="utf-8"?>
<p:tagLst xmlns:a="http://schemas.openxmlformats.org/drawingml/2006/main" xmlns:r="http://schemas.openxmlformats.org/officeDocument/2006/relationships" xmlns:p="http://schemas.openxmlformats.org/presentationml/2006/main">
  <p:tag name="OTLMARKERSHAPE" val="OTL"/>
</p:tagLst>
</file>

<file path=ppt/tags/tag205.xml><?xml version="1.0" encoding="utf-8"?>
<p:tagLst xmlns:a="http://schemas.openxmlformats.org/drawingml/2006/main" xmlns:r="http://schemas.openxmlformats.org/officeDocument/2006/relationships" xmlns:p="http://schemas.openxmlformats.org/presentationml/2006/main">
  <p:tag name="OTLMARKERSHAPE" val="OTL"/>
</p:tagLst>
</file>

<file path=ppt/tags/tag206.xml><?xml version="1.0" encoding="utf-8"?>
<p:tagLst xmlns:a="http://schemas.openxmlformats.org/drawingml/2006/main" xmlns:r="http://schemas.openxmlformats.org/officeDocument/2006/relationships" xmlns:p="http://schemas.openxmlformats.org/presentationml/2006/main">
  <p:tag name="OTLMARKERSHAPE" val="OTL"/>
</p:tagLst>
</file>

<file path=ppt/tags/tag207.xml><?xml version="1.0" encoding="utf-8"?>
<p:tagLst xmlns:a="http://schemas.openxmlformats.org/drawingml/2006/main" xmlns:r="http://schemas.openxmlformats.org/officeDocument/2006/relationships" xmlns:p="http://schemas.openxmlformats.org/presentationml/2006/main">
  <p:tag name="OTLMARKERSHAPE" val="OTL"/>
</p:tagLst>
</file>

<file path=ppt/tags/tag208.xml><?xml version="1.0" encoding="utf-8"?>
<p:tagLst xmlns:a="http://schemas.openxmlformats.org/drawingml/2006/main" xmlns:r="http://schemas.openxmlformats.org/officeDocument/2006/relationships" xmlns:p="http://schemas.openxmlformats.org/presentationml/2006/main">
  <p:tag name="OTLMARKERSHAPE" val="OTL"/>
</p:tagLst>
</file>

<file path=ppt/tags/tag209.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10.xml><?xml version="1.0" encoding="utf-8"?>
<p:tagLst xmlns:a="http://schemas.openxmlformats.org/drawingml/2006/main" xmlns:r="http://schemas.openxmlformats.org/officeDocument/2006/relationships" xmlns:p="http://schemas.openxmlformats.org/presentationml/2006/main">
  <p:tag name="OTLMARKERSHAPE" val="OTL"/>
</p:tagLst>
</file>

<file path=ppt/tags/tag211.xml><?xml version="1.0" encoding="utf-8"?>
<p:tagLst xmlns:a="http://schemas.openxmlformats.org/drawingml/2006/main" xmlns:r="http://schemas.openxmlformats.org/officeDocument/2006/relationships" xmlns:p="http://schemas.openxmlformats.org/presentationml/2006/main">
  <p:tag name="OTLMARKERSHAPE" val="OTL"/>
</p:tagLst>
</file>

<file path=ppt/tags/tag212.xml><?xml version="1.0" encoding="utf-8"?>
<p:tagLst xmlns:a="http://schemas.openxmlformats.org/drawingml/2006/main" xmlns:r="http://schemas.openxmlformats.org/officeDocument/2006/relationships" xmlns:p="http://schemas.openxmlformats.org/presentationml/2006/main">
  <p:tag name="OTLMARKERSHAPE" val="OTL"/>
</p:tagLst>
</file>

<file path=ppt/tags/tag213.xml><?xml version="1.0" encoding="utf-8"?>
<p:tagLst xmlns:a="http://schemas.openxmlformats.org/drawingml/2006/main" xmlns:r="http://schemas.openxmlformats.org/officeDocument/2006/relationships" xmlns:p="http://schemas.openxmlformats.org/presentationml/2006/main">
  <p:tag name="OTLMARKERSHAPE" val="OTL"/>
</p:tagLst>
</file>

<file path=ppt/tags/tag214.xml><?xml version="1.0" encoding="utf-8"?>
<p:tagLst xmlns:a="http://schemas.openxmlformats.org/drawingml/2006/main" xmlns:r="http://schemas.openxmlformats.org/officeDocument/2006/relationships" xmlns:p="http://schemas.openxmlformats.org/presentationml/2006/main">
  <p:tag name="OTLMARKERSHAPE" val="OTL"/>
</p:tagLst>
</file>

<file path=ppt/tags/tag215.xml><?xml version="1.0" encoding="utf-8"?>
<p:tagLst xmlns:a="http://schemas.openxmlformats.org/drawingml/2006/main" xmlns:r="http://schemas.openxmlformats.org/officeDocument/2006/relationships" xmlns:p="http://schemas.openxmlformats.org/presentationml/2006/main">
  <p:tag name="OTLMARKERSHAPE" val="OTL"/>
</p:tagLst>
</file>

<file path=ppt/tags/tag216.xml><?xml version="1.0" encoding="utf-8"?>
<p:tagLst xmlns:a="http://schemas.openxmlformats.org/drawingml/2006/main" xmlns:r="http://schemas.openxmlformats.org/officeDocument/2006/relationships" xmlns:p="http://schemas.openxmlformats.org/presentationml/2006/main">
  <p:tag name="OTLMARKERSHAPE" val="OTL"/>
</p:tagLst>
</file>

<file path=ppt/tags/tag217.xml><?xml version="1.0" encoding="utf-8"?>
<p:tagLst xmlns:a="http://schemas.openxmlformats.org/drawingml/2006/main" xmlns:r="http://schemas.openxmlformats.org/officeDocument/2006/relationships" xmlns:p="http://schemas.openxmlformats.org/presentationml/2006/main">
  <p:tag name="OTLMARKERSHAPE" val="OTL"/>
</p:tagLst>
</file>

<file path=ppt/tags/tag218.xml><?xml version="1.0" encoding="utf-8"?>
<p:tagLst xmlns:a="http://schemas.openxmlformats.org/drawingml/2006/main" xmlns:r="http://schemas.openxmlformats.org/officeDocument/2006/relationships" xmlns:p="http://schemas.openxmlformats.org/presentationml/2006/main">
  <p:tag name="OTLMARKERSHAPE" val="OTL"/>
</p:tagLst>
</file>

<file path=ppt/tags/tag219.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0.xml><?xml version="1.0" encoding="utf-8"?>
<p:tagLst xmlns:a="http://schemas.openxmlformats.org/drawingml/2006/main" xmlns:r="http://schemas.openxmlformats.org/officeDocument/2006/relationships" xmlns:p="http://schemas.openxmlformats.org/presentationml/2006/main">
  <p:tag name="OTLMARKERSHAPE" val="OTL"/>
</p:tagLst>
</file>

<file path=ppt/tags/tag2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3.xml><?xml version="1.0" encoding="utf-8"?>
<p:tagLst xmlns:a="http://schemas.openxmlformats.org/drawingml/2006/main" xmlns:r="http://schemas.openxmlformats.org/officeDocument/2006/relationships" xmlns:p="http://schemas.openxmlformats.org/presentationml/2006/main">
  <p:tag name="OTLMARKERSHAPE" val="OTL"/>
</p:tagLst>
</file>

<file path=ppt/tags/tag224.xml><?xml version="1.0" encoding="utf-8"?>
<p:tagLst xmlns:a="http://schemas.openxmlformats.org/drawingml/2006/main" xmlns:r="http://schemas.openxmlformats.org/officeDocument/2006/relationships" xmlns:p="http://schemas.openxmlformats.org/presentationml/2006/main">
  <p:tag name="OTLMARKERSHAPE" val="OTL"/>
</p:tagLst>
</file>

<file path=ppt/tags/tag225.xml><?xml version="1.0" encoding="utf-8"?>
<p:tagLst xmlns:a="http://schemas.openxmlformats.org/drawingml/2006/main" xmlns:r="http://schemas.openxmlformats.org/officeDocument/2006/relationships" xmlns:p="http://schemas.openxmlformats.org/presentationml/2006/main">
  <p:tag name="OTLMARKERSHAPE" val="OTL"/>
</p:tagLst>
</file>

<file path=ppt/tags/tag226.xml><?xml version="1.0" encoding="utf-8"?>
<p:tagLst xmlns:a="http://schemas.openxmlformats.org/drawingml/2006/main" xmlns:r="http://schemas.openxmlformats.org/officeDocument/2006/relationships" xmlns:p="http://schemas.openxmlformats.org/presentationml/2006/main">
  <p:tag name="OTLMARKERSHAPE" val="OTL"/>
</p:tagLst>
</file>

<file path=ppt/tags/tag227.xml><?xml version="1.0" encoding="utf-8"?>
<p:tagLst xmlns:a="http://schemas.openxmlformats.org/drawingml/2006/main" xmlns:r="http://schemas.openxmlformats.org/officeDocument/2006/relationships" xmlns:p="http://schemas.openxmlformats.org/presentationml/2006/main">
  <p:tag name="OTLMARKERSHAPE" val="OTL"/>
</p:tagLst>
</file>

<file path=ppt/tags/tag228.xml><?xml version="1.0" encoding="utf-8"?>
<p:tagLst xmlns:a="http://schemas.openxmlformats.org/drawingml/2006/main" xmlns:r="http://schemas.openxmlformats.org/officeDocument/2006/relationships" xmlns:p="http://schemas.openxmlformats.org/presentationml/2006/main">
  <p:tag name="OTLMARKERSHAPE" val="OTL"/>
</p:tagLst>
</file>

<file path=ppt/tags/tag229.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30.xml><?xml version="1.0" encoding="utf-8"?>
<p:tagLst xmlns:a="http://schemas.openxmlformats.org/drawingml/2006/main" xmlns:r="http://schemas.openxmlformats.org/officeDocument/2006/relationships" xmlns:p="http://schemas.openxmlformats.org/presentationml/2006/main">
  <p:tag name="OTLMARKERSHAPE" val="OTL"/>
</p:tagLst>
</file>

<file path=ppt/tags/tag231.xml><?xml version="1.0" encoding="utf-8"?>
<p:tagLst xmlns:a="http://schemas.openxmlformats.org/drawingml/2006/main" xmlns:r="http://schemas.openxmlformats.org/officeDocument/2006/relationships" xmlns:p="http://schemas.openxmlformats.org/presentationml/2006/main">
  <p:tag name="OTLMARKERSHAPE" val="OTL"/>
</p:tagLst>
</file>

<file path=ppt/tags/tag232.xml><?xml version="1.0" encoding="utf-8"?>
<p:tagLst xmlns:a="http://schemas.openxmlformats.org/drawingml/2006/main" xmlns:r="http://schemas.openxmlformats.org/officeDocument/2006/relationships" xmlns:p="http://schemas.openxmlformats.org/presentationml/2006/main">
  <p:tag name="OTLMARKERSHAPE" val="OTL"/>
</p:tagLst>
</file>

<file path=ppt/tags/tag233.xml><?xml version="1.0" encoding="utf-8"?>
<p:tagLst xmlns:a="http://schemas.openxmlformats.org/drawingml/2006/main" xmlns:r="http://schemas.openxmlformats.org/officeDocument/2006/relationships" xmlns:p="http://schemas.openxmlformats.org/presentationml/2006/main">
  <p:tag name="OTLMARKERSHAPE" val="OTL"/>
</p:tagLst>
</file>

<file path=ppt/tags/tag234.xml><?xml version="1.0" encoding="utf-8"?>
<p:tagLst xmlns:a="http://schemas.openxmlformats.org/drawingml/2006/main" xmlns:r="http://schemas.openxmlformats.org/officeDocument/2006/relationships" xmlns:p="http://schemas.openxmlformats.org/presentationml/2006/main">
  <p:tag name="OTLMARKERSHAPE" val="OTL"/>
</p:tagLst>
</file>

<file path=ppt/tags/tag235.xml><?xml version="1.0" encoding="utf-8"?>
<p:tagLst xmlns:a="http://schemas.openxmlformats.org/drawingml/2006/main" xmlns:r="http://schemas.openxmlformats.org/officeDocument/2006/relationships" xmlns:p="http://schemas.openxmlformats.org/presentationml/2006/main">
  <p:tag name="OTLMARKERSHAPE" val="OTL"/>
</p:tagLst>
</file>

<file path=ppt/tags/tag236.xml><?xml version="1.0" encoding="utf-8"?>
<p:tagLst xmlns:a="http://schemas.openxmlformats.org/drawingml/2006/main" xmlns:r="http://schemas.openxmlformats.org/officeDocument/2006/relationships" xmlns:p="http://schemas.openxmlformats.org/presentationml/2006/main">
  <p:tag name="OTLMARKERSHAPE" val="OTL"/>
</p:tagLst>
</file>

<file path=ppt/tags/tag237.xml><?xml version="1.0" encoding="utf-8"?>
<p:tagLst xmlns:a="http://schemas.openxmlformats.org/drawingml/2006/main" xmlns:r="http://schemas.openxmlformats.org/officeDocument/2006/relationships" xmlns:p="http://schemas.openxmlformats.org/presentationml/2006/main">
  <p:tag name="OTLMARKERSHAPE" val="OTL"/>
</p:tagLst>
</file>

<file path=ppt/tags/tag238.xml><?xml version="1.0" encoding="utf-8"?>
<p:tagLst xmlns:a="http://schemas.openxmlformats.org/drawingml/2006/main" xmlns:r="http://schemas.openxmlformats.org/officeDocument/2006/relationships" xmlns:p="http://schemas.openxmlformats.org/presentationml/2006/main">
  <p:tag name="OTLMARKERSHAPE" val="OTL"/>
</p:tagLst>
</file>

<file path=ppt/tags/tag239.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40.xml><?xml version="1.0" encoding="utf-8"?>
<p:tagLst xmlns:a="http://schemas.openxmlformats.org/drawingml/2006/main" xmlns:r="http://schemas.openxmlformats.org/officeDocument/2006/relationships" xmlns:p="http://schemas.openxmlformats.org/presentationml/2006/main">
  <p:tag name="OTLMARKERSHAPE" val="OTL"/>
</p:tagLst>
</file>

<file path=ppt/tags/tag241.xml><?xml version="1.0" encoding="utf-8"?>
<p:tagLst xmlns:a="http://schemas.openxmlformats.org/drawingml/2006/main" xmlns:r="http://schemas.openxmlformats.org/officeDocument/2006/relationships" xmlns:p="http://schemas.openxmlformats.org/presentationml/2006/main">
  <p:tag name="OTLMARKERSHAPE" val="OTL"/>
</p:tagLst>
</file>

<file path=ppt/tags/tag242.xml><?xml version="1.0" encoding="utf-8"?>
<p:tagLst xmlns:a="http://schemas.openxmlformats.org/drawingml/2006/main" xmlns:r="http://schemas.openxmlformats.org/officeDocument/2006/relationships" xmlns:p="http://schemas.openxmlformats.org/presentationml/2006/main">
  <p:tag name="OTLMARKERSHAPE" val="OTL"/>
</p:tagLst>
</file>

<file path=ppt/tags/tag243.xml><?xml version="1.0" encoding="utf-8"?>
<p:tagLst xmlns:a="http://schemas.openxmlformats.org/drawingml/2006/main" xmlns:r="http://schemas.openxmlformats.org/officeDocument/2006/relationships" xmlns:p="http://schemas.openxmlformats.org/presentationml/2006/main">
  <p:tag name="OTLMARKERSHAPE" val="OTL"/>
</p:tagLst>
</file>

<file path=ppt/tags/tag244.xml><?xml version="1.0" encoding="utf-8"?>
<p:tagLst xmlns:a="http://schemas.openxmlformats.org/drawingml/2006/main" xmlns:r="http://schemas.openxmlformats.org/officeDocument/2006/relationships" xmlns:p="http://schemas.openxmlformats.org/presentationml/2006/main">
  <p:tag name="OTLMARKERSHAPE" val="OTL"/>
</p:tagLst>
</file>

<file path=ppt/tags/tag245.xml><?xml version="1.0" encoding="utf-8"?>
<p:tagLst xmlns:a="http://schemas.openxmlformats.org/drawingml/2006/main" xmlns:r="http://schemas.openxmlformats.org/officeDocument/2006/relationships" xmlns:p="http://schemas.openxmlformats.org/presentationml/2006/main">
  <p:tag name="OTLMARKERSHAPE" val="OTL"/>
</p:tagLst>
</file>

<file path=ppt/tags/tag246.xml><?xml version="1.0" encoding="utf-8"?>
<p:tagLst xmlns:a="http://schemas.openxmlformats.org/drawingml/2006/main" xmlns:r="http://schemas.openxmlformats.org/officeDocument/2006/relationships" xmlns:p="http://schemas.openxmlformats.org/presentationml/2006/main">
  <p:tag name="OTLMARKERSHAPE" val="OTL"/>
</p:tagLst>
</file>

<file path=ppt/tags/tag247.xml><?xml version="1.0" encoding="utf-8"?>
<p:tagLst xmlns:a="http://schemas.openxmlformats.org/drawingml/2006/main" xmlns:r="http://schemas.openxmlformats.org/officeDocument/2006/relationships" xmlns:p="http://schemas.openxmlformats.org/presentationml/2006/main">
  <p:tag name="OTLMARKERSHAPE" val="OTL"/>
</p:tagLst>
</file>

<file path=ppt/tags/tag248.xml><?xml version="1.0" encoding="utf-8"?>
<p:tagLst xmlns:a="http://schemas.openxmlformats.org/drawingml/2006/main" xmlns:r="http://schemas.openxmlformats.org/officeDocument/2006/relationships" xmlns:p="http://schemas.openxmlformats.org/presentationml/2006/main">
  <p:tag name="OTLMARKERSHAPE" val="OTL"/>
</p:tagLst>
</file>

<file path=ppt/tags/tag249.xml><?xml version="1.0" encoding="utf-8"?>
<p:tagLst xmlns:a="http://schemas.openxmlformats.org/drawingml/2006/main" xmlns:r="http://schemas.openxmlformats.org/officeDocument/2006/relationships" xmlns:p="http://schemas.openxmlformats.org/presentationml/2006/main">
  <p:tag name="__PART_0" val="eyIkaWQiOiIxIiwiQ3VsdHVyZUluZm9OYW1lIjoiZnItRlIiLCJTdHlsZU5hbWUiOm51bGwsIlZlcnNpb24iOnsiJGlkIjoiMiIsIlZlcnNpb24iOiIzLjEuMSIsIk9yaWdpbmFsQXNzZW1ibHlWZXJzaW9uIjoiMy4yMC4wNC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IzNywiRyI6MTI1LCJCIjo0OX19LCJNYXhXaWR0aCI6IkluZmluaXR5IiwiTWF4SGVpZ2h0IjoiSW5maW5pdHkiLCJTbWFydEZvcmVncm91bmRJc0FjdGl2ZSI6ZmFsc2UsIkhvcml6b250YWxBbGlnbm1lbnQiOjAsIlZlcnRpY2FsQWxpZ25tZW50IjowLCJTbWFydEZvcmVncm91bmQiOm51bGwsIk1hcmdpbiI6eyIkaWQiOiIyNSIsIlRvcCI6MCwiTGVmdCI6MjUsIlJpZ2h0IjowLCJCb3R0b20iOjB9LCJQYWRkaW5nIjp7IiRpZCI6IjI2IiwiVG9wIjowLCJMZWZ0IjowLCJSaWdodCI6MCwiQm90dG9tIjowfSwiQmFja2dyb3VuZCI6eyIkaWQiOiIyNyIsIkNvbG9yIjp7IiRyZWYiOiIyMCJ9fSwiSXNWaXNpYmxlIjp0cnV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I1NSwiRyI6MCwiQiI6MH19LCJBcHBlbmRZZWFyT25ZZWFyQ2hhbmdlIjp0cnVlLCJFbGFwc2VkVGltZUZvcm1hdCI6MiwiVG9kYXlNYXJrZXJQb3NpdGlvbiI6MywiUXVpY2tQb3NpdGlvbiI6MCwiQWJzb2x1dGVQb3NpdGlvbiI6MTM1LjAsIk1hcmdpbiI6eyIkaWQiOiI0OSIsIlRvcCI6MCwiTGVmdCI6MTAsIlJpZ2h0IjoxMCwiQm90dG9tIjowfSwiUGFkZGluZyI6eyIkaWQiOiI1MCIsIlRvcCI6MCwiTGVmdCI6MCwiUmlnaHQiOjAsIkJvdHRvbSI6MH0sIkJhY2tncm91bmQiOnsiJGlkIjoiNTEiLCJDb2xvciI6eyIkaWQiOiI1MiIsIkEiOjI1NSwiUiI6MzEsIkciOjczLCJCIjoxMjV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TI3LCJSIjozMSwiRyI6NzMsIkIiOjEyNn19LCJMaW5lV2VpZ2h0IjoxLjAsIkxpbmVUeXBlIjowLCJQYXJlbnRTdHlsZSI6bnVsbH0sIklzQmVsb3dUaW1lYmFuZCI6ZmFsc2UsIkhpZGVEYXRlIjpmYWxzZSwiU2hhcGVTaXplIjoxLCJTcGFjaW5nIjox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nsiJGlkIjoiNjIiLCJDb2xvciI6eyIkaWQiOiI2MyIsIkEiOjI1NSwiUiI6MCwiRyI6MTE0LCJCIjoxODh9fSwiSXNWaXNpYmxlIjp0cnVlLCJXaWR0aCI6MTguMCwiSGVpZ2h0IjoyMC4wLCJCb3JkZXJTdHlsZSI6eyIkaWQiOiI2NCIsIkxpbmVDb2xvciI6eyIkaWQiOiI2NSIsIiR0eXBlIjoiTkxSRS5Db21tb24uRG9tLlNvbGlkQ29sb3JCcnVzaCwgTkxSRS5Db21tb24iLCJDb2xvciI6eyIkaWQiOiI2NiIsIkEiOjI1NSwiUiI6MjU1LCJHIjowLCJCIjowfX0sIkxpbmVXZWlnaHQiOjAuMCwiTGluZVR5cGUiOjAsIlBhcmVudFN0eWxlIjpudWxsfSwiUGFyZW50U3R5bGUiOm51bGx9LCJUaXRsZVN0eWxlIjp7IiRpZCI6IjY3IiwiRm9udFNldHRpbmdzIjp7IiRpZCI6IjY4IiwiRm9udFNpemUiOjExLCJGb250TmFtZSI6IkNhbGlicmkiLCJJc0JvbGQiOnRydWUsIklzSXRhbGljIjpmYWxzZSwiSXNVbmRlcmxpbmVkIjpmYWxzZSwiUGFyZW50U3R5bGUiOm51bGx9LCJBdXRvU2l6ZSI6MCwiRm9yZWdyb3VuZCI6eyIkaWQiOiI2OSIsIkNvbG9yIjp7IiRpZCI6IjcwIiwiQSI6MjU1LCJSIjowLCJHIjowLCJCIjowfX0sIk1heFdpZHRoIjoyMDAuMCwiTWF4SGVpZ2h0IjoiSW5maW5pdHkiLCJTbWFydEZvcmVncm91bmRJc0FjdGl2ZSI6ZmFsc2UsIkhvcml6b250YWxBbGlnbm1lbnQiOjAsIlZlcnRpY2FsQWxpZ25tZW50IjowLCJTbWFydEZvcmVncm91bmQiOm51bGw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NYXJnaW4iOnsiJGlkIjoiNzgiLCJUb3AiOjAsIkxlZnQiOjAsIlJpZ2h0IjowLCJCb3R0b20iOjB9LCJQYWRkaW5nIjp7IiRpZCI6Ijc5IiwiVG9wIjowLCJMZWZ0IjowLCJSaWdodCI6MCwiQm90dG9tIjowfSwiQmFja2dyb3VuZCI6eyIkaWQiOiI4MCIsIkNvbG9yIjp7IiRyZWYiOiIyMCJ9fSwiSXNWaXNpYmxlIjp0cnVlLCJXaWR0aCI6MC4wLCJIZWlnaHQiOjAuMCwiQm9yZGVyU3R5bGUiOm51bGwsIlBhcmVudFN0eWxlIjpudWxsfSwiRGF0ZUZvcm1hdCI6eyIkaWQiOiI4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IiLCJTaGFwZSI6MCwiU2hhcGVUaGlja25lc3MiOjEsIkR1cmF0aW9uRm9ybWF0IjowLCJJbmNsdWRlTm9uV29ya2luZ0RheXNJbkR1cmF0aW9uIjpmYWxzZSwiUGVyY2VudGFnZUNvbXBsZXRlU3R5bGUiOnsiJGlkIjoiODMiLCJGb250U2V0dGluZ3MiOnsiJGlkIjoiODQiLCJGb250U2l6ZSI6MTAsIkZvbnROYW1lIjoiQ2FsaWJyaSIsIklzQm9sZCI6ZmFsc2UsIklzSXRhbGljIjpmYWxzZSwiSXNVbmRlcmxpbmVkIjpmYWxzZSwiUGFyZW50U3R5bGUiOm51bGx9LCJBdXRvU2l6ZSI6MCwiRm9yZWdyb3VuZCI6eyIkaWQiOiI4NSIsIkNvbG9yIjp7IiRpZCI6Ijg2IiwiQSI6MjU1LCJSIjoyMzcsIkciOjEyNSwiQiI6NDl9fSwiTWF4V2lkdGgiOjIwMC4wLCJNYXhIZWlnaHQiOiJJbmZpbml0eSIsIlNtYXJ0Rm9yZWdyb3VuZElzQWN0aXZlIjpmYWxzZSwiSG9yaXpvbnRhbEFsaWdubWVudCI6MCwiVmVydGljYWxBbGlnbm1lbnQiOjAsIlNtYXJ0Rm9yZWdyb3VuZCI6bnVsbCwiTWFyZ2luIjp7IiRpZCI6Ijg3IiwiVG9wIjowLCJMZWZ0IjowLCJSaWdodCI6MCwiQm90dG9tIjowfSwiUGFkZGluZyI6eyIkaWQiOiI4OCIsIlRvcCI6MCwiTGVmdCI6MCwiUmlnaHQiOjAsIkJvdHRvbSI6MH0sIkJhY2tncm91bmQiOnsiJGlkIjoiODkiLCJDb2xvciI6eyIkcmVmIjoiMjAifX0sIklzVmlzaWJsZSI6dHJ1ZSwiV2lkdGgiOjAuMCwiSGVpZ2h0IjowLjAsIkJvcmRlclN0eWxlIjpudWxsLCJQYXJlbnRTdHlsZSI6bnVsbH0sIkR1cmF0aW9uU3R5bGUiOnsiJGlkIjoiOTAiLCJGb250U2V0dGluZ3MiOnsiJGlkIjoiOTEiLCJGb250U2l6ZSI6MTAsIkZvbnROYW1lIjoiQ2FsaWJyaSIsIklzQm9sZCI6ZmFsc2UsIklzSXRhbGljIjpmYWxzZSwiSXNVbmRlcmxpbmVkIjpmYWxzZSwiUGFyZW50U3R5bGUiOm51bGx9LCJBdXRvU2l6ZSI6MCwiRm9yZWdyb3VuZCI6eyIkaWQiOiI5MiIsIkNvbG9yIjp7IiRpZCI6IjkzIiwiQSI6MjU1LCJSIjoyMzcsIkciOjEyNSwiQiI6NDl9fSwiTWF4V2lkdGgiOjIwMC4wLCJNYXhIZWlnaHQiOiJJbmZpbml0eSIsIlNtYXJ0Rm9yZWdyb3VuZElzQWN0aXZlIjpmYWxzZSwiSG9yaXpvbnRhbEFsaWdubWVudCI6MCwiVmVydGljYWxBbGlnbm1lbnQiOjAsIlNtYXJ0Rm9yZWdyb3VuZCI6bnVsb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EwMyIsIk1hcmdpbiI6eyIkaWQiOiIxMDQiLCJUb3AiOjAsIkxlZnQiOjQsIlJpZ2h0Ijo0LCJCb3R0b20iOjB9LCJQYWRkaW5nIjp7IiRpZCI6IjEwNSIsIlRvcCI6MCwiTGVmdCI6MCwiUmlnaHQiOjAsIkJvdHRvbSI6MH0sIkJhY2tncm91bmQiOnsiJGlkIjoiMTA2IiwiQ29sb3IiOnsiJGlkIjoiMTA3IiwiQSI6MjU1LCJSIjowLCJHIjoxMTQsIkIiOjE4OH19LCJJc1Zpc2libGUiOnRydWUsIldpZHRoIjowLjAsIkhlaWdodCI6MTYuMCwiQm9yZGVyU3R5bGUiOnsiJGlkIjoiMTA4IiwiTGluZUNvbG9yIjp7IiRpZCI6IjEwOSIsIiR0eXBlIjoiTkxSRS5Db21tb24uRG9tLlNvbGlkQ29sb3JCcnVzaCwgTkxSRS5Db21tb24iLCJDb2xvciI6eyIkaWQiOiIxMTAiLCJBIjoyNTUsIlIiOjI1NSwiRyI6MCwiQiI6MH19LCJMaW5lV2VpZ2h0IjowLjAsIkxpbmVUeXBlIjowLCJQYXJlbnRTdHlsZSI6bnVsbH0sIlBhcmVudFN0eWxlIjpudWxsfSwiVGl0bGVTdHlsZSI6eyIkaWQiOiIxMTEiLCJGb250U2V0dGluZ3MiOnsiJGlkIjoiMTEyIiwiRm9udFNpemUiOjExLCJGb250TmFtZSI6IkNhbGlicmkiLCJJc0JvbGQiOnRydWUsIklzSXRhbGljIjpmYWxzZSwiSXNVbmRlcmxpbmVkIjpmYWxzZSwiUGFyZW50U3R5bGUiOm51bGx9LCJBdXRvU2l6ZSI6MCwiRm9yZWdyb3VuZCI6eyIkaWQiOiIxMTMiLCJDb2xvciI6eyIkaWQiOiIxMTQiLCJBIjoyNTUsIlIiOjAsIkciOjAsIkIiOjB9fSwiTWF4V2lkdGgiOjk2MC4wLCJNYXhIZWlnaHQiOiJJbmZpbml0eSIsIlNtYXJ0Rm9yZWdyb3VuZElzQWN0aXZlIjpmYWxzZSwiSG9yaXpvbnRhbEFsaWdubWVudCI6MCwiVmVydGljYWxBbGlnbm1lbnQiOjAsIlNtYXJ0Rm9yZWdyb3VuZCI6bnVsb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wLCJWZXJ0aWNhbEFsaWdubWVudCI6MCwiU21hcnRGb3JlZ3JvdW5kIjpudWxsLCJNYXJnaW4iOnsiJGlkIjoiMTIyIiwiVG9wIjowLCJMZWZ0IjowLCJSaWdodCI6MCwiQm90dG9tIjowfSwiUGFkZGluZyI6eyIkaWQiOiIxMjMiLCJUb3AiOjAsIkxlZnQiOjAsIlJpZ2h0IjowLCJCb3R0b20iOjB9LCJCYWNrZ3JvdW5kIjp7IiRpZCI6IjEyNCIsIkNvbG9yIjp7IiRyZWYiOiIyMCJ9fSwiSXNWaXNpYmxlIjp0cnVlLCJXaWR0aCI6MC4wLCJIZWlnaHQiOjAuMCwiQm9yZGVyU3R5bGUiOm51bGwsIlBhcmVudFN0eWxlIjpudWxsfSwiRGF0ZUZvcm1hdCI6eyIkaWQiOiIxMjU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lNob3dFbGFwc2VkVGltZUdyYWRpZW50U3R5bGUiOmZhbHNlfSwiU2NhbGUiOnsiJGlkIjoiMTI3IiwiU3RhcnREYXRlIjoiMDAwMS0wMS0wMVQwMDowMDowMCIsIkVuZERhdGUiOiIyMDE5LTA5LTAxVDIzOjU5OjAwIiwiRm9ybWF0IjoiTU1NIiwiVHlwZSI6NCwiQXV0b0RhdGVSYW5nZSI6dHJ1ZSwiV29ya2luZ0RheXMiOjEyNywiVG9kYXlNYXJrZXJUZXh0IjoiQXVqb3VyZCdodWkiLCJBdXRvU2NhbGVUeXBlIjp0cnVlfSwiTWlsZXN0b25lcyI6W3siJGlkIjoiMTI4IiwiRGF0ZSI6IjE5NTktMDktMDFUMDA6MDA6MDBaIiwiU3R5bGUiOnsiJGlkIjoiMTI5IiwiU2hhcGUiOjIsIkNvbm5lY3Rvck1hcmdpbiI6eyIkcmVmIjoiNTQifSwiQ29ubmVjdG9yU3R5bGUiOnsiJGlkIjoiMTMwIiwiTGluZUNvbG9yIjp7IiRyZWYiOiI1NiJ9LCJMaW5lV2VpZ2h0IjoxLjAsIkxpbmVUeXBlIjowLCJQYXJlbnRTdHlsZSI6bnVsbH0sIklzQmVsb3dUaW1lYmFuZCI6ZmFsc2UsIkhpZGVEYXRlIjpmYWxzZSwiU2hhcGVTaXplIjoxLCJTcGFjaW5nIjoxLjAsIlBhZGRpbmciOnsiJHJlZiI6IjU4In0sIlNoYXBlU3R5bGUiOnsiJGlkIjoiMTMxIiwiTWFyZ2luIjp7IiRyZWYiOiI2MCJ9LCJQYWRkaW5nIjp7IiRyZWYiOiI2MSJ9LCJCYWNrZ3JvdW5kIjp7IiRpZCI6IjEzMiIsIkNvbG9yIjp7IiRpZCI6IjEzMyIsIkEiOjI1NSwiUiI6MjYsIkciOjE3MCwiQiI6NjZ9fSwiSXNWaXNpYmxlIjp0cnVlLCJXaWR0aCI6MTguMCwiSGVpZ2h0IjoyMC4wLCJCb3JkZXJTdHlsZSI6eyIkaWQiOiIxMzQiLCJMaW5lQ29sb3IiOnsiJHJlZiI6IjY1In0sIkxpbmVXZWlnaHQiOjAuMCwiTGluZVR5cGUiOjAsIlBhcmVudFN0eWxlIjpudWxsfSwiUGFyZW50U3R5bGUiOm51bGx9LCJUaXRsZVN0eWxlIjp7IiRpZCI6IjEzNSIsIkZvbnRTZXR0aW5ncyI6eyIkaWQiOiIxMzYiLCJGb250U2l6ZSI6MTEsIkZvbnROYW1lIjoiQ2FsaWJyaSIsIklzQm9sZCI6dHJ1ZSwiSXNJdGFsaWMiOmZhbHNlLCJJc1VuZGVybGluZWQiOmZhbHNlLCJQYXJlbnRTdHlsZSI6bnVsbH0sIkF1dG9TaXplIjoyLCJGb3JlZ3JvdW5kIjp7IiRyZWYiOiI2OSJ9LCJNYXhXaWR0aCI6MzEuNTAwNDczMDIyNDYwOTM4LCJNYXhIZWlnaHQiOiJJbmZpbml0eSIsIlNtYXJ0Rm9yZWdyb3VuZElzQWN0aXZlIjpmYWxzZSwiSG9yaXpvbnRhbEFsaWdubWVudCI6MCwiVmVydGljYWxBbGlnbm1lbnQiOjAsIlNtYXJ0Rm9yZWdyb3VuZCI6bnVsbCwiTWFyZ2luIjp7IiRyZWYiOiI3MSJ9LCJQYWRkaW5nIjp7IiRyZWYiOiI3MiJ9LCJCYWNrZ3JvdW5kIjp7IiRyZWYiOiI3MyJ9LCJJc1Zpc2libGUiOnRydWUsIldpZHRoIjowLjAsIkhlaWdodCI6MC4wLCJCb3JkZXJTdHlsZSI6eyIkaWQiOiIxMzciLCJMaW5lQ29sb3IiOm51bGwsIkxpbmVXZWlnaHQiOjAuMCwiTGluZVR5cGUiOjAsIlBhcmVudFN0eWxlIjpudWxsfSwiUGFyZW50U3R5bGUiOm51bGx9LCJEYXRlU3R5bGUiOnsiJGlkIjoiMTM4IiwiRm9udFNldHRpbmdzIjp7IiRpZCI6IjEzO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0MCIsIkxpbmVDb2xvciI6bnVsbCwiTGluZVdlaWdodCI6MC4wLCJMaW5lVHlwZSI6MCwiUGFyZW50U3R5bGUiOm51bGx9LCJQYXJlbnRTdHlsZSI6bnVsbH0sIkRhdGVGb3JtYXQiOnsiJHJlZiI6IjgxIn0sIklzVmlzaWJsZSI6dHJ1ZSwiUGFyZW50U3R5bGUiOm51bGx9LCJJbmRleCI6NSwiUGVyY2VudGFnZUNvbXBsZXRlIjpudWxsLCJQb3NpdGlvbiI6eyJSYXRpbyI6MC4wLCJJc0N1c3RvbSI6ZmFsc2V9LCJEYXRlRm9ybWF0Ijp7IiRyZWYiOiI4MSJ9LCJJZCI6IjY0MTcxY2Q1LTE1OWItNDJlZi05ZjBmLWE2NzFlZWJiY2FjNCIsIkltcG9ydElkIjpudWxsLCJUaXRsZSI6IjE5NTkiLCJOb3RlIjpudWxsLCJIeXBlcmxpbmsiOm51bGwsIklzQ2hhbmdlZCI6ZmFsc2UsIklzTmV3IjpmYWxzZX0seyIkaWQiOiIxNDEiLCJEYXRlIjoiMTk3NS0wOS0wMVQwMDowMDowMFoiLCJTdHlsZSI6eyIkaWQiOiIxNDIiLCJTaGFwZSI6MiwiQ29ubmVjdG9yTWFyZ2luIjp7IiRyZWYiOiI1NCJ9LCJDb25uZWN0b3JTdHlsZSI6eyIkaWQiOiIxNDMiLCJMaW5lQ29sb3IiOnsiJHJlZiI6IjU2In0sIkxpbmVXZWlnaHQiOjEuMCwiTGluZVR5cGUiOjAsIlBhcmVudFN0eWxlIjpudWxsfSwiSXNCZWxvd1RpbWViYW5kIjpmYWxzZSwiSGlkZURhdGUiOmZhbHNlLCJTaGFwZVNpemUiOjEsIlNwYWNpbmciOjEuMCwiUGFkZGluZyI6eyIkcmVmIjoiNTgifSwiU2hhcGVTdHlsZSI6eyIkaWQiOiIxNDQiLCJNYXJnaW4iOnsiJHJlZiI6IjYwIn0sIlBhZGRpbmciOnsiJHJlZiI6IjYxIn0sIkJhY2tncm91bmQiOnsiJGlkIjoiMTQ1IiwiQ29sb3IiOnsiJGlkIjoiMTQ2IiwiQSI6MjU1LCJSIjoyMzAsIkciOjY2LCJCIjoyMjF9fSwiSXNWaXNpYmxlIjp0cnVlLCJXaWR0aCI6MTguMCwiSGVpZ2h0IjoyMC4wLCJCb3JkZXJTdHlsZSI6eyIkaWQiOiIxNDciLCJMaW5lQ29sb3IiOnsiJHJlZiI6IjY1In0sIkxpbmVXZWlnaHQiOjAuMCwiTGluZVR5cGUiOjAsIlBhcmVudFN0eWxlIjpudWxsfSwiUGFyZW50U3R5bGUiOm51bGx9LCJUaXRsZVN0eWxlIjp7IiRpZCI6IjE0OCIsIkZvbnRTZXR0aW5ncyI6eyIkaWQiOiIxNDkiLCJGb250U2l6ZSI6MTEsIkZvbnROYW1lIjoiQ2FsaWJyaSIsIklzQm9sZCI6dHJ1ZSwiSXNJdGFsaWMiOmZhbHNlLCJJc1VuZGVybGluZWQiOmZhbHNlLCJQYXJlbnRTdHlsZSI6bnVsbH0sIkF1dG9TaXplIjoyLCJGb3JlZ3JvdW5kIjp7IiRyZWYiOiI2OSJ9LCJNYXhXaWR0aCI6MzcuMzMzNjIxOTc4NzU5NzY2LCJNYXhIZWlnaHQiOiJJbmZpbml0eSIsIlNtYXJ0Rm9yZWdyb3VuZElzQWN0aXZlIjpmYWxzZSwiSG9yaXpvbnRhbEFsaWdubWVudCI6MCwiVmVydGljYWxBbGlnbm1lbnQiOjAsIlNtYXJ0Rm9yZWdyb3VuZCI6bnVsbCwiTWFyZ2luIjp7IiRyZWYiOiI3MSJ9LCJQYWRkaW5nIjp7IiRyZWYiOiI3MiJ9LCJCYWNrZ3JvdW5kIjp7IiRyZWYiOiI3MyJ9LCJJc1Zpc2libGUiOnRydWUsIldpZHRoIjowLjAsIkhlaWdodCI6MC4wLCJCb3JkZXJTdHlsZSI6eyIkaWQiOiIxNTAiLCJMaW5lQ29sb3IiOm51bGwsIkxpbmVXZWlnaHQiOjAuMCwiTGluZVR5cGUiOjAsIlBhcmVudFN0eWxlIjpudWxsfSwiUGFyZW50U3R5bGUiOm51bGx9LCJEYXRlU3R5bGUiOnsiJGlkIjoiMTUxIiwiRm9udFNldHRpbmdzIjp7IiRpZCI6IjE1Mi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wLCJWZXJ0aWNhbEFsaWdubWVudCI6MCwiU21hcnRGb3JlZ3JvdW5kIjpudWxsLCJNYXJnaW4iOnsiJHJlZiI6Ijc4In0sIlBhZGRpbmciOnsiJHJlZiI6Ijc5In0sIkJhY2tncm91bmQiOnsiJHJlZiI6IjgwIn0sIklzVmlzaWJsZSI6dHJ1ZSwiV2lkdGgiOjAuMCwiSGVpZ2h0IjowLjAsIkJvcmRlclN0eWxlIjp7IiRpZCI6IjE1MyIsIkxpbmVDb2xvciI6bnVsbCwiTGluZVdlaWdodCI6MC4wLCJMaW5lVHlwZSI6MCwiUGFyZW50U3R5bGUiOm51bGx9LCJQYXJlbnRTdHlsZSI6bnVsbH0sIkRhdGVGb3JtYXQiOnsiJHJlZiI6IjgxIn0sIklzVmlzaWJsZSI6dHJ1ZSwiUGFyZW50U3R5bGUiOm51bGx9LCJJbmRleCI6NywiUGVyY2VudGFnZUNvbXBsZXRlIjpudWxsLCJQb3NpdGlvbiI6eyJSYXRpbyI6MC4wLCJJc0N1c3RvbSI6ZmFsc2V9LCJEYXRlRm9ybWF0Ijp7IiRyZWYiOiI4MSJ9LCJJZCI6IjIzM2JmMzdkLWNhYzEtNGM2YS1iMWE2LTY5ZDc4ZDI5NzJhOSIsIkltcG9ydElkIjpudWxsLCJUaXRsZSI6IjE5NzUiLCJOb3RlIjpudWxsLCJIeXBlcmxpbmsiOm51bGwsIklzQ2hhbmdlZCI6ZmFsc2UsIklzTmV3IjpmYWxzZX0seyIkaWQiOiIxNTQiLCJEYXRlIjoiMTk4NC0wOS0wMVQwMDowMDowMFoiLCJTdHlsZSI6eyIkaWQiOiIxNTUiLCJTaGFwZSI6MiwiQ29ubmVjdG9yTWFyZ2luIjp7IiRyZWYiOiI1NCJ9LCJDb25uZWN0b3JTdHlsZSI6eyIkaWQiOiIxNTYiLCJMaW5lQ29sb3IiOnsiJHJlZiI6IjU2In0sIkxpbmVXZWlnaHQiOjEuMCwiTGluZVR5cGUiOjAsIlBhcmVudFN0eWxlIjpudWxsfSwiSXNCZWxvd1RpbWViYW5kIjpmYWxzZSwiSGlkZURhdGUiOmZhbHNlLCJTaGFwZVNpemUiOjEsIlNwYWNpbmciOjEuMCwiUGFkZGluZyI6eyIkcmVmIjoiNTgifSwiU2hhcGVTdHlsZSI6eyIkaWQiOiIxNTciLCJNYXJnaW4iOnsiJHJlZiI6IjYwIn0sIlBhZGRpbmciOnsiJHJlZiI6IjYxIn0sIkJhY2tncm91bmQiOnsiJGlkIjoiMTU4IiwiQ29sb3IiOnsiJGlkIjoiMTU5IiwiQSI6MjU1LCJSIjoyLCJHIjoxNzgsIkIiOjIzOH19LCJJc1Zpc2libGUiOnRydWUsIldpZHRoIjoxOC4wLCJIZWlnaHQiOjIwLjAsIkJvcmRlclN0eWxlIjp7IiRpZCI6IjE2MCIsIkxpbmVDb2xvciI6eyIkcmVmIjoiNjUifSwiTGluZVdlaWdodCI6MC4wLCJMaW5lVHlwZSI6MCwiUGFyZW50U3R5bGUiOm51bGx9LCJQYXJlbnRTdHlsZSI6bnVsbH0sIlRpdGxlU3R5bGUiOnsiJGlkIjoiMTYxIiwiRm9udFNldHRpbmdzIjp7IiRpZCI6IjE2MiIsIkZvbnRTaXplIjoxMSwiRm9udE5hbWUiOiJDYWxpYnJpIiwiSXNCb2xkIjp0cnVlLCJJc0l0YWxpYyI6ZmFsc2UsIklzVW5kZXJsaW5lZCI6ZmFsc2UsIlBhcmVudFN0eWxlIjpudWxsfSwiQXV0b1NpemUiOjIsIkZvcmVncm91bmQiOnsiJHJlZiI6IjY5In0sIk1heFdpZHRoIjo0NC41NTgxMDkyODM0NDcyNjYsIk1heEhlaWdodCI6IkluZmluaXR5IiwiU21hcnRGb3JlZ3JvdW5kSXNBY3RpdmUiOmZhbHNlLCJIb3Jpem9udGFsQWxpZ25tZW50IjowLCJWZXJ0aWNhbEFsaWdubWVudCI6MCwiU21hcnRGb3JlZ3JvdW5kIjpudWxsLCJNYXJnaW4iOnsiJHJlZiI6IjcxIn0sIlBhZGRpbmciOnsiJHJlZiI6IjcyIn0sIkJhY2tncm91bmQiOnsiJHJlZiI6IjczIn0sIklzVmlzaWJsZSI6dHJ1ZSwiV2lkdGgiOjAuMCwiSGVpZ2h0IjowLjAsIkJvcmRlclN0eWxlIjp7IiRpZCI6IjE2MyIsIkxpbmVDb2xvciI6bnVsbCwiTGluZVdlaWdodCI6MC4wLCJMaW5lVHlwZSI6MCwiUGFyZW50U3R5bGUiOm51bGx9LCJQYXJlbnRTdHlsZSI6bnVsbH0sIkRhdGVTdHlsZSI6eyIkaWQiOiIxNjQiLCJGb250U2V0dGluZ3MiOnsiJGlkIjoiMTY1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AsIlZlcnRpY2FsQWxpZ25tZW50IjowLCJTbWFydEZvcmVncm91bmQiOm51bGwsIk1hcmdpbiI6eyIkcmVmIjoiNzgifSwiUGFkZGluZyI6eyIkcmVmIjoiNzkifSwiQmFja2dyb3VuZCI6eyIkcmVmIjoiODAifSwiSXNWaXNpYmxlIjp0cnVlLCJXaWR0aCI6MC4wLCJIZWlnaHQiOjAuMCwiQm9yZGVyU3R5bGUiOnsiJGlkIjoiMTY2IiwiTGluZUNvbG9yIjpudWxsLCJMaW5lV2VpZ2h0IjowLjAsIkxpbmVUeXBlIjowLCJQYXJlbnRTdHlsZSI6bnVsbH0sIlBhcmVudFN0eWxlIjpudWxsfSwiRGF0ZUZvcm1hdCI6eyIkcmVmIjoiODEifSwiSXNWaXNpYmxlIjp0cnVlLCJQYXJlbnRTdHlsZSI6bnVsbH0sIkluZGV4IjoxMCwiUGVyY2VudGFnZUNvbXBsZXRlIjpudWxsLCJQb3NpdGlvbiI6eyJSYXRpbyI6MC4wLCJJc0N1c3RvbSI6ZmFsc2V9LCJEYXRlRm9ybWF0Ijp7IiRyZWYiOiI4MSJ9LCJJZCI6IjAzYzAzYjY0LTQ5MDYtNDhhMC1iNGE5LWIyZWI2MTZkZGNlNiIsIkltcG9ydElkIjpudWxsLCJUaXRsZSI6IjE5ODQiLCJOb3RlIjpudWxsLCJIeXBlcmxpbmsiOm51bGwsIklzQ2hhbmdlZCI6ZmFsc2UsIklzTmV3IjpmYWxzZX1dLCJUYXNrcyI6W3siJGlkIjoiMTY3IiwiR3JvdXBOYW1lIjpudWxsLCJTdGFydERhdGUiOiIxODgxLTA2LTAxVDAwOjAwOjAwWiIsIkVuZERhdGUiOiIyMDE5LTA5LTAxVDIzOjU5OjAwWiIsIlBlcmNlbnRhZ2VDb21wbGV0ZSI6bnVsbCwiU3R5bGUiOnsiJGlkIjoiMTY4IiwiU2hhcGUiOjAsIlNoYXBlVGhpY2tuZXNzIjoxLCJEdXJhdGlvbkZvcm1hdCI6MCwiSW5jbHVkZU5vbldvcmtpbmdEYXlzSW5EdXJhdGlvbiI6ZmFsc2UsIlBlcmNlbnRhZ2VDb21wbGV0ZVN0eWxlIjp7IiRpZCI6IjE2OSIsIkZvbnRTZXR0aW5ncyI6eyIkaWQiOiIxNzAiLCJGb250U2l6ZSI6MTAsIkZvbnROYW1lIjoiQ2FsaWJyaSIsIklzQm9sZCI6ZmFsc2UsIklzSXRhbGljIjpmYWxzZSwiSXNVbmRlcmxpbmVkIjpmYWxzZSwiUGFyZW50U3R5bGUiOm51bGx9LCJBdXRvU2l6ZSI6MCwiRm9yZWdyb3VuZCI6eyIkaWQiOiIxNzEiLCJDb2xvciI6eyIkcmVmIjoiODYifX0sIk1heFdpZHRoIjoyMDAuMCwiTWF4SGVpZ2h0IjoiSW5maW5pdHkiLCJTbWFydEZvcmVncm91bmRJc0FjdGl2ZSI6ZmFsc2UsIkhvcml6b250YWxBbGlnbm1lbnQiOjAsIlZlcnRpY2FsQWxpZ25tZW50IjowLCJTbWFydEZvcmVncm91bmQiOm51bGwsIk1hcmdpbiI6eyIkaWQiOiIxNzIiLCJUb3AiOjAsIkxlZnQiOjAsIlJpZ2h0IjowLCJCb3R0b20iOjB9LCJQYWRkaW5nIjp7IiRpZCI6IjE3MyIsIlRvcCI6MCwiTGVmdCI6MCwiUmlnaHQiOjAsIkJvdHRvbSI6MH0sIkJhY2tncm91bmQiOnsiJHJlZiI6Ijg5In0sIklzVmlzaWJsZSI6dHJ1ZSwiV2lkdGgiOjAuMCwiSGVpZ2h0IjowLjAsIkJvcmRlclN0eWxlIjp7IiRpZCI6IjE3NCIsIkxpbmVDb2xvciI6bnVsbCwiTGluZVdlaWdodCI6MC4wLCJMaW5lVHlwZSI6MCwiUGFyZW50U3R5bGUiOm51bGx9LCJQYXJlbnRTdHlsZSI6bnVsbH0sIkR1cmF0aW9uU3R5bGUiOnsiJGlkIjoiMTc1IiwiRm9udFNldHRpbmdzIjp7IiRpZCI6IjE3NiIsIkZvbnRTaXplIjoxMCwiRm9udE5hbWUiOiJDYWxpYnJpIiwiSXNCb2xkIjpmYWxzZSwiSXNJdGFsaWMiOmZhbHNlLCJJc1VuZGVybGluZWQiOmZhbHNlLCJQYXJlbnRTdHlsZSI6bnVsbH0sIkF1dG9TaXplIjowLCJGb3JlZ3JvdW5kIjp7IiRpZCI6IjE3NyIsIkNvbG9yIjp7IiRyZWYiOiI5MyJ9fSwiTWF4V2lkdGgiOjIwMC4wLCJNYXhIZWlnaHQiOiJJbmZpbml0eSIsIlNtYXJ0Rm9yZWdyb3VuZElzQWN0aXZlIjpmYWxzZSwiSG9yaXpvbnRhbEFsaWdubWVudCI6MCwiVmVydGljYWxBbGlnbm1lbnQiOjAsIlNtYXJ0Rm9yZWdyb3VuZCI6bnVsbCwiTWFyZ2luIjp7IiRpZCI6IjE3OCIsIlRvcCI6MCwiTGVmdCI6MCwiUmlnaHQiOjAsIkJvdHRvbSI6MH0sIlBhZGRpbmciOnsiJGlkIjoiMTc5IiwiVG9wIjowLCJMZWZ0IjowLCJSaWdodCI6MCwiQm90dG9tIjowfSwiQmFja2dyb3VuZCI6eyIkcmVmIjoiOTYifSwiSXNWaXNpYmxlIjp0cnVlLCJXaWR0aCI6MC4wLCJIZWlnaHQiOjAuMCwiQm9yZGVyU3R5bGUiOnsiJGlkIjoiMTgwIiwiTGluZUNvbG9yIjpudWxsLCJMaW5lV2VpZ2h0IjowLjAsIkxpbmVUeXBlIjowLCJQYXJlbnRTdHlsZSI6bnVsbH0sIlBhcmVudFN0eWxlIjpudWxsfSwiSG9yaXpvbnRhbENvbm5lY3RvclN0eWxlIjp7IiRpZCI6IjE4MSIsIkxpbmVDb2xvciI6eyIkcmVmIjoiOTgifSwiTGluZVdlaWdodCI6MS4wLCJMaW5lVHlwZSI6MCwiUGFyZW50U3R5bGUiOm51bGx9LCJWZXJ0aWNhbENvbm5lY3RvclN0eWxlIjp7IiRpZCI6IjE4Mi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xODMiLCJNYXJnaW4iOnsiJGlkIjoiMTg0IiwiVG9wIjowLCJMZWZ0Ijo0LCJSaWdodCI6NCwiQm90dG9tIjowfSwiUGFkZGluZyI6eyIkaWQiOiIxODUiLCJUb3AiOjAsIkxlZnQiOjAsIlJpZ2h0IjowLCJCb3R0b20iOjB9LCJCYWNrZ3JvdW5kIjp7IiRpZCI6IjE4NiIsIkNvbG9yIjp7IiRpZCI6IjE4NyIsIkEiOjI1NSwiUiI6MTc3LCJHIjoyNDAsIkIiOjEwNX19LCJJc1Zpc2libGUiOnRydWUsIldpZHRoIjowLjAsIkhlaWdodCI6MTYuMCwiQm9yZGVyU3R5bGUiOnsiJGlkIjoiMTg4IiwiTGluZUNvbG9yIjp7IiRyZWYiOiIxMDkifSwiTGluZVdlaWdodCI6MC4wLCJMaW5lVHlwZSI6MCwiUGFyZW50U3R5bGUiOm51bGx9LCJQYXJlbnRTdHlsZSI6bnVsbH0sIlRpdGxlU3R5bGUiOnsiJGlkIjoiMTg5IiwiRm9udFNldHRpbmdzIjp7IiRpZCI6IjE5MCIsIkZvbnRTaXplIjoxMSwiRm9udE5hbWUiOiJDYWxpYnJpIiwiSXNCb2xkIjp0cnVlLCJJc0l0YWxpYyI6ZmFsc2UsIklzVW5kZXJsaW5lZCI6ZmFsc2UsIlBhcmVudFN0eWxlIjpudWxsfSwiQXV0b1NpemUiOjIsIkZvcmVncm91bmQiOnsiJGlkIjoiMTkxIiwiQ29sb3IiOnsiJHJlZiI6IjExNCJ9fSwiTWF4V2lkdGgiOjI3Ny4zMzcwOTcxNjc5Njg3NSwiTWF4SGVpZ2h0IjoiSW5maW5pdHkiLCJTbWFydEZvcmVncm91bmRJc0FjdGl2ZSI6ZmFsc2UsIkhvcml6b250YWxBbGlnbm1lbnQiOjAsIlZlcnRpY2FsQWxpZ25tZW50IjowLCJTbWFydEZvcmVncm91bmQiOm51bGwsIk1hcmdpbiI6eyIkaWQiOiIxOTIiLCJUb3AiOjAsIkxlZnQiOjAsIlJpZ2h0IjowLCJCb3R0b20iOjB9LCJQYWRkaW5nIjp7IiRpZCI6IjE5MyIsIlRvcCI6MCwiTGVmdCI6MCwiUmlnaHQiOjAsIkJvdHRvbSI6MH0sIkJhY2tncm91bmQiOnsiJHJlZiI6IjExNyJ9LCJJc1Zpc2libGUiOnRydWUsIldpZHRoIjowLjAsIkhlaWdodCI6MC4wLCJCb3JkZXJTdHlsZSI6eyIkaWQiOiIxOTQiLCJMaW5lQ29sb3IiOm51bGwsIkxpbmVXZWlnaHQiOjAuMCwiTGluZVR5cGUiOjAsIlBhcmVudFN0eWxlIjpudWxsfSwiUGFyZW50U3R5bGUiOm51bGx9LCJEYXRlU3R5bGUiOnsiJGlkIjoiMTk1IiwiRm9udFNldHRpbmdzIjp7IiRpZCI6IjE5NiIsIkZvbnRTaXplIjoxMCwiRm9udE5hbWUiOiJDYWxpYnJpIiwiSXNCb2xkIjpmYWxzZSwiSXNJdGFsaWMiOmZhbHNlLCJJc1VuZGVybGluZWQiOmZhbHNlLCJQYXJlbnRTdHlsZSI6bnVsbH0sIkF1dG9TaXplIjowLCJGb3JlZ3JvdW5kIjp7IiRpZCI6IjE5NyIsIkNvbG9yIjp7IiRyZWYiOiIxMjEifX0sIk1heFdpZHRoIjoyMDAuMCwiTWF4SGVpZ2h0IjoiSW5maW5pdHkiLCJTbWFydEZvcmVncm91bmRJc0FjdGl2ZSI6ZmFsc2UsIkhvcml6b250YWxBbGlnbm1lbnQiOjAsIlZlcnRpY2FsQWxpZ25tZW50IjowLCJTbWFydEZvcmVncm91bmQiOm51bGwsIk1hcmdpbiI6eyIkaWQiOiIxOTgiLCJUb3AiOjAsIkxlZnQiOjAsIlJpZ2h0IjowLCJCb3R0b20iOjB9LCJQYWRkaW5nIjp7IiRpZCI6IjE5OSIsIlRvcCI6MCwiTGVmdCI6MCwiUmlnaHQiOjAsIkJvdHRvbSI6MH0sIkJhY2tncm91bmQiOnsiJHJlZiI6IjEyNCJ9LCJJc1Zpc2libGUiOnRydWUsIldpZHRoIjowLjAsIkhlaWdodCI6MC4wLCJCb3JkZXJTdHlsZSI6eyIkaWQiOiIyMDAiLCJMaW5lQ29sb3IiOm51bGwsIkxpbmVXZWlnaHQiOjAuMCwiTGluZVR5cGUiOjAsIlBhcmVudFN0eWxlIjpudWxsfSwiUGFyZW50U3R5bGUiOm51bGx9LCJEYXRlRm9ybWF0Ijp7IiRpZCI6IjIwM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TbWFydER1cmF0aW9uQWN0aXZhdGVkIjpmYWxzZSwiRGF0ZUZvcm1hdCI6eyIkcmVmIjoiMjAxIn0sIklkIjoiMjk2MTc5NzItYzBlMS00ZWNkLWE1NjItODViN2Q4YjM4YmRlIiwiSW1wb3J0SWQiOm51bGwsIlRpdGxlIjoibG9pIGR1IDE2IGp1aW4gMTg4MSBncmF0dWl0w6kgZGUgbOKAmcOpY29sZSBwdWJsaXF1ZSIsIk5vdGUiOm51bGwsIkh5cGVybGluayI6bnVsbCwiSXNDaGFuZ2VkIjpmYWxzZSwiSXNOZXciOmZhbHNlfSx7IiRpZCI6IjIwMiIsIkdyb3VwTmFtZSI6bnVsbCwiU3RhcnREYXRlIjoiMTg4Mi0wMy0yOFQwMDowMDowMFoiLCJFbmREYXRlIjoiMjAxOS0wOS0wMVQyMzo1OTowMFoiLCJQZXJjZW50YWdlQ29tcGxldGUiOm51bGwsIlN0eWxlIjp7IiRpZCI6IjIwMyIsIlNoYXBlIjowLCJTaGFwZVRoaWNrbmVzcyI6MSwiRHVyYXRpb25Gb3JtYXQiOjAsIkluY2x1ZGVOb25Xb3JraW5nRGF5c0luRHVyYXRpb24iOmZhbHNlLCJQZXJjZW50YWdlQ29tcGxldGVTdHlsZSI6eyIkaWQiOiIyMDQiLCJGb250U2V0dGluZ3MiOnsiJGlkIjoiMjA1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jA2IiwiTGluZUNvbG9yIjpudWxsLCJMaW5lV2VpZ2h0IjowLjAsIkxpbmVUeXBlIjowLCJQYXJlbnRTdHlsZSI6bnVsbH0sIlBhcmVudFN0eWxlIjpudWxsfSwiRHVyYXRpb25TdHlsZSI6eyIkaWQiOiIyMDciLCJGb250U2V0dGluZ3MiOnsiJGlkIjoiMjA4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jA5IiwiTGluZUNvbG9yIjpudWxsLCJMaW5lV2VpZ2h0IjowLjAsIkxpbmVUeXBlIjowLCJQYXJlbnRTdHlsZSI6bnVsbH0sIlBhcmVudFN0eWxlIjpudWxsfSwiSG9yaXpvbnRhbENvbm5lY3RvclN0eWxlIjp7IiRpZCI6IjIxMCIsIkxpbmVDb2xvciI6eyIkcmVmIjoiOTgifSwiTGluZVdlaWdodCI6MS4wLCJMaW5lVHlwZSI6MCwiUGFyZW50U3R5bGUiOm51bGx9LCJWZXJ0aWNhbENvbm5lY3RvclN0eWxlIjp7IiRpZCI6IjIxMS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MTIiLCJNYXJnaW4iOnsiJHJlZiI6IjEwNCJ9LCJQYWRkaW5nIjp7IiRyZWYiOiIxMDUifSwiQmFja2dyb3VuZCI6eyIkaWQiOiIyMTMiLCJDb2xvciI6eyIkaWQiOiIyMTQiLCJBIjoyNTUsIlIiOjcsIkciOjE3NCwiQiI6MTUzfX0sIklzVmlzaWJsZSI6dHJ1ZSwiV2lkdGgiOjAuMCwiSGVpZ2h0IjoxNi4wLCJCb3JkZXJTdHlsZSI6eyIkaWQiOiIyMTUiLCJMaW5lQ29sb3IiOnsiJHJlZiI6IjEwOSJ9LCJMaW5lV2VpZ2h0IjowLjAsIkxpbmVUeXBlIjowLCJQYXJlbnRTdHlsZSI6bnVsbH0sIlBhcmVudFN0eWxlIjpudWxsfSwiVGl0bGVTdHlsZSI6eyIkaWQiOiIyMTYiLCJGb250U2V0dGluZ3MiOnsiJGlkIjoiMjE3IiwiRm9udFNpemUiOjExLCJGb250TmFtZSI6IkNhbGlicmkiLCJJc0JvbGQiOnRydWUsIklzSXRhbGljIjpmYWxzZSwiSXNVbmRlcmxpbmVkIjpmYWxzZSwiUGFyZW50U3R5bGUiOm51bGx9LCJBdXRvU2l6ZSI6MiwiRm9yZWdyb3VuZCI6eyIkcmVmIjoiMTEzIn0sIk1heFdpZHRoIjozMTUuNDU0NDk4MjkxMDE1NjI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IxOCIsIkxpbmVDb2xvciI6bnVsbCwiTGluZVdlaWdodCI6MC4wLCJMaW5lVHlwZSI6MCwiUGFyZW50U3R5bGUiOm51bGx9LCJQYXJlbnRTdHlsZSI6bnVsbH0sIkRhdGVTdHlsZSI6eyIkaWQiOiIyMTkiLCJGb250U2V0dGluZ3MiOnsiJGlkIjoiMjI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yMSIsIkxpbmVDb2xvciI6bnVsbCwiTGluZVdlaWdodCI6MC4wLCJMaW5lVHlwZSI6MCwiUGFyZW50U3R5bGUiOm51bGx9LCJQYXJlbnRTdHlsZSI6bnVsbH0sIkRhdGVGb3JtYXQiOnsiJHJlZiI6IjEyNSJ9LCJJc1Zpc2libGUiOnRydWUsIlBhcmVudFN0eWxlIjpudWxsfSwiSW5kZXgiOjIsIlNtYXJ0RHVyYXRpb25BY3RpdmF0ZWQiOmZhbHNlLCJEYXRlRm9ybWF0Ijp7IiRyZWYiOiIxMjUifSwiSWQiOiJkYmJjZWJlZi1jMGRjLTRmZGYtYmZlNy1kMGE1YTI5MmUwZjciLCJJbXBvcnRJZCI6bnVsbCwiVGl0bGUiOiJsb2kgZHUgMjggbWFycyAxODgyIG9ibGlnYXRpb24gZGUgbOKAmWluc3RydWN0aW9uIGxhw69xdWUiLCJOb3RlIjpudWxsLCJIeXBlcmxpbmsiOm51bGwsIklzQ2hhbmdlZCI6ZmFsc2UsIklzTmV3IjpmYWxzZX0seyIkaWQiOiIyMjIiLCJHcm91cE5hbWUiOm51bGwsIlN0YXJ0RGF0ZSI6IjE4ODYtMDktMDFUMDA6MDA6MDBaIiwiRW5kRGF0ZSI6IjIwMTktMDktMDFUMjM6NTk6MDBaIiwiUGVyY2VudGFnZUNvbXBsZXRlIjpudWxsLCJTdHlsZSI6eyIkaWQiOiIyMjMiLCJTaGFwZSI6MCwiU2hhcGVUaGlja25lc3MiOjEsIkR1cmF0aW9uRm9ybWF0IjowLCJJbmNsdWRlTm9uV29ya2luZ0RheXNJbkR1cmF0aW9uIjpmYWxzZSwiUGVyY2VudGFnZUNvbXBsZXRlU3R5bGUiOnsiJGlkIjoiMjI0IiwiRm9udFNldHRpbmdzIjp7IiRpZCI6IjIyN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yNiIsIkxpbmVDb2xvciI6bnVsbCwiTGluZVdlaWdodCI6MC4wLCJMaW5lVHlwZSI6MCwiUGFyZW50U3R5bGUiOm51bGx9LCJQYXJlbnRTdHlsZSI6bnVsbH0sIkR1cmF0aW9uU3R5bGUiOnsiJGlkIjoiMjI3IiwiRm9udFNldHRpbmdzIjp7IiRpZCI6IjIyO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IyOSIsIkxpbmVDb2xvciI6bnVsbCwiTGluZVdlaWdodCI6MC4wLCJMaW5lVHlwZSI6MCwiUGFyZW50U3R5bGUiOm51bGx9LCJQYXJlbnRTdHlsZSI6bnVsbH0sIkhvcml6b250YWxDb25uZWN0b3JTdHlsZSI6eyIkaWQiOiIyMzAiLCJMaW5lQ29sb3IiOnsiJHJlZiI6Ijk4In0sIkxpbmVXZWlnaHQiOjAuMCwiTGluZVR5cGUiOjAsIlBhcmVudFN0eWxlIjpudWxsfSwiVmVydGljYWxDb25uZWN0b3JTdHlsZSI6eyIkaWQiOiIyMzE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MyIiwiTWFyZ2luIjp7IiRyZWYiOiIxMDQifSwiUGFkZGluZyI6eyIkcmVmIjoiMTA1In0sIkJhY2tncm91bmQiOnsiJGlkIjoiMjMzIiwiQ29sb3IiOnsiJGlkIjoiMjM0IiwiQSI6MjU1LCJSIjoxOTEsIkciOjc5LCJCIjo3fX0sIklzVmlzaWJsZSI6dHJ1ZSwiV2lkdGgiOjAuMCwiSGVpZ2h0IjoxNi4wLCJCb3JkZXJTdHlsZSI6eyIkaWQiOiIyMzUiLCJMaW5lQ29sb3IiOnsiJHJlZiI6IjEwOSJ9LCJMaW5lV2VpZ2h0IjowLjAsIkxpbmVUeXBlIjowLCJQYXJlbnRTdHlsZSI6bnVsbH0sIlBhcmVudFN0eWxlIjpudWxsfSwiVGl0bGVTdHlsZSI6eyIkaWQiOiIyMzYiLCJGb250U2V0dGluZ3MiOnsiJGlkIjoiMjM3IiwiRm9udFNpemUiOjExLCJGb250TmFtZSI6IkNhbGlicmkiLCJJc0JvbGQiOnRydWUsIklzSXRhbGljIjpmYWxzZSwiSXNVbmRlcmxpbmVkIjpmYWxzZSwiUGFyZW50U3R5bGUiOm51bGx9LCJBdXRvU2l6ZSI6MiwiRm9yZWdyb3VuZCI6eyIkcmVmIjoiMTEzIn0sIk1heFdpZHRoIjo0OTUuNTI2NDU4NzQwMjM0Mzg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IzOCIsIkxpbmVDb2xvciI6bnVsbCwiTGluZVdlaWdodCI6MC4wLCJMaW5lVHlwZSI6MCwiUGFyZW50U3R5bGUiOm51bGx9LCJQYXJlbnRTdHlsZSI6bnVsbH0sIkRhdGVTdHlsZSI6eyIkaWQiOiIyMzkiLCJGb250U2V0dGluZ3MiOnsiJGlkIjoiMjQ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I0MSIsIkxpbmVDb2xvciI6bnVsbCwiTGluZVdlaWdodCI6MC4wLCJMaW5lVHlwZSI6MCwiUGFyZW50U3R5bGUiOm51bGx9LCJQYXJlbnRTdHlsZSI6bnVsbH0sIkRhdGVGb3JtYXQiOnsiJHJlZiI6IjEyNSJ9LCJJc1Zpc2libGUiOnRydWUsIlBhcmVudFN0eWxlIjpudWxsfSwiSW5kZXgiOjMsIlNtYXJ0RHVyYXRpb25BY3RpdmF0ZWQiOmZhbHNlLCJEYXRlRm9ybWF0Ijp7IiRyZWYiOiIxMjUifSwiSWQiOiJiY2YwZWJiMC0yNmY4LTQzNGUtOWIyYi1jMTQwODU0NDYyZTgiLCJJbXBvcnRJZCI6bnVsbCwiVGl0bGUiOiJsb2kgR29ibGV0IDE4ODYgOiBjcsOpYXRpb24gZGVzIMOpY29sZXMgbWF0ZXJuZWxsZXMsIG9ibGlnYXRpb24gc2NvbGFpcmUganVzcXXigJnDoCAxMiBhbnMiLCJOb3RlIjpudWxsLCJIeXBlcmxpbmsiOm51bGwsIklzQ2hhbmdlZCI6ZmFsc2UsIklzTmV3IjpmYWxzZX0seyIkaWQiOiIyNDIiLCJHcm91cE5hbWUiOm51bGwsIlN0YXJ0RGF0ZSI6IjE5MzYtMDktMDFUMDA6MDA6MDBaIiwiRW5kRGF0ZSI6IjIwMTktMDktMDFUMjM6NTk6MDBaIiwiUGVyY2VudGFnZUNvbXBsZXRlIjpudWxsLCJTdHlsZSI6eyIkaWQiOiIyNDMiLCJTaGFwZSI6MCwiU2hhcGVUaGlja25lc3MiOjEsIkR1cmF0aW9uRm9ybWF0IjowLCJJbmNsdWRlTm9uV29ya2luZ0RheXNJbkR1cmF0aW9uIjpmYWxzZSwiUGVyY2VudGFnZUNvbXBsZXRlU3R5bGUiOnsiJGlkIjoiMjQ0IiwiRm9udFNldHRpbmdzIjp7IiRpZCI6IjI0N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I0NiIsIkxpbmVDb2xvciI6bnVsbCwiTGluZVdlaWdodCI6MC4wLCJMaW5lVHlwZSI6MCwiUGFyZW50U3R5bGUiOm51bGx9LCJQYXJlbnRTdHlsZSI6bnVsbH0sIkR1cmF0aW9uU3R5bGUiOnsiJGlkIjoiMjQ3IiwiRm9udFNldHRpbmdzIjp7IiRpZCI6IjI0O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I0OSIsIkxpbmVDb2xvciI6bnVsbCwiTGluZVdlaWdodCI6MC4wLCJMaW5lVHlwZSI6MCwiUGFyZW50U3R5bGUiOm51bGx9LCJQYXJlbnRTdHlsZSI6bnVsbH0sIkhvcml6b250YWxDb25uZWN0b3JTdHlsZSI6eyIkaWQiOiIyNTAiLCJMaW5lQ29sb3IiOnsiJHJlZiI6Ijk4In0sIkxpbmVXZWlnaHQiOjAuMCwiTGluZVR5cGUiOjAsIlBhcmVudFN0eWxlIjpudWxsfSwiVmVydGljYWxDb25uZWN0b3JTdHlsZSI6eyIkaWQiOiIyNTE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jUyIiwiTWFyZ2luIjp7IiRyZWYiOiIxMDQifSwiUGFkZGluZyI6eyIkcmVmIjoiMTA1In0sIkJhY2tncm91bmQiOnsiJGlkIjoiMjUzIiwiQ29sb3IiOnsiJGlkIjoiMjU0IiwiQSI6MjU1LCJSIjozMSwiRyI6NzMsIkIiOjEyNX19LCJJc1Zpc2libGUiOnRydWUsIldpZHRoIjowLjAsIkhlaWdodCI6MTYuMCwiQm9yZGVyU3R5bGUiOnsiJGlkIjoiMjU1IiwiTGluZUNvbG9yIjp7IiRyZWYiOiIxMDkifSwiTGluZVdlaWdodCI6MC4wLCJMaW5lVHlwZSI6MCwiUGFyZW50U3R5bGUiOm51bGx9LCJQYXJlbnRTdHlsZSI6bnVsbH0sIlRpdGxlU3R5bGUiOnsiJGlkIjoiMjU2IiwiRm9udFNldHRpbmdzIjp7IiRpZCI6IjI1NyIsIkZvbnRTaXplIjoxMSwiRm9udE5hbWUiOiJDYWxpYnJpIiwiSXNCb2xkIjp0cnVlLCJJc0l0YWxpYyI6ZmFsc2UsIklzVW5kZXJsaW5lZCI6ZmFsc2UsIlBhcmVudFN0eWxlIjpudWxsfSwiQXV0b1NpemUiOjIsIkZvcmVncm91bmQiOnsiJHJlZiI6IjExMyJ9LCJNYXhXaWR0aCI6MzEwLjE5NjkyOTkzMTY0MDYy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yNTgiLCJMaW5lQ29sb3IiOm51bGwsIkxpbmVXZWlnaHQiOjAuMCwiTGluZVR5cGUiOjAsIlBhcmVudFN0eWxlIjpudWxsfSwiUGFyZW50U3R5bGUiOm51bGx9LCJEYXRlU3R5bGUiOnsiJGlkIjoiMjU5IiwiRm9udFNldHRpbmdzIjp7IiRpZCI6IjI2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yNjEiLCJMaW5lQ29sb3IiOm51bGwsIkxpbmVXZWlnaHQiOjAuMCwiTGluZVR5cGUiOjAsIlBhcmVudFN0eWxlIjpudWxsfSwiUGFyZW50U3R5bGUiOm51bGx9LCJEYXRlRm9ybWF0Ijp7IiRyZWYiOiIxMjUifSwiSXNWaXNpYmxlIjp0cnVlLCJQYXJlbnRTdHlsZSI6bnVsbH0sIkluZGV4Ijo0LCJTbWFydER1cmF0aW9uQWN0aXZhdGVkIjpmYWxzZSwiRGF0ZUZvcm1hdCI6eyIkcmVmIjoiMTI1In0sIklkIjoiODVjMDIyM2QtM2YzZi00MmUxLWJjMzMtYzVhYmM4YzllMzA1IiwiSW1wb3J0SWQiOm51bGwsIlRpdGxlIjoibG9pIEplYW4gWmF5IDE5MzYgOiBvYmxpZ2F0aW9uIHNjb2xhaXJlIGp1c3F14oCZw6AgMTQgYW5zIiwiTm90ZSI6bnVsbCwiSHlwZXJsaW5rIjpudWxsLCJJc0NoYW5nZWQiOmZhbHNlLCJJc05ldyI6ZmFsc2V9LHsiJGlkIjoiMjYyIiwiR3JvdXBOYW1lIjpudWxsLCJTdGFydERhdGUiOiIxOTU5LTA5LTAxVDAwOjAwOjAwWiIsIkVuZERhdGUiOiIyMDE5LTA5LTAxVDIzOjU5OjAwWiIsIlBlcmNlbnRhZ2VDb21wbGV0ZSI6bnVsbCwiU3R5bGUiOnsiJGlkIjoiMjYzIiwiU2hhcGUiOjAsIlNoYXBlVGhpY2tuZXNzIjoxLCJEdXJhdGlvbkZvcm1hdCI6MCwiSW5jbHVkZU5vbldvcmtpbmdEYXlzSW5EdXJhdGlvbiI6ZmFsc2UsIlBlcmNlbnRhZ2VDb21wbGV0ZVN0eWxlIjp7IiRpZCI6IjI2NCIsIkZvbnRTZXR0aW5ncyI6eyIkaWQiOiIyNj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NjYiLCJMaW5lQ29sb3IiOm51bGwsIkxpbmVXZWlnaHQiOjAuMCwiTGluZVR5cGUiOjAsIlBhcmVudFN0eWxlIjpudWxsfSwiUGFyZW50U3R5bGUiOm51bGx9LCJEdXJhdGlvblN0eWxlIjp7IiRpZCI6IjI2NyIsIkZvbnRTZXR0aW5ncyI6eyIkaWQiOiIyNj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yNjkiLCJMaW5lQ29sb3IiOm51bGwsIkxpbmVXZWlnaHQiOjAuMCwiTGluZVR5cGUiOjAsIlBhcmVudFN0eWxlIjpudWxsfSwiUGFyZW50U3R5bGUiOm51bGx9LCJIb3Jpem9udGFsQ29ubmVjdG9yU3R5bGUiOnsiJGlkIjoiMjcwIiwiTGluZUNvbG9yIjp7IiRyZWYiOiI5OCJ9LCJMaW5lV2VpZ2h0IjoxLjAsIkxpbmVUeXBlIjowLCJQYXJlbnRTdHlsZSI6bnVsbH0sIlZlcnRpY2FsQ29ubmVjdG9yU3R5bGUiOnsiJGlkIjoiMjc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3MiIsIk1hcmdpbiI6eyIkcmVmIjoiMTA0In0sIlBhZGRpbmciOnsiJHJlZiI6IjEwNSJ9LCJCYWNrZ3JvdW5kIjp7IiRpZCI6IjI3MyIsIkNvbG9yIjp7IiRpZCI6IjI3NCIsIkEiOjI1NSwiUiI6MjYsIkciOjE3MCwiQiI6NjZ9fSwiSXNWaXNpYmxlIjp0cnVlLCJXaWR0aCI6MC4wLCJIZWlnaHQiOjE2LjAsIkJvcmRlclN0eWxlIjp7IiRpZCI6IjI3NSIsIkxpbmVDb2xvciI6eyIkcmVmIjoiMTA5In0sIkxpbmVXZWlnaHQiOjAuMCwiTGluZVR5cGUiOjAsIlBhcmVudFN0eWxlIjpudWxsfSwiUGFyZW50U3R5bGUiOm51bGx9LCJUaXRsZVN0eWxlIjp7IiRpZCI6IjI3NiIsIkZvbnRTZXR0aW5ncyI6eyIkaWQiOiIyNzciLCJGb250U2l6ZSI6MTEsIkZvbnROYW1lIjoiQ2FsaWJyaSIsIklzQm9sZCI6dHJ1ZSwiSXNJdGFsaWMiOmZhbHNlLCJJc1VuZGVybGluZWQiOmZhbHNlLCJQYXJlbnRTdHlsZSI6bnVsbH0sIkF1dG9TaXplIjoyLCJGb3JlZ3JvdW5kIjp7IiRyZWYiOiIxMTMifSwiTWF4V2lkdGgiOjMxMy4yNzYwNjIwMTE3MTg3NSwiTWF4SGVpZ2h0IjoiSW5maW5pdHkiLCJTbWFydEZvcmVncm91bmRJc0FjdGl2ZSI6ZmFsc2UsIkhvcml6b250YWxBbGlnbm1lbnQiOjAsIlZlcnRpY2FsQWxpZ25tZW50IjowLCJTbWFydEZvcmVncm91bmQiOm51bGwsIk1hcmdpbiI6eyIkcmVmIjoiMTE1In0sIlBhZGRpbmciOnsiJHJlZiI6IjExNiJ9LCJCYWNrZ3JvdW5kIjp7IiRyZWYiOiIxMTcifSwiSXNWaXNpYmxlIjp0cnVlLCJXaWR0aCI6MC4wLCJIZWlnaHQiOjAuMCwiQm9yZGVyU3R5bGUiOnsiJGlkIjoiMjc4IiwiTGluZUNvbG9yIjpudWxsLCJMaW5lV2VpZ2h0IjowLjAsIkxpbmVUeXBlIjowLCJQYXJlbnRTdHlsZSI6bnVsbH0sIlBhcmVudFN0eWxlIjpudWxsfSwiRGF0ZVN0eWxlIjp7IiRpZCI6IjI3OSIsIkZvbnRTZXR0aW5ncyI6eyIkaWQiOiIyODA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jgxIiwiTGluZUNvbG9yIjpudWxsLCJMaW5lV2VpZ2h0IjowLjAsIkxpbmVUeXBlIjowLCJQYXJlbnRTdHlsZSI6bnVsbH0sIlBhcmVudFN0eWxlIjpudWxsfSwiRGF0ZUZvcm1hdCI6eyIkcmVmIjoiMTI1In0sIklzVmlzaWJsZSI6dHJ1ZSwiUGFyZW50U3R5bGUiOm51bGx9LCJJbmRleCI6NiwiU21hcnREdXJhdGlvbkFjdGl2YXRlZCI6ZmFsc2UsIkRhdGVGb3JtYXQiOnsiJHJlZiI6IjEyNSJ9LCJJZCI6ImU2MjBlNmI0LWVjMjctNGZhNC04YTkwLWFhYjY5Y2VlMDQ0OSIsIkltcG9ydElkIjpudWxsLCJUaXRsZSI6IjE5NTkgcsOpZm9ybWUgQmVydGhvaW4gOiBzY29sYXJpdMOpIG9ibGlnYXRvaXJlIGp1c3F14oCZw6AgMTYgYW5zIiwiTm90ZSI6bnVsbCwiSHlwZXJsaW5rIjpudWxsLCJJc0NoYW5nZWQiOmZhbHNlLCJJc05ldyI6ZmFsc2V9LHsiJGlkIjoiMjgyIiwiR3JvdXBOYW1lIjpudWxsLCJTdGFydERhdGUiOiIxOTc1LTA5LTAxVDAwOjAwOjAwWiIsIkVuZERhdGUiOiIyMDE5LTA5LTAxVDIzOjU5OjAwWiIsIlBlcmNlbnRhZ2VDb21wbGV0ZSI6bnVsbCwiU3R5bGUiOnsiJGlkIjoiMjgzIiwiU2hhcGUiOjAsIlNoYXBlVGhpY2tuZXNzIjoxLCJEdXJhdGlvbkZvcm1hdCI6MCwiSW5jbHVkZU5vbldvcmtpbmdEYXlzSW5EdXJhdGlvbiI6ZmFsc2UsIlBlcmNlbnRhZ2VDb21wbGV0ZVN0eWxlIjp7IiRpZCI6IjI4NCIsIkZvbnRTZXR0aW5ncyI6eyIkaWQiOiIyO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yODYiLCJMaW5lQ29sb3IiOm51bGwsIkxpbmVXZWlnaHQiOjAuMCwiTGluZVR5cGUiOjAsIlBhcmVudFN0eWxlIjpudWxsfSwiUGFyZW50U3R5bGUiOm51bGx9LCJEdXJhdGlvblN0eWxlIjp7IiRpZCI6IjI4NyIsIkZvbnRTZXR0aW5ncyI6eyIkaWQiOiIyO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yODkiLCJMaW5lQ29sb3IiOm51bGwsIkxpbmVXZWlnaHQiOjAuMCwiTGluZVR5cGUiOjAsIlBhcmVudFN0eWxlIjpudWxsfSwiUGFyZW50U3R5bGUiOm51bGx9LCJIb3Jpem9udGFsQ29ubmVjdG9yU3R5bGUiOnsiJGlkIjoiMjkwIiwiTGluZUNvbG9yIjp7IiRyZWYiOiI5OCJ9LCJMaW5lV2VpZ2h0IjoxLjAsIkxpbmVUeXBlIjowLCJQYXJlbnRTdHlsZSI6bnVsbH0sIlZlcnRpY2FsQ29ubmVjdG9yU3R5bGUiOnsiJGlkIjoiMjk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5MiIsIk1hcmdpbiI6eyIkcmVmIjoiMTA0In0sIlBhZGRpbmciOnsiJHJlZiI6IjEwNSJ9LCJCYWNrZ3JvdW5kIjp7IiRpZCI6IjI5MyIsIkNvbG9yIjp7IiRpZCI6IjI5NCIsIkEiOjI1NSwiUiI6MjMwLCJHIjo2NiwiQiI6MjIxfX0sIklzVmlzaWJsZSI6dHJ1ZSwiV2lkdGgiOjAuMCwiSGVpZ2h0IjoxNi4wLCJCb3JkZXJTdHlsZSI6eyIkaWQiOiIyOTUiLCJMaW5lQ29sb3IiOnsiJHJlZiI6IjEwOSJ9LCJMaW5lV2VpZ2h0IjowLjAsIkxpbmVUeXBlIjowLCJQYXJlbnRTdHlsZSI6bnVsbH0sIlBhcmVudFN0eWxlIjpudWxsfSwiVGl0bGVTdHlsZSI6eyIkaWQiOiIyOTYiLCJGb250U2V0dGluZ3MiOnsiJGlkIjoiMjk3IiwiRm9udFNpemUiOjExLCJGb250TmFtZSI6IkNhbGlicmkiLCJJc0JvbGQiOnRydWUsIklzSXRhbGljIjpmYWxzZSwiSXNVbmRlcmxpbmVkIjpmYWxzZSwiUGFyZW50U3R5bGUiOm51bGx9LCJBdXRvU2l6ZSI6MiwiRm9yZWdyb3VuZCI6eyIkcmVmIjoiMTEzIn0sIk1heFdpZHRoIjozMzEuMjI3MjMzODg2NzE4NzU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I5OCIsIkxpbmVDb2xvciI6bnVsbCwiTGluZVdlaWdodCI6MC4wLCJMaW5lVHlwZSI6MCwiUGFyZW50U3R5bGUiOm51bGx9LCJQYXJlbnRTdHlsZSI6bnVsbH0sIkRhdGVTdHlsZSI6eyIkaWQiOiIyOTkiLCJGb250U2V0dGluZ3MiOnsiJGlkIjoiMzA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MwMSIsIkxpbmVDb2xvciI6bnVsbCwiTGluZVdlaWdodCI6MC4wLCJMaW5lVHlwZSI6MCwiUGFyZW50U3R5bGUiOm51bGx9LCJQYXJlbnRTdHlsZSI6bnVsbH0sIkRhdGVGb3JtYXQiOnsiJHJlZiI6IjEyNSJ9LCJJc1Zpc2libGUiOnRydWUsIlBhcmVudFN0eWxlIjpudWxsfSwiSW5kZXgiOjgsIlNtYXJ0RHVyYXRpb25BY3RpdmF0ZWQiOmZhbHNlLCJEYXRlRm9ybWF0Ijp7IiRyZWYiOiIxMjUifSwiSWQiOiI1Mjk5NWQxNS00NWVmLTQ2YTgtYTNkMi01ODU0YWM3ZWUwY2QiLCJJbXBvcnRJZCI6bnVsbCwiVGl0bGUiOiIxOTc1IGxlIGNvbGzDqGdlIHVuaXF1ZSBlc3QgaW5zdGF1csOpIHBhciBsYSByw6lmb3JtZSBIYWJ5IiwiTm90ZSI6bnVsbCwiSHlwZXJsaW5rIjpudWxsLCJJc0NoYW5nZWQiOmZhbHNlLCJJc05ldyI6ZmFsc2V9LHsiJGlkIjoiMzAyIiwiR3JvdXBOYW1lIjpudWxsLCJTdGFydERhdGUiOiIxOTc1LTA5LTAyVDAwOjAwOjAwWiIsIkVuZERhdGUiOiIyMDE5LTA5LTAxVDIzOjU5OjAwWiIsIlBlcmNlbnRhZ2VDb21wbGV0ZSI6bnVsbCwiU3R5bGUiOnsiJGlkIjoiMzAzIiwiU2hhcGUiOjAsIlNoYXBlVGhpY2tuZXNzIjoxLCJEdXJhdGlvbkZvcm1hdCI6MCwiSW5jbHVkZU5vbldvcmtpbmdEYXlzSW5EdXJhdGlvbiI6ZmFsc2UsIlBlcmNlbnRhZ2VDb21wbGV0ZVN0eWxlIjp7IiRpZCI6IjMwNCIsIkZvbnRTZXR0aW5ncyI6eyIkaWQiOiIzM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zMDYiLCJMaW5lQ29sb3IiOm51bGwsIkxpbmVXZWlnaHQiOjAuMCwiTGluZVR5cGUiOjAsIlBhcmVudFN0eWxlIjpudWxsfSwiUGFyZW50U3R5bGUiOm51bGx9LCJEdXJhdGlvblN0eWxlIjp7IiRpZCI6IjMwNyIsIkZvbnRTZXR0aW5ncyI6eyIkaWQiOiIzM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zMDkiLCJMaW5lQ29sb3IiOm51bGwsIkxpbmVXZWlnaHQiOjAuMCwiTGluZVR5cGUiOjAsIlBhcmVudFN0eWxlIjpudWxsfSwiUGFyZW50U3R5bGUiOm51bGx9LCJIb3Jpem9udGFsQ29ubmVjdG9yU3R5bGUiOnsiJGlkIjoiMzEwIiwiTGluZUNvbG9yIjp7IiRyZWYiOiI5OCJ9LCJMaW5lV2VpZ2h0IjoxLjAsIkxpbmVUeXBlIjowLCJQYXJlbnRTdHlsZSI6bnVsbH0sIlZlcnRpY2FsQ29ubmVjdG9yU3R5bGUiOnsiJGlkIjoiMzE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xMiIsIk1hcmdpbiI6eyIkcmVmIjoiMTA0In0sIlBhZGRpbmciOnsiJHJlZiI6IjEwNSJ9LCJCYWNrZ3JvdW5kIjp7IiRpZCI6IjMxMyIsIkNvbG9yIjp7IiRpZCI6IjMxNCIsIkEiOjI1NSwiUiI6MTkyLCJHIjo4MCwiQiI6Nzd9fSwiSXNWaXNpYmxlIjp0cnVlLCJXaWR0aCI6MC4wLCJIZWlnaHQiOjE2LjAsIkJvcmRlclN0eWxlIjp7IiRpZCI6IjMxNSIsIkxpbmVDb2xvciI6eyIkcmVmIjoiMTA5In0sIkxpbmVXZWlnaHQiOjAuMCwiTGluZVR5cGUiOjAsIlBhcmVudFN0eWxlIjpudWxsfSwiUGFyZW50U3R5bGUiOm51bGx9LCJUaXRsZVN0eWxlIjp7IiRpZCI6IjMxNiIsIkZvbnRTZXR0aW5ncyI6eyIkaWQiOiIzMTciLCJGb250U2l6ZSI6MTEsIkZvbnROYW1lIjoiQ2FsaWJyaSIsIklzQm9sZCI6dHJ1ZSwiSXNJdGFsaWMiOmZhbHNlLCJJc1VuZGVybGluZWQiOmZhbHNlLCJQYXJlbnRTdHlsZSI6bnVsbH0sIkF1dG9TaXplIjoyLCJGb3JlZ3JvdW5kIjp7IiRyZWYiOiIxMTMifSwiTWF4V2lkdGgiOjMzMi41NDE2NTY0OTQxNDA2MiwiTWF4SGVpZ2h0IjoiSW5maW5pdHkiLCJTbWFydEZvcmVncm91bmRJc0FjdGl2ZSI6ZmFsc2UsIkhvcml6b250YWxBbGlnbm1lbnQiOjAsIlZlcnRpY2FsQWxpZ25tZW50IjowLCJTbWFydEZvcmVncm91bmQiOm51bGwsIk1hcmdpbiI6eyIkcmVmIjoiMTE1In0sIlBhZGRpbmciOnsiJHJlZiI6IjExNiJ9LCJCYWNrZ3JvdW5kIjp7IiRyZWYiOiIxMTcifSwiSXNWaXNpYmxlIjp0cnVlLCJXaWR0aCI6MC4wLCJIZWlnaHQiOjAuMCwiQm9yZGVyU3R5bGUiOnsiJGlkIjoiMzE4IiwiTGluZUNvbG9yIjpudWxsLCJMaW5lV2VpZ2h0IjowLjAsIkxpbmVUeXBlIjowLCJQYXJlbnRTdHlsZSI6bnVsbH0sIlBhcmVudFN0eWxlIjpudWxsfSwiRGF0ZVN0eWxlIjp7IiRpZCI6IjMxOSIsIkZvbnRTZXR0aW5ncyI6eyIkaWQiOiIzMjA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MzIxIiwiTGluZUNvbG9yIjpudWxsLCJMaW5lV2VpZ2h0IjowLjAsIkxpbmVUeXBlIjowLCJQYXJlbnRTdHlsZSI6bnVsbH0sIlBhcmVudFN0eWxlIjpudWxsfSwiRGF0ZUZvcm1hdCI6eyIkcmVmIjoiMTI1In0sIklzVmlzaWJsZSI6dHJ1ZSwiUGFyZW50U3R5bGUiOm51bGx9LCJJbmRleCI6OSwiU21hcnREdXJhdGlvbkFjdGl2YXRlZCI6ZmFsc2UsIkRhdGVGb3JtYXQiOnsiJHJlZiI6IjEyNSJ9LCJJZCI6ImNhZTk0MGU2LTk3NzctNDU1MS04YzU3LWFjZjA2ZmUwZDcxNyIsIkltcG9ydElkIjpudWxsLCJUaXRsZSI6IjE5NzYgQ3LDqWF0aW9uIGRlcyBseWPDqWVzIGQnZW5zZWlnbmVtZW50IHByb2Zlc3Npb25uZWwiLCJOb3RlIjpudWxsLCJIeXBlcmxpbmsiOm51bGwsIklzQ2hhbmdlZCI6ZmFsc2UsIklzTmV3IjpmYWxzZX0seyIkaWQiOiIzMjIiLCJHcm91cE5hbWUiOm51bGwsIlN0YXJ0RGF0ZSI6IjE5ODQtMDktMDFUMDA6MDA6MDBaIiwiRW5kRGF0ZSI6IjIwMTktMDktMDFUMjM6NTk6MDBaIiwiUGVyY2VudGFnZUNvbXBsZXRlIjpudWxsLCJTdHlsZSI6eyIkaWQiOiIzMjMiLCJTaGFwZSI6MCwiU2hhcGVUaGlja25lc3MiOjEsIkR1cmF0aW9uRm9ybWF0IjowLCJJbmNsdWRlTm9uV29ya2luZ0RheXNJbkR1cmF0aW9uIjpmYWxzZSwiUGVyY2VudGFnZUNvbXBsZXRlU3R5bGUiOnsiJGlkIjoiMzI0IiwiRm9udFNldHRpbmdzIjp7IiRpZCI6IjMyN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NYXJnaW4iOnsiJHJlZiI6Ijg3In0sIlBhZGRpbmciOnsiJHJlZiI6Ijg4In0sIkJhY2tncm91bmQiOnsiJHJlZiI6Ijg5In0sIklzVmlzaWJsZSI6dHJ1ZSwiV2lkdGgiOjAuMCwiSGVpZ2h0IjowLjAsIkJvcmRlclN0eWxlIjp7IiRpZCI6IjMyNiIsIkxpbmVDb2xvciI6bnVsbCwiTGluZVdlaWdodCI6MC4wLCJMaW5lVHlwZSI6MCwiUGFyZW50U3R5bGUiOm51bGx9LCJQYXJlbnRTdHlsZSI6bnVsbH0sIkR1cmF0aW9uU3R5bGUiOnsiJGlkIjoiMzI3IiwiRm9udFNldHRpbmdzIjp7IiRpZCI6IjMyO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NYXJnaW4iOnsiJHJlZiI6Ijk0In0sIlBhZGRpbmciOnsiJHJlZiI6Ijk1In0sIkJhY2tncm91bmQiOnsiJHJlZiI6Ijk2In0sIklzVmlzaWJsZSI6dHJ1ZSwiV2lkdGgiOjAuMCwiSGVpZ2h0IjowLjAsIkJvcmRlclN0eWxlIjp7IiRpZCI6IjMyOSIsIkxpbmVDb2xvciI6bnVsbCwiTGluZVdlaWdodCI6MC4wLCJMaW5lVHlwZSI6MCwiUGFyZW50U3R5bGUiOm51bGx9LCJQYXJlbnRTdHlsZSI6bnVsbH0sIkhvcml6b250YWxDb25uZWN0b3JTdHlsZSI6eyIkaWQiOiIzMzAiLCJMaW5lQ29sb3IiOnsiJHJlZiI6Ijk4In0sIkxpbmVXZWlnaHQiOjEuMCwiTGluZVR5cGUiOjAsIlBhcmVudFN0eWxlIjpudWxsfSwiVmVydGljYWxDb25uZWN0b3JTdHlsZSI6eyIkaWQiOiIzMzE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zMyIiwiTWFyZ2luIjp7IiRyZWYiOiIxMDQifSwiUGFkZGluZyI6eyIkcmVmIjoiMTA1In0sIkJhY2tncm91bmQiOnsiJGlkIjoiMzMzIiwiQ29sb3IiOnsiJGlkIjoiMzM0IiwiQSI6MjU1LCJSIjoyLCJHIjoxNzgsIkIiOjIzOH19LCJJc1Zpc2libGUiOnRydWUsIldpZHRoIjowLjAsIkhlaWdodCI6MTYuMCwiQm9yZGVyU3R5bGUiOnsiJGlkIjoiMzM1IiwiTGluZUNvbG9yIjp7IiRyZWYiOiIxMDkifSwiTGluZVdlaWdodCI6MC4wLCJMaW5lVHlwZSI6MCwiUGFyZW50U3R5bGUiOm51bGx9LCJQYXJlbnRTdHlsZSI6bnVsbH0sIlRpdGxlU3R5bGUiOnsiJGlkIjoiMzM2IiwiRm9udFNldHRpbmdzIjp7IiRpZCI6IjMzNyIsIkZvbnRTaXplIjoxMSwiRm9udE5hbWUiOiJDYWxpYnJpIiwiSXNCb2xkIjp0cnVlLCJJc0l0YWxpYyI6ZmFsc2UsIklzVW5kZXJsaW5lZCI6ZmFsc2UsIlBhcmVudFN0eWxlIjpudWxsfSwiQXV0b1NpemUiOjAsIkZvcmVncm91bmQiOnsiJHJlZiI6IjExMyJ9LCJNYXhXaWR0aCI6NzIwLjAsIk1heEhlaWdodCI6IkluZmluaXR5IiwiU21hcnRGb3JlZ3JvdW5kSXNBY3RpdmUiOmZhbHNlLCJIb3Jpem9udGFsQWxpZ25tZW50IjowLCJWZXJ0aWNhbEFsaWdubWVudCI6MCwiU21hcnRGb3JlZ3JvdW5kIjpudWxsLCJNYXJnaW4iOnsiJHJlZiI6IjExNSJ9LCJQYWRkaW5nIjp7IiRyZWYiOiIxMTYifSwiQmFja2dyb3VuZCI6eyIkcmVmIjoiMTE3In0sIklzVmlzaWJsZSI6dHJ1ZSwiV2lkdGgiOjAuMCwiSGVpZ2h0IjowLjAsIkJvcmRlclN0eWxlIjp7IiRpZCI6IjMzOCIsIkxpbmVDb2xvciI6bnVsbCwiTGluZVdlaWdodCI6MC4wLCJMaW5lVHlwZSI6MCwiUGFyZW50U3R5bGUiOm51bGx9LCJQYXJlbnRTdHlsZSI6bnVsbH0sIkRhdGVTdHlsZSI6eyIkaWQiOiIzMzkiLCJGb250U2V0dGluZ3MiOnsiJGlkIjoiMzQw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wLCJWZXJ0aWNhbEFsaWdubWVudCI6MCwiU21hcnRGb3JlZ3JvdW5kIjpudWxsLCJNYXJnaW4iOnsiJHJlZiI6IjEyMiJ9LCJQYWRkaW5nIjp7IiRyZWYiOiIxMjMifSwiQmFja2dyb3VuZCI6eyIkcmVmIjoiMTI0In0sIklzVmlzaWJsZSI6dHJ1ZSwiV2lkdGgiOjAuMCwiSGVpZ2h0IjowLjAsIkJvcmRlclN0eWxlIjp7IiRpZCI6IjM0MSIsIkxpbmVDb2xvciI6bnVsbCwiTGluZVdlaWdodCI6MC4wLCJMaW5lVHlwZSI6MCwiUGFyZW50U3R5bGUiOm51bGx9LCJQYXJlbnRTdHlsZSI6bnVsbH0sIkRhdGVGb3JtYXQiOnsiJHJlZiI6IjEyNSJ9LCJJc1Zpc2libGUiOnRydWUsIlBhcmVudFN0eWxlIjpudWxsfSwiSW5kZXgiOjExLCJTbWFydER1cmF0aW9uQWN0aXZhdGVkIjpmYWxzZSwiRGF0ZUZvcm1hdCI6eyIkcmVmIjoiMTI1In0sIklkIjoiYzUzMGRhN2UtZTBhYi00ZDNjLTllMTktNTBmNTNiMDFmM2FiIiwiSW1wb3J0SWQiOm51bGwsIlRpdGxlIjoiMTk4NCBDaGV2w6huZW1lbnQgOiA4MCUgZOKAmXVuZSBjbGFzc2UgZOKAmcOiZ2UgYXUgQmFjIiwiTm90ZSI6bnVsbCwiSHlwZXJsaW5rIjpudWxsLCJJc0NoYW5nZWQiOmZhbHNlLCJJc05ldyI6ZmFsc2V9LHsiJGlkIjoiMzQyIiwiR3JvdXBOYW1lIjpudWxsLCJTdGFydERhdGUiOiIxOTg0LTA5LTAxVDAwOjAwOjAwWiIsIkVuZERhdGUiOiIyMDE5LTA5LTAxVDIzOjU5OjAwWiIsIlBlcmNlbnRhZ2VDb21wbGV0ZSI6bnVsbCwiU3R5bGUiOnsiJGlkIjoiMzQzIiwiU2hhcGUiOjAsIlNoYXBlVGhpY2tuZXNzIjoxLCJEdXJhdGlvbkZvcm1hdCI6MCwiSW5jbHVkZU5vbldvcmtpbmdEYXlzSW5EdXJhdGlvbiI6ZmFsc2UsIlBlcmNlbnRhZ2VDb21wbGV0ZVN0eWxlIjp7IiRpZCI6IjM0NCIsIkZvbnRTZXR0aW5ncyI6eyIkaWQiOiIzN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zNDYiLCJMaW5lQ29sb3IiOm51bGwsIkxpbmVXZWlnaHQiOjAuMCwiTGluZVR5cGUiOjAsIlBhcmVudFN0eWxlIjpudWxsfSwiUGFyZW50U3R5bGUiOm51bGx9LCJEdXJhdGlvblN0eWxlIjp7IiRpZCI6IjM0NyIsIkZvbnRTZXR0aW5ncyI6eyIkaWQiOiIzN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zNDkiLCJMaW5lQ29sb3IiOm51bGwsIkxpbmVXZWlnaHQiOjAuMCwiTGluZVR5cGUiOjAsIlBhcmVudFN0eWxlIjpudWxsfSwiUGFyZW50U3R5bGUiOm51bGx9LCJIb3Jpem9udGFsQ29ubmVjdG9yU3R5bGUiOnsiJGlkIjoiMzUwIiwiTGluZUNvbG9yIjp7IiRyZWYiOiI5OCJ9LCJMaW5lV2VpZ2h0IjoxLjAsIkxpbmVUeXBlIjowLCJQYXJlbnRTdHlsZSI6bnVsbH0sIlZlcnRpY2FsQ29ubmVjdG9yU3R5bGUiOnsiJGlkIjoiMzU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1MiIsIk1hcmdpbiI6eyIkcmVmIjoiMTA0In0sIlBhZGRpbmciOnsiJHJlZiI6IjEwNSJ9LCJCYWNrZ3JvdW5kIjp7IiRpZCI6IjM1MyIsIkNvbG9yIjp7IiRpZCI6IjM1NCIsIkEiOjI1NSwiUiI6MiwiRyI6MTc4LCJCIjoyMzh9fSwiSXNWaXNpYmxlIjp0cnVlLCJXaWR0aCI6MC4wLCJIZWlnaHQiOjE2LjAsIkJvcmRlclN0eWxlIjp7IiRpZCI6IjM1NSIsIkxpbmVDb2xvciI6eyIkcmVmIjoiMTA5In0sIkxpbmVXZWlnaHQiOjAuMCwiTGluZVR5cGUiOjAsIlBhcmVudFN0eWxlIjpudWxsfSwiUGFyZW50U3R5bGUiOm51bGx9LCJUaXRsZVN0eWxlIjp7IiRpZCI6IjM1NiIsIkZvbnRTZXR0aW5ncyI6eyIkaWQiOiIzNTciLCJGb250U2l6ZSI6MTE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zNTgiLCJMaW5lQ29sb3IiOm51bGwsIkxpbmVXZWlnaHQiOjAuMCwiTGluZVR5cGUiOjAsIlBhcmVudFN0eWxlIjpudWxsfSwiUGFyZW50U3R5bGUiOm51bGx9LCJEYXRlU3R5bGUiOnsiJGlkIjoiMzU5IiwiRm9udFNldHRpbmdzIjp7IiRpZCI6IjM2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zNjEiLCJMaW5lQ29sb3IiOm51bGwsIkxpbmVXZWlnaHQiOjAuMCwiTGluZVR5cGUiOjAsIlBhcmVudFN0eWxlIjpudWxsfSwiUGFyZW50U3R5bGUiOm51bGx9LCJEYXRlRm9ybWF0Ijp7IiRyZWYiOiIxMjUifSwiSXNWaXNpYmxlIjp0cnVlLCJQYXJlbnRTdHlsZSI6bnVsbH0sIkluZGV4IjoxMiwiU21hcnREdXJhdGlvbkFjdGl2YXRlZCI6ZmFsc2UsIkRhdGVGb3JtYXQiOnsiJHJlZiI6IjEyNSJ9LCJJZCI6IjI4NzU3OTg1LTUyZDMtNDZhNS04YTUxLWE0Y2M2M2YzNDdmYiIsIkltcG9ydElkIjpudWxsLCJUaXRsZSI6IjE5ODQgQ2hldsOobmVtZW50IDogIGTDqXZlbG9wcGVtZW50IGRlcyBiYWNzIHRlY2hub2xvZ2lxdWVzIGV0IHByb2Zlc3Npb25uZWxzIiwiTm90ZSI6bnVsbCwiSHlwZXJsaW5rIjpudWxsLCJJc0NoYW5nZWQiOmZhbHNlLCJJc05ldyI6ZmFsc2V9LHsiJGlkIjoiMzYyIiwiR3JvdXBOYW1lIjpudWxsLCJTdGFydERhdGUiOiIyMDA1LTA5LTAxVDAwOjAwOjAwWiIsIkVuZERhdGUiOiIyMDE5LTA5LTAxVDIzOjU5OjAwWiIsIlBlcmNlbnRhZ2VDb21wbGV0ZSI6bnVsbCwiU3R5bGUiOnsiJGlkIjoiMzYzIiwiU2hhcGUiOjAsIlNoYXBlVGhpY2tuZXNzIjoxLCJEdXJhdGlvbkZvcm1hdCI6MCwiSW5jbHVkZU5vbldvcmtpbmdEYXlzSW5EdXJhdGlvbiI6ZmFsc2UsIlBlcmNlbnRhZ2VDb21wbGV0ZVN0eWxlIjp7IiRpZCI6IjM2NCIsIkZvbnRTZXR0aW5ncyI6eyIkaWQiOiIzNj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zNjYiLCJMaW5lQ29sb3IiOm51bGwsIkxpbmVXZWlnaHQiOjAuMCwiTGluZVR5cGUiOjAsIlBhcmVudFN0eWxlIjpudWxsfSwiUGFyZW50U3R5bGUiOm51bGx9LCJEdXJhdGlvblN0eWxlIjp7IiRpZCI6IjM2NyIsIkZvbnRTZXR0aW5ncyI6eyIkaWQiOiIzNj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zNjkiLCJMaW5lQ29sb3IiOm51bGwsIkxpbmVXZWlnaHQiOjAuMCwiTGluZVR5cGUiOjAsIlBhcmVudFN0eWxlIjpudWxsfSwiUGFyZW50U3R5bGUiOm51bGx9LCJIb3Jpem9udGFsQ29ubmVjdG9yU3R5bGUiOnsiJGlkIjoiMzcwIiwiTGluZUNvbG9yIjp7IiRyZWYiOiI5OCJ9LCJMaW5lV2VpZ2h0IjoxLjAsIkxpbmVUeXBlIjowLCJQYXJlbnRTdHlsZSI6bnVsbH0sIlZlcnRpY2FsQ29ubmVjdG9yU3R5bGUiOnsiJGlkIjoiMzc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M3MiIsIk1hcmdpbiI6eyIkcmVmIjoiMTA0In0sIlBhZGRpbmciOnsiJHJlZiI6IjEwNSJ9LCJCYWNrZ3JvdW5kIjp7IiRpZCI6IjM3MyIsIkNvbG9yIjp7IiRpZCI6IjM3NCIsIkEiOjI1NSwiUiI6MTg3LCJHIjoyMTksIkIiOjI0OH19LCJJc1Zpc2libGUiOnRydWUsIldpZHRoIjowLjAsIkhlaWdodCI6MTYuMCwiQm9yZGVyU3R5bGUiOnsiJGlkIjoiMzc1IiwiTGluZUNvbG9yIjp7IiRyZWYiOiIxMDkifSwiTGluZVdlaWdodCI6MC4wLCJMaW5lVHlwZSI6MCwiUGFyZW50U3R5bGUiOm51bGx9LCJQYXJlbnRTdHlsZSI6bnVsbH0sIlRpdGxlU3R5bGUiOnsiJGlkIjoiMzc2IiwiRm9udFNldHRpbmdzIjp7IiRpZCI6IjM3NyIsIkZvbnRTaXplIjoxMSwiRm9udE5hbWUiOiJDYWxpYnJpIiwiSXNCb2xkIjp0cnVlLCJJc0l0YWxpYyI6ZmFsc2UsIklzVW5kZXJsaW5lZCI6ZmFsc2UsIlBhcmVudFN0eWxlIjpudWxsfSwiQXV0b1NpemUiOjIsIkZvcmVncm91bmQiOnsiJHJlZiI6IjExMyJ9LCJNYXhXaWR0aCI6MzYwLjE0Mzg1OTg2MzI4MTI1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zNzgiLCJMaW5lQ29sb3IiOm51bGwsIkxpbmVXZWlnaHQiOjAuMCwiTGluZVR5cGUiOjAsIlBhcmVudFN0eWxlIjpudWxsfSwiUGFyZW50U3R5bGUiOm51bGx9LCJEYXRlU3R5bGUiOnsiJGlkIjoiMzc5IiwiRm9udFNldHRpbmdzIjp7IiRpZCI6IjM4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zODEiLCJMaW5lQ29sb3IiOm51bGwsIkxpbmVXZWlnaHQiOjAuMCwiTGluZVR5cGUiOjAsIlBhcmVudFN0eWxlIjpudWxsfSwiUGFyZW50U3R5bGUiOm51bGx9LCJEYXRlRm9ybWF0Ijp7IiRyZWYiOiIxMjUifSwiSXNWaXNpYmxlIjp0cnVlLCJQYXJlbnRTdHlsZSI6bnVsbH0sIkluZGV4IjoxMywiU21hcnREdXJhdGlvbkFjdGl2YXRlZCI6ZmFsc2UsIkRhdGVGb3JtYXQiOnsiJHJlZiI6IjEyNSJ9LCJJZCI6ImY4OWMyZDFkLWYyYTctNDM1OC1iMDFhLTFlZDZiMDFiNTY4MSIsIkltcG9ydElkIjpudWxsLCJUaXRsZSI6IjIwMDUgbG9pIEZpbGxvbiA6IGNyw6lhdGlvbiBkdSBzb2NsZSBjb21tdW4gZGUgY29ubmFpc3NhbmNlcyIsIk5vdGUiOm51bGwsIkh5cGVybGluayI6bnVsbCwiSXNDaGFuZ2VkIjpmYWxzZSwiSXNOZXciOmZhbHNlfSx7IiRpZCI6IjM4MiIsIkdyb3VwTmFtZSI6bnVsbCwiU3RhcnREYXRlIjoiMjAwOS0wOS0wMVQwMDowMDowMFoiLCJFbmREYXRlIjoiMjAxOS0wOS0wMVQyMzo1OTowMFoiLCJQZXJjZW50YWdlQ29tcGxldGUiOm51bGwsIlN0eWxlIjp7IiRpZCI6IjM4MyIsIlNoYXBlIjowLCJTaGFwZVRoaWNrbmVzcyI6MSwiRHVyYXRpb25Gb3JtYXQiOjAsIkluY2x1ZGVOb25Xb3JraW5nRGF5c0luRHVyYXRpb24iOmZhbHNlLCJQZXJjZW50YWdlQ29tcGxldGVTdHlsZSI6eyIkaWQiOiIzODQiLCJGb250U2V0dGluZ3MiOnsiJGlkIjoiMzg1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1hcmdpbiI6eyIkcmVmIjoiODcifSwiUGFkZGluZyI6eyIkcmVmIjoiODgifSwiQmFja2dyb3VuZCI6eyIkcmVmIjoiODkifSwiSXNWaXNpYmxlIjp0cnVlLCJXaWR0aCI6MC4wLCJIZWlnaHQiOjAuMCwiQm9yZGVyU3R5bGUiOnsiJGlkIjoiMzg2IiwiTGluZUNvbG9yIjpudWxsLCJMaW5lV2VpZ2h0IjowLjAsIkxpbmVUeXBlIjowLCJQYXJlbnRTdHlsZSI6bnVsbH0sIlBhcmVudFN0eWxlIjpudWxsfSwiRHVyYXRpb25TdHlsZSI6eyIkaWQiOiIzODciLCJGb250U2V0dGluZ3MiOnsiJGlkIjoiMzg4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1hcmdpbiI6eyIkcmVmIjoiOTQifSwiUGFkZGluZyI6eyIkcmVmIjoiOTUifSwiQmFja2dyb3VuZCI6eyIkcmVmIjoiOTYifSwiSXNWaXNpYmxlIjp0cnVlLCJXaWR0aCI6MC4wLCJIZWlnaHQiOjAuMCwiQm9yZGVyU3R5bGUiOnsiJGlkIjoiMzg5IiwiTGluZUNvbG9yIjpudWxsLCJMaW5lV2VpZ2h0IjowLjAsIkxpbmVUeXBlIjowLCJQYXJlbnRTdHlsZSI6bnVsbH0sIlBhcmVudFN0eWxlIjpudWxsfSwiSG9yaXpvbnRhbENvbm5lY3RvclN0eWxlIjp7IiRpZCI6IjM5MCIsIkxpbmVDb2xvciI6eyIkcmVmIjoiOTgifSwiTGluZVdlaWdodCI6MS4wLCJMaW5lVHlwZSI6MCwiUGFyZW50U3R5bGUiOm51bGx9LCJWZXJ0aWNhbENvbm5lY3RvclN0eWxlIjp7IiRpZCI6IjM5MS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zOTIiLCJNYXJnaW4iOnsiJHJlZiI6IjEwNCJ9LCJQYWRkaW5nIjp7IiRyZWYiOiIxMDUifSwiQmFja2dyb3VuZCI6eyIkaWQiOiIzOTMiLCJDb2xvciI6eyIkaWQiOiIzOTQiLCJBIjoyNTUsIlIiOjkyLCJHIjoyNDMsIkIiOjEwMH19LCJJc1Zpc2libGUiOnRydWUsIldpZHRoIjowLjAsIkhlaWdodCI6MTYuMCwiQm9yZGVyU3R5bGUiOnsiJGlkIjoiMzk1IiwiTGluZUNvbG9yIjp7IiRyZWYiOiIxMDkifSwiTGluZVdlaWdodCI6MC4wLCJMaW5lVHlwZSI6MCwiUGFyZW50U3R5bGUiOm51bGx9LCJQYXJlbnRTdHlsZSI6bnVsbH0sIlRpdGxlU3R5bGUiOnsiJGlkIjoiMzk2IiwiRm9udFNldHRpbmdzIjp7IiRpZCI6IjM5NyIsIkZvbnRTaXplIjoxMSwiRm9udE5hbWUiOiJDYWxpYnJpIiwiSXNCb2xkIjp0cnVlLCJJc0l0YWxpYyI6ZmFsc2UsIklzVW5kZXJsaW5lZCI6ZmFsc2UsIlBhcmVudFN0eWxlIjpudWxsfSwiQXV0b1NpemUiOjIsIkZvcmVncm91bmQiOnsiJHJlZiI6IjExMyJ9LCJNYXhXaWR0aCI6Mjk0LjQyNDE2MzgxODM1OTM4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zOTgiLCJMaW5lQ29sb3IiOm51bGwsIkxpbmVXZWlnaHQiOjAuMCwiTGluZVR5cGUiOjAsIlBhcmVudFN0eWxlIjpudWxsfSwiUGFyZW50U3R5bGUiOm51bGx9LCJEYXRlU3R5bGUiOnsiJGlkIjoiMzk5IiwiRm9udFNldHRpbmdzIjp7IiRpZCI6IjQw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0MDEiLCJMaW5lQ29sb3IiOm51bGwsIkxpbmVXZWlnaHQiOjAuMCwiTGluZVR5cGUiOjAsIlBhcmVudFN0eWxlIjpudWxsfSwiUGFyZW50U3R5bGUiOm51bGx9LCJEYXRlRm9ybWF0Ijp7IiRyZWYiOiIxMjUifSwiSXNWaXNpYmxlIjp0cnVlLCJQYXJlbnRTdHlsZSI6bnVsbH0sIkluZGV4IjoxNCwiU21hcnREdXJhdGlvbkFjdGl2YXRlZCI6ZmFsc2UsIkRhdGVGb3JtYXQiOnsiJHJlZiI6IjEyNSJ9LCJJZCI6IjdlMjk0MmJhLTJlYzEtNGE1Ni04ZThhLWJhMWViM2Q5YzMyMiIsIkltcG9ydElkIjpudWxsLCJUaXRsZSI6IjIwMDkgTGUgYmFjIHByb2Zlc3Npb25uZWwgc2UgcHLDqXBhcmUgZW4gdHJvaXMgYW5zIiwiTm90ZSI6bnVsbCwiSHlwZXJsaW5rIjpudWxsLCJJc0NoYW5nZWQiOmZhbHNlLCJJc05ldyI6ZmFsc2V9LHsiJGlkIjoiNDAyIiwiR3JvdXBOYW1lIjpudWxsLCJTdGFydERhdGUiOiIyMDEzLTA5LTAxVDAwOjAwOjAwWiIsIkVuZERhdGUiOiIyMDE5LTA5LTAxVDIzOjU5OjAwWiIsIlBlcmNlbnRhZ2VDb21wbGV0ZSI6bnVsbCwiU3R5bGUiOnsiJGlkIjoiNDAzIiwiU2hhcGUiOjAsIlNoYXBlVGhpY2tuZXNzIjoxLCJEdXJhdGlvbkZvcm1hdCI6MCwiSW5jbHVkZU5vbldvcmtpbmdEYXlzSW5EdXJhdGlvbiI6ZmFsc2UsIlBlcmNlbnRhZ2VDb21wbGV0ZVN0eWxlIjp7IiRpZCI6IjQwNCIsIkZvbnRTZXR0aW5ncyI6eyIkaWQiOiI0M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0MDYiLCJMaW5lQ29sb3IiOm51bGwsIkxpbmVXZWlnaHQiOjAuMCwiTGluZVR5cGUiOjAsIlBhcmVudFN0eWxlIjpudWxsfSwiUGFyZW50U3R5bGUiOm51bGx9LCJEdXJhdGlvblN0eWxlIjp7IiRpZCI6IjQwNyIsIkZvbnRTZXR0aW5ncyI6eyIkaWQiOiI0M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0MDkiLCJMaW5lQ29sb3IiOm51bGwsIkxpbmVXZWlnaHQiOjAuMCwiTGluZVR5cGUiOjAsIlBhcmVudFN0eWxlIjpudWxsfSwiUGFyZW50U3R5bGUiOm51bGx9LCJIb3Jpem9udGFsQ29ubmVjdG9yU3R5bGUiOnsiJGlkIjoiNDEwIiwiTGluZUNvbG9yIjp7IiRyZWYiOiI5OCJ9LCJMaW5lV2VpZ2h0IjoxLjAsIkxpbmVUeXBlIjowLCJQYXJlbnRTdHlsZSI6bnVsbH0sIlZlcnRpY2FsQ29ubmVjdG9yU3R5bGUiOnsiJGlkIjoiNDE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xMiIsIk1hcmdpbiI6eyIkcmVmIjoiMTA0In0sIlBhZGRpbmciOnsiJHJlZiI6IjEwNSJ9LCJCYWNrZ3JvdW5kIjp7IiRpZCI6IjQxMyIsIkNvbG9yIjp7IiRpZCI6IjQxNCIsIkEiOjI1NSwiUiI6MjAwLCJHIjoxOTcsIkIiOjE5N319LCJJc1Zpc2libGUiOnRydWUsIldpZHRoIjowLjAsIkhlaWdodCI6MTYuMCwiQm9yZGVyU3R5bGUiOnsiJGlkIjoiNDE1IiwiTGluZUNvbG9yIjp7IiRyZWYiOiIxMDkifSwiTGluZVdlaWdodCI6MC4wLCJMaW5lVHlwZSI6MCwiUGFyZW50U3R5bGUiOm51bGx9LCJQYXJlbnRTdHlsZSI6bnVsbH0sIlRpdGxlU3R5bGUiOnsiJGlkIjoiNDE2IiwiRm9udFNldHRpbmdzIjp7IiRpZCI6IjQxNyIsIkZvbnRTaXplIjoxMSwiRm9udE5hbWUiOiJDYWxpYnJpIiwiSXNCb2xkIjp0cnVlLCJJc0l0YWxpYyI6ZmFsc2UsIklzVW5kZXJsaW5lZCI6ZmFsc2UsIlBhcmVudFN0eWxlIjpudWxsfSwiQXV0b1NpemUiOjIsIkZvcmVncm91bmQiOnsiJHJlZiI6IjExMyJ9LCJNYXhXaWR0aCI6Mjc0LjcwODI4MjQ3MDcwMzEyLCJNYXhIZWlnaHQiOiJJbmZpbml0eSIsIlNtYXJ0Rm9yZWdyb3VuZElzQWN0aXZlIjpmYWxzZSwiSG9yaXpvbnRhbEFsaWdubWVudCI6MCwiVmVydGljYWxBbGlnbm1lbnQiOjAsIlNtYXJ0Rm9yZWdyb3VuZCI6bnVsbCwiTWFyZ2luIjp7IiRyZWYiOiIxMTUifSwiUGFkZGluZyI6eyIkcmVmIjoiMTE2In0sIkJhY2tncm91bmQiOnsiJHJlZiI6IjExNyJ9LCJJc1Zpc2libGUiOnRydWUsIldpZHRoIjowLjAsIkhlaWdodCI6MC4wLCJCb3JkZXJTdHlsZSI6eyIkaWQiOiI0MTgiLCJMaW5lQ29sb3IiOm51bGwsIkxpbmVXZWlnaHQiOjAuMCwiTGluZVR5cGUiOjAsIlBhcmVudFN0eWxlIjpudWxsfSwiUGFyZW50U3R5bGUiOm51bGx9LCJEYXRlU3R5bGUiOnsiJGlkIjoiNDE5IiwiRm9udFNldHRpbmdzIjp7IiRpZCI6IjQyMC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CwiVmVydGljYWxBbGlnbm1lbnQiOjAsIlNtYXJ0Rm9yZWdyb3VuZCI6bnVsbCwiTWFyZ2luIjp7IiRyZWYiOiIxMjIifSwiUGFkZGluZyI6eyIkcmVmIjoiMTIzIn0sIkJhY2tncm91bmQiOnsiJHJlZiI6IjEyNCJ9LCJJc1Zpc2libGUiOnRydWUsIldpZHRoIjowLjAsIkhlaWdodCI6MC4wLCJCb3JkZXJTdHlsZSI6eyIkaWQiOiI0MjEiLCJMaW5lQ29sb3IiOm51bGwsIkxpbmVXZWlnaHQiOjAuMCwiTGluZVR5cGUiOjAsIlBhcmVudFN0eWxlIjpudWxsfSwiUGFyZW50U3R5bGUiOm51bGx9LCJEYXRlRm9ybWF0Ijp7IiRyZWYiOiIxMjUifSwiSXNWaXNpYmxlIjp0cnVlLCJQYXJlbnRTdHlsZSI6bnVsbH0sIkluZGV4IjoxNSwiU21hcnREdXJhdGlvbkFjdGl2YXRlZCI6ZmFsc2UsIkRhdGVGb3JtYXQiOnsiJHJlZiI6IjEyNSJ9LCJJZCI6IjUyYzYwNDU1LWIzZmEtNDMyZi05NTMwLTM4OWUzMTVmMWUxMyIsIkltcG9ydElkIjpudWxsLCJUaXRsZSI6IjIwMTMgbG9pIHJlZm9uZGF0aW9uIGRlIGzigJnDqWNvbGUgVmluY2VudCBQZWlsbG9uIiwiTm90ZSI6bnVsbCwiSHlwZXJsaW5rIjpudWxsLCJJc0NoYW5nZWQiOmZhbHNlLCJJc05ldyI6ZmFsc2V9LHsiJGlkIjoiNDIyIiwiR3JvdXBOYW1lIjpudWxsLCJTdGFydERhdGUiOiIyMDE2LTA5LTAxVDAwOjAwOjAwWiIsIkVuZERhdGUiOiIyMDE5LTA5LTAxVDIzOjU5OjAwWiIsIlBlcmNlbnRhZ2VDb21wbGV0ZSI6bnVsbCwiU3R5bGUiOnsiJGlkIjoiNDIzIiwiU2hhcGUiOjAsIlNoYXBlVGhpY2tuZXNzIjoxLCJEdXJhdGlvbkZvcm1hdCI6MCwiSW5jbHVkZU5vbldvcmtpbmdEYXlzSW5EdXJhdGlvbiI6ZmFsc2UsIlBlcmNlbnRhZ2VDb21wbGV0ZVN0eWxlIjp7IiRpZCI6IjQyNCIsIkZvbnRTZXR0aW5ncyI6eyIkaWQiOiI0Mj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0MjYiLCJMaW5lQ29sb3IiOm51bGwsIkxpbmVXZWlnaHQiOjAuMCwiTGluZVR5cGUiOjAsIlBhcmVudFN0eWxlIjpudWxsfSwiUGFyZW50U3R5bGUiOm51bGx9LCJEdXJhdGlvblN0eWxlIjp7IiRpZCI6IjQyNyIsIkZvbnRTZXR0aW5ncyI6eyIkaWQiOiI0Mj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0MjkiLCJMaW5lQ29sb3IiOm51bGwsIkxpbmVXZWlnaHQiOjAuMCwiTGluZVR5cGUiOjAsIlBhcmVudFN0eWxlIjpudWxsfSwiUGFyZW50U3R5bGUiOm51bGx9LCJIb3Jpem9udGFsQ29ubmVjdG9yU3R5bGUiOnsiJGlkIjoiNDMwIiwiTGluZUNvbG9yIjp7IiRyZWYiOiI5OCJ9LCJMaW5lV2VpZ2h0IjoxLjAsIkxpbmVUeXBlIjowLCJQYXJlbnRTdHlsZSI6bnVsbH0sIlZlcnRpY2FsQ29ubmVjdG9yU3R5bGUiOnsiJGlkIjoiNDM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zMiIsIk1hcmdpbiI6eyIkcmVmIjoiMTA0In0sIlBhZGRpbmciOnsiJHJlZiI6IjEwNSJ9LCJCYWNrZ3JvdW5kIjp7IiRpZCI6IjQzMyIsIkNvbG9yIjp7IiRpZCI6IjQzNCIsIkEiOjI1NSwiUiI6NzUsIkciOjE3MiwiQiI6MTk4fX0sIklzVmlzaWJsZSI6dHJ1ZSwiV2lkdGgiOjAuMCwiSGVpZ2h0IjoxNi4wLCJCb3JkZXJTdHlsZSI6eyIkaWQiOiI0MzUiLCJMaW5lQ29sb3IiOnsiJHJlZiI6IjEwOSJ9LCJMaW5lV2VpZ2h0IjowLjAsIkxpbmVUeXBlIjowLCJQYXJlbnRTdHlsZSI6bnVsbH0sIlBhcmVudFN0eWxlIjpudWxsfSwiVGl0bGVTdHlsZSI6eyIkaWQiOiI0MzYiLCJGb250U2V0dGluZ3MiOnsiJGlkIjoiNDM3IiwiRm9udFNpemUiOjExLCJGb250TmFtZSI6IkNhbGlicmkiLCJJc0JvbGQiOnRydWUsIklzSXRhbGljIjpmYWxzZSwiSXNVbmRlcmxpbmVkIjpmYWxzZSwiUGFyZW50U3R5bGUiOm51bGx9LCJBdXRvU2l6ZSI6MiwiRm9yZWdyb3VuZCI6eyIkcmVmIjoiMTEzIn0sIk1heFdpZHRoIjo1NTguNjE3MzA5NTcwMzEyNSwiTWF4SGVpZ2h0IjoiSW5maW5pdHkiLCJTbWFydEZvcmVncm91bmRJc0FjdGl2ZSI6ZmFsc2UsIkhvcml6b250YWxBbGlnbm1lbnQiOjAsIlZlcnRpY2FsQWxpZ25tZW50IjowLCJTbWFydEZvcmVncm91bmQiOm51bGwsIk1hcmdpbiI6eyIkcmVmIjoiMTE1In0sIlBhZGRpbmciOnsiJHJlZiI6IjExNiJ9LCJCYWNrZ3JvdW5kIjp7IiRyZWYiOiIxMTcifSwiSXNWaXNpYmxlIjp0cnVlLCJXaWR0aCI6MC4wLCJIZWlnaHQiOjAuMCwiQm9yZGVyU3R5bGUiOnsiJGlkIjoiNDM4IiwiTGluZUNvbG9yIjpudWxsLCJMaW5lV2VpZ2h0IjowLjAsIkxpbmVUeXBlIjowLCJQYXJlbnRTdHlsZSI6bnVsbH0sIlBhcmVudFN0eWxlIjpudWxsfSwiRGF0ZVN0eWxlIjp7IiRpZCI6IjQzOSIsIkZvbnRTZXR0aW5ncyI6eyIkaWQiOiI0NDA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NDQxIiwiTGluZUNvbG9yIjpudWxsLCJMaW5lV2VpZ2h0IjowLjAsIkxpbmVUeXBlIjowLCJQYXJlbnRTdHlsZSI6bnVsbH0sIlBhcmVudFN0eWxlIjpudWxsfSwiRGF0ZUZvcm1hdCI6eyIkcmVmIjoiMTI1In0sIklzVmlzaWJsZSI6dHJ1ZSwiUGFyZW50U3R5bGUiOm51bGx9LCJJbmRleCI6MTYsIlNtYXJ0RHVyYXRpb25BY3RpdmF0ZWQiOmZhbHNlLCJEYXRlRm9ybWF0Ijp7IiRyZWYiOiIxMjUifSwiSWQiOiI4Zjk5ZWU3Ny1jMjQyLTQ2MWQtYWM4ZC1mNGE2YzE2Nzc5MjkiLCJJbXBvcnRJZCI6bnVsbCwiVGl0bGUiOiIyMDE2IE5vdXZlYXV4IGN5Y2xlcyAtIG5vdXZlYXUgc29jbGUgY29tbXVuIGRlIGNvbm5haXNzYW5jZXMsIGNvbXDDqXRlbmNlcyBldCBkZSBjdWx0dXJlIiwiTm90ZSI6bnVsbCwiSHlwZXJsaW5rIjpudWxsLCJJc0NoYW5nZWQiOmZhbHNlLCJJc05ldyI6ZmFsc2V9LHsiJGlkIjoiNDQyIiwiR3JvdXBOYW1lIjpudWxsLCJTdGFydERhdGUiOiIyMDE5LTA5LTAxVDAwOjAwOjAwWiIsIkVuZERhdGUiOiIyMDE5LTA5LTAxVDIzOjU5OjAwWiIsIlBlcmNlbnRhZ2VDb21wbGV0ZSI6bnVsbCwiU3R5bGUiOnsiJGlkIjoiNDQzIiwiU2hhcGUiOjAsIlNoYXBlVGhpY2tuZXNzIjoxLCJEdXJhdGlvbkZvcm1hdCI6MCwiSW5jbHVkZU5vbldvcmtpbmdEYXlzSW5EdXJhdGlvbiI6ZmFsc2UsIlBlcmNlbnRhZ2VDb21wbGV0ZVN0eWxlIjp7IiRpZCI6IjQ0NCIsIkZvbnRTZXR0aW5ncyI6eyIkaWQiOiI0NDU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TWFyZ2luIjp7IiRyZWYiOiI4NyJ9LCJQYWRkaW5nIjp7IiRyZWYiOiI4OCJ9LCJCYWNrZ3JvdW5kIjp7IiRyZWYiOiI4OSJ9LCJJc1Zpc2libGUiOnRydWUsIldpZHRoIjowLjAsIkhlaWdodCI6MC4wLCJCb3JkZXJTdHlsZSI6eyIkaWQiOiI0NDYiLCJMaW5lQ29sb3IiOm51bGwsIkxpbmVXZWlnaHQiOjAuMCwiTGluZVR5cGUiOjAsIlBhcmVudFN0eWxlIjpudWxsfSwiUGFyZW50U3R5bGUiOm51bGx9LCJEdXJhdGlvblN0eWxlIjp7IiRpZCI6IjQ0NyIsIkZvbnRTZXR0aW5ncyI6eyIkaWQiOiI0NDg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TWFyZ2luIjp7IiRyZWYiOiI5NCJ9LCJQYWRkaW5nIjp7IiRyZWYiOiI5NSJ9LCJCYWNrZ3JvdW5kIjp7IiRyZWYiOiI5NiJ9LCJJc1Zpc2libGUiOnRydWUsIldpZHRoIjowLjAsIkhlaWdodCI6MC4wLCJCb3JkZXJTdHlsZSI6eyIkaWQiOiI0NDkiLCJMaW5lQ29sb3IiOm51bGwsIkxpbmVXZWlnaHQiOjAuMCwiTGluZVR5cGUiOjAsIlBhcmVudFN0eWxlIjpudWxsfSwiUGFyZW50U3R5bGUiOm51bGx9LCJIb3Jpem9udGFsQ29ubmVjdG9yU3R5bGUiOnsiJGlkIjoiNDUwIiwiTGluZUNvbG9yIjp7IiRyZWYiOiI5OCJ9LCJMaW5lV2VpZ2h0IjoxLjAsIkxpbmVUeXBlIjowLCJQYXJlbnRTdHlsZSI6bnVsbH0sIlZlcnRpY2FsQ29ubmVjdG9yU3R5bGUiOnsiJGlkIjoiNDUx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Q1MiIsIk1hcmdpbiI6eyIkcmVmIjoiMTA0In0sIlBhZGRpbmciOnsiJHJlZiI6IjEwNSJ9LCJCYWNrZ3JvdW5kIjp7IiRpZCI6IjQ1MyIsIkNvbG9yIjp7IiRpZCI6IjQ1NCIsIkEiOjI1NSwiUiI6MiwiRyI6MTc4LCJCIjoyMzh9fSwiSXNWaXNpYmxlIjp0cnVlLCJXaWR0aCI6MC4wLCJIZWlnaHQiOjE2LjAsIkJvcmRlclN0eWxlIjp7IiRpZCI6IjQ1NSIsIkxpbmVDb2xvciI6eyIkcmVmIjoiMTA5In0sIkxpbmVXZWlnaHQiOjAuMCwiTGluZVR5cGUiOjAsIlBhcmVudFN0eWxlIjpudWxsfSwiUGFyZW50U3R5bGUiOm51bGx9LCJUaXRsZVN0eWxlIjp7IiRpZCI6IjQ1NiIsIkZvbnRTZXR0aW5ncyI6eyIkaWQiOiI0NTciLCJGb250U2l6ZSI6MTEsIkZvbnROYW1lIjoiQ2FsaWJyaSIsIklzQm9sZCI6dHJ1ZSwiSXNJdGFsaWMiOmZhbHNlLCJJc1VuZGVybGluZWQiOmZhbHNlLCJQYXJlbnRTdHlsZSI6bnVsbH0sIkF1dG9TaXplIjoyLCJGb3JlZ3JvdW5kIjp7IiRyZWYiOiIxMTMifSwiTWF4V2lkdGgiOjQ5Mi44OTc2NDQwNDI5Njg3NSwiTWF4SGVpZ2h0IjoiSW5maW5pdHkiLCJTbWFydEZvcmVncm91bmRJc0FjdGl2ZSI6ZmFsc2UsIkhvcml6b250YWxBbGlnbm1lbnQiOjAsIlZlcnRpY2FsQWxpZ25tZW50IjowLCJTbWFydEZvcmVncm91bmQiOm51bGwsIk1hcmdpbiI6eyIkcmVmIjoiMTE1In0sIlBhZGRpbmciOnsiJHJlZiI6IjExNiJ9LCJCYWNrZ3JvdW5kIjp7IiRyZWYiOiIxMTcifSwiSXNWaXNpYmxlIjp0cnVlLCJXaWR0aCI6MC4wLCJIZWlnaHQiOjAuMCwiQm9yZGVyU3R5bGUiOnsiJGlkIjoiNDU4IiwiTGluZUNvbG9yIjpudWxsLCJMaW5lV2VpZ2h0IjowLjAsIkxpbmVUeXBlIjowLCJQYXJlbnRTdHlsZSI6bnVsbH0sIlBhcmVudFN0eWxlIjpudWxsfSwiRGF0ZVN0eWxlIjp7IiRpZCI6IjQ1OSIsIkZvbnRTZXR0aW5ncyI6eyIkaWQiOiI0NjA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AsIlZlcnRpY2FsQWxpZ25tZW50IjowLCJTbWFydEZvcmVncm91bmQiOm51bGwsIk1hcmdpbiI6eyIkcmVmIjoiMTIyIn0sIlBhZGRpbmciOnsiJHJlZiI6IjEyMyJ9LCJCYWNrZ3JvdW5kIjp7IiRyZWYiOiIxMjQifSwiSXNWaXNpYmxlIjp0cnVlLCJXaWR0aCI6MC4wLCJIZWlnaHQiOjAuMCwiQm9yZGVyU3R5bGUiOnsiJGlkIjoiNDYxIiwiTGluZUNvbG9yIjpudWxsLCJMaW5lV2VpZ2h0IjowLjAsIkxpbmVUeXBlIjowLCJQYXJlbnRTdHlsZSI6bnVsbH0sIlBhcmVudFN0eWxlIjpudWxsfSwiRGF0ZUZvcm1hdCI6eyIkcmVmIjoiMTI1In0sIklzVmlzaWJsZSI6dHJ1ZSwiUGFyZW50U3R5bGUiOm51bGx9LCJJbmRleCI6MTcsIlNtYXJ0RHVyYXRpb25BY3RpdmF0ZWQiOmZhbHNlLCJEYXRlRm9ybWF0Ijp7IiRyZWYiOiIxMjUifSwiSWQiOiJlZjY3MmNmYi0xMzQ2LTRlOTYtYmVlNC0wZTkzNjNmZWYzMWMiLCJJbXBvcnRJZCI6bnVsbCwiVGl0bGUiOiIyMDE5IE5vdXZlYXUgbHljw6llIGfDqW7DqXJhbCBldCB0ZWNobm9sb2dpcXVlIC0gUsOpZm9ybWUgZGUgbGEgdm9pZSBwcm9mZXNzaW9ubmVsbGUiLCJOb3RlIjpudWxsLCJIeXBlcmxpbmsiOm51bGwsIklzQ2hhbmdlZCI6ZmFsc2UsIklzTmV3IjpmYWxzZX1dLCJNc1Byb2plY3RJdGVtc1RyZWUiOnsiJGlkIjoiNDYyIiwiUm9vdCI6eyJJbXBvcnRJZCI6bnVsbCwiSXNJbXBvcnRlZCI6ZmFsc2UsIkNoaWxkcmVuIjpbXX19LCJNZXRhZGF0YSI6eyIkaWQiOiI0NjMiLCJSZWNlbnRDb2xvcnNDb2xsZWN0aW9uIjoiW1wiI0ZGRTY0MkREXCIsXCIjRkZGNDIwQzVcIixcIiNGRjVDRjM2NFwiLFwiI0ZGMDJCMkVFXCIsXCIjRkZFRDdEMzFcIixcIiNGRjFBQUE0MlwiLFwiI0ZGODE4MTg1XCIsXCIjRkY0NDU0NkFcIl0ifSwiU2V0dGluZ3MiOnsiJGlkIjoiNDY0IiwiSW1wYU9wdGlvbnMiOnsiJGlkIjoiNDY1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0NjYiLCJVc2VUaW1lIjpmYWxzZSwiV29ya0RheVN0YXJ0IjoiMDA6MDA6MDAiLCJXb3JrRGF5RW5kIjoiMjM6NTk6MDAifSwiTGFzdFVzZWRUZW1wbGF0ZUlkIjoiNzM1NWI2MzMtYWM2Ni00NTI4LThiNGQtMjk5ZmFlZGM5ZWU5In0="/>
  <p:tag name="__MASTER" val="__part_0"/>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50.xml><?xml version="1.0" encoding="utf-8"?>
<p:tagLst xmlns:a="http://schemas.openxmlformats.org/drawingml/2006/main" xmlns:r="http://schemas.openxmlformats.org/officeDocument/2006/relationships" xmlns:p="http://schemas.openxmlformats.org/presentationml/2006/main">
  <p:tag name="OTLMARKERSHAPE" val="OTL"/>
</p:tagLst>
</file>

<file path=ppt/tags/tag251.xml><?xml version="1.0" encoding="utf-8"?>
<p:tagLst xmlns:a="http://schemas.openxmlformats.org/drawingml/2006/main" xmlns:r="http://schemas.openxmlformats.org/officeDocument/2006/relationships" xmlns:p="http://schemas.openxmlformats.org/presentationml/2006/main">
  <p:tag name="OTLMARKERSHAPE" val="OTL"/>
</p:tagLst>
</file>

<file path=ppt/tags/tag252.xml><?xml version="1.0" encoding="utf-8"?>
<p:tagLst xmlns:a="http://schemas.openxmlformats.org/drawingml/2006/main" xmlns:r="http://schemas.openxmlformats.org/officeDocument/2006/relationships" xmlns:p="http://schemas.openxmlformats.org/presentationml/2006/main">
  <p:tag name="OTLMARKERSHAPE" val="OTL"/>
</p:tagLst>
</file>

<file path=ppt/tags/tag253.xml><?xml version="1.0" encoding="utf-8"?>
<p:tagLst xmlns:a="http://schemas.openxmlformats.org/drawingml/2006/main" xmlns:r="http://schemas.openxmlformats.org/officeDocument/2006/relationships" xmlns:p="http://schemas.openxmlformats.org/presentationml/2006/main">
  <p:tag name="OTLMARKERSHAPE" val="OTL"/>
</p:tagLst>
</file>

<file path=ppt/tags/tag254.xml><?xml version="1.0" encoding="utf-8"?>
<p:tagLst xmlns:a="http://schemas.openxmlformats.org/drawingml/2006/main" xmlns:r="http://schemas.openxmlformats.org/officeDocument/2006/relationships" xmlns:p="http://schemas.openxmlformats.org/presentationml/2006/main">
  <p:tag name="OTLMARKERSHAPE" val="OTL"/>
</p:tagLst>
</file>

<file path=ppt/tags/tag255.xml><?xml version="1.0" encoding="utf-8"?>
<p:tagLst xmlns:a="http://schemas.openxmlformats.org/drawingml/2006/main" xmlns:r="http://schemas.openxmlformats.org/officeDocument/2006/relationships" xmlns:p="http://schemas.openxmlformats.org/presentationml/2006/main">
  <p:tag name="OTLMARKERSHAPE" val="OTL"/>
</p:tagLst>
</file>

<file path=ppt/tags/tag256.xml><?xml version="1.0" encoding="utf-8"?>
<p:tagLst xmlns:a="http://schemas.openxmlformats.org/drawingml/2006/main" xmlns:r="http://schemas.openxmlformats.org/officeDocument/2006/relationships" xmlns:p="http://schemas.openxmlformats.org/presentationml/2006/main">
  <p:tag name="OTLMARKERSHAPE" val="OTL"/>
</p:tagLst>
</file>

<file path=ppt/tags/tag257.xml><?xml version="1.0" encoding="utf-8"?>
<p:tagLst xmlns:a="http://schemas.openxmlformats.org/drawingml/2006/main" xmlns:r="http://schemas.openxmlformats.org/officeDocument/2006/relationships" xmlns:p="http://schemas.openxmlformats.org/presentationml/2006/main">
  <p:tag name="OTLMARKERSHAPE" val="OTL"/>
</p:tagLst>
</file>

<file path=ppt/tags/tag258.xml><?xml version="1.0" encoding="utf-8"?>
<p:tagLst xmlns:a="http://schemas.openxmlformats.org/drawingml/2006/main" xmlns:r="http://schemas.openxmlformats.org/officeDocument/2006/relationships" xmlns:p="http://schemas.openxmlformats.org/presentationml/2006/main">
  <p:tag name="OTLMARKERSHAPE" val="OTL"/>
</p:tagLst>
</file>

<file path=ppt/tags/tag259.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60.xml><?xml version="1.0" encoding="utf-8"?>
<p:tagLst xmlns:a="http://schemas.openxmlformats.org/drawingml/2006/main" xmlns:r="http://schemas.openxmlformats.org/officeDocument/2006/relationships" xmlns:p="http://schemas.openxmlformats.org/presentationml/2006/main">
  <p:tag name="OTLMARKERSHAPE" val="OTL"/>
</p:tagLst>
</file>

<file path=ppt/tags/tag261.xml><?xml version="1.0" encoding="utf-8"?>
<p:tagLst xmlns:a="http://schemas.openxmlformats.org/drawingml/2006/main" xmlns:r="http://schemas.openxmlformats.org/officeDocument/2006/relationships" xmlns:p="http://schemas.openxmlformats.org/presentationml/2006/main">
  <p:tag name="OTLMARKERSHAPE" val="OTL"/>
</p:tagLst>
</file>

<file path=ppt/tags/tag262.xml><?xml version="1.0" encoding="utf-8"?>
<p:tagLst xmlns:a="http://schemas.openxmlformats.org/drawingml/2006/main" xmlns:r="http://schemas.openxmlformats.org/officeDocument/2006/relationships" xmlns:p="http://schemas.openxmlformats.org/presentationml/2006/main">
  <p:tag name="OTLMARKERSHAPE" val="OTL"/>
</p:tagLst>
</file>

<file path=ppt/tags/tag263.xml><?xml version="1.0" encoding="utf-8"?>
<p:tagLst xmlns:a="http://schemas.openxmlformats.org/drawingml/2006/main" xmlns:r="http://schemas.openxmlformats.org/officeDocument/2006/relationships" xmlns:p="http://schemas.openxmlformats.org/presentationml/2006/main">
  <p:tag name="OTLMARKERSHAPE" val="OTL"/>
</p:tagLst>
</file>

<file path=ppt/tags/tag264.xml><?xml version="1.0" encoding="utf-8"?>
<p:tagLst xmlns:a="http://schemas.openxmlformats.org/drawingml/2006/main" xmlns:r="http://schemas.openxmlformats.org/officeDocument/2006/relationships" xmlns:p="http://schemas.openxmlformats.org/presentationml/2006/main">
  <p:tag name="OTLMARKERSHAPE" val="OTL"/>
</p:tagLst>
</file>

<file path=ppt/tags/tag265.xml><?xml version="1.0" encoding="utf-8"?>
<p:tagLst xmlns:a="http://schemas.openxmlformats.org/drawingml/2006/main" xmlns:r="http://schemas.openxmlformats.org/officeDocument/2006/relationships" xmlns:p="http://schemas.openxmlformats.org/presentationml/2006/main">
  <p:tag name="OTLMARKERSHAPE" val="OTL"/>
</p:tagLst>
</file>

<file path=ppt/tags/tag266.xml><?xml version="1.0" encoding="utf-8"?>
<p:tagLst xmlns:a="http://schemas.openxmlformats.org/drawingml/2006/main" xmlns:r="http://schemas.openxmlformats.org/officeDocument/2006/relationships" xmlns:p="http://schemas.openxmlformats.org/presentationml/2006/main">
  <p:tag name="OTLMARKERSHAPE" val="OTL"/>
</p:tagLst>
</file>

<file path=ppt/tags/tag267.xml><?xml version="1.0" encoding="utf-8"?>
<p:tagLst xmlns:a="http://schemas.openxmlformats.org/drawingml/2006/main" xmlns:r="http://schemas.openxmlformats.org/officeDocument/2006/relationships" xmlns:p="http://schemas.openxmlformats.org/presentationml/2006/main">
  <p:tag name="OTLMARKERSHAPE" val="OTL"/>
</p:tagLst>
</file>

<file path=ppt/tags/tag268.xml><?xml version="1.0" encoding="utf-8"?>
<p:tagLst xmlns:a="http://schemas.openxmlformats.org/drawingml/2006/main" xmlns:r="http://schemas.openxmlformats.org/officeDocument/2006/relationships" xmlns:p="http://schemas.openxmlformats.org/presentationml/2006/main">
  <p:tag name="OTLMARKERSHAPE" val="OTL"/>
</p:tagLst>
</file>

<file path=ppt/tags/tag269.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70.xml><?xml version="1.0" encoding="utf-8"?>
<p:tagLst xmlns:a="http://schemas.openxmlformats.org/drawingml/2006/main" xmlns:r="http://schemas.openxmlformats.org/officeDocument/2006/relationships" xmlns:p="http://schemas.openxmlformats.org/presentationml/2006/main">
  <p:tag name="OTLMARKERSHAPE" val="OTL"/>
</p:tagLst>
</file>

<file path=ppt/tags/tag271.xml><?xml version="1.0" encoding="utf-8"?>
<p:tagLst xmlns:a="http://schemas.openxmlformats.org/drawingml/2006/main" xmlns:r="http://schemas.openxmlformats.org/officeDocument/2006/relationships" xmlns:p="http://schemas.openxmlformats.org/presentationml/2006/main">
  <p:tag name="OTLMARKERSHAPE" val="OTL"/>
</p:tagLst>
</file>

<file path=ppt/tags/tag272.xml><?xml version="1.0" encoding="utf-8"?>
<p:tagLst xmlns:a="http://schemas.openxmlformats.org/drawingml/2006/main" xmlns:r="http://schemas.openxmlformats.org/officeDocument/2006/relationships" xmlns:p="http://schemas.openxmlformats.org/presentationml/2006/main">
  <p:tag name="OTLMARKERSHAPE" val="OTL"/>
</p:tagLst>
</file>

<file path=ppt/tags/tag273.xml><?xml version="1.0" encoding="utf-8"?>
<p:tagLst xmlns:a="http://schemas.openxmlformats.org/drawingml/2006/main" xmlns:r="http://schemas.openxmlformats.org/officeDocument/2006/relationships" xmlns:p="http://schemas.openxmlformats.org/presentationml/2006/main">
  <p:tag name="OTLMARKERSHAPE" val="OTL"/>
</p:tagLst>
</file>

<file path=ppt/tags/tag274.xml><?xml version="1.0" encoding="utf-8"?>
<p:tagLst xmlns:a="http://schemas.openxmlformats.org/drawingml/2006/main" xmlns:r="http://schemas.openxmlformats.org/officeDocument/2006/relationships" xmlns:p="http://schemas.openxmlformats.org/presentationml/2006/main">
  <p:tag name="OTLMARKERSHAPE" val="OTL"/>
</p:tagLst>
</file>

<file path=ppt/tags/tag275.xml><?xml version="1.0" encoding="utf-8"?>
<p:tagLst xmlns:a="http://schemas.openxmlformats.org/drawingml/2006/main" xmlns:r="http://schemas.openxmlformats.org/officeDocument/2006/relationships" xmlns:p="http://schemas.openxmlformats.org/presentationml/2006/main">
  <p:tag name="OTLMARKERSHAPE" val="OTL"/>
</p:tagLst>
</file>

<file path=ppt/tags/tag276.xml><?xml version="1.0" encoding="utf-8"?>
<p:tagLst xmlns:a="http://schemas.openxmlformats.org/drawingml/2006/main" xmlns:r="http://schemas.openxmlformats.org/officeDocument/2006/relationships" xmlns:p="http://schemas.openxmlformats.org/presentationml/2006/main">
  <p:tag name="OTLMARKERSHAPE" val="OTL"/>
</p:tagLst>
</file>

<file path=ppt/tags/tag277.xml><?xml version="1.0" encoding="utf-8"?>
<p:tagLst xmlns:a="http://schemas.openxmlformats.org/drawingml/2006/main" xmlns:r="http://schemas.openxmlformats.org/officeDocument/2006/relationships" xmlns:p="http://schemas.openxmlformats.org/presentationml/2006/main">
  <p:tag name="OTLMARKERSHAPE" val="OTL"/>
</p:tagLst>
</file>

<file path=ppt/tags/tag278.xml><?xml version="1.0" encoding="utf-8"?>
<p:tagLst xmlns:a="http://schemas.openxmlformats.org/drawingml/2006/main" xmlns:r="http://schemas.openxmlformats.org/officeDocument/2006/relationships" xmlns:p="http://schemas.openxmlformats.org/presentationml/2006/main">
  <p:tag name="OTLMARKERSHAPE" val="OTL"/>
</p:tagLst>
</file>

<file path=ppt/tags/tag279.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80.xml><?xml version="1.0" encoding="utf-8"?>
<p:tagLst xmlns:a="http://schemas.openxmlformats.org/drawingml/2006/main" xmlns:r="http://schemas.openxmlformats.org/officeDocument/2006/relationships" xmlns:p="http://schemas.openxmlformats.org/presentationml/2006/main">
  <p:tag name="OTLMARKERSHAPE" val="OTL"/>
</p:tagLst>
</file>

<file path=ppt/tags/tag281.xml><?xml version="1.0" encoding="utf-8"?>
<p:tagLst xmlns:a="http://schemas.openxmlformats.org/drawingml/2006/main" xmlns:r="http://schemas.openxmlformats.org/officeDocument/2006/relationships" xmlns:p="http://schemas.openxmlformats.org/presentationml/2006/main">
  <p:tag name="OTLMARKERSHAPE" val="OTL"/>
</p:tagLst>
</file>

<file path=ppt/tags/tag282.xml><?xml version="1.0" encoding="utf-8"?>
<p:tagLst xmlns:a="http://schemas.openxmlformats.org/drawingml/2006/main" xmlns:r="http://schemas.openxmlformats.org/officeDocument/2006/relationships" xmlns:p="http://schemas.openxmlformats.org/presentationml/2006/main">
  <p:tag name="OTLMARKERSHAPE" val="OTL"/>
</p:tagLst>
</file>

<file path=ppt/tags/tag283.xml><?xml version="1.0" encoding="utf-8"?>
<p:tagLst xmlns:a="http://schemas.openxmlformats.org/drawingml/2006/main" xmlns:r="http://schemas.openxmlformats.org/officeDocument/2006/relationships" xmlns:p="http://schemas.openxmlformats.org/presentationml/2006/main">
  <p:tag name="OTLMARKERSHAPE" val="OTL"/>
</p:tagLst>
</file>

<file path=ppt/tags/tag284.xml><?xml version="1.0" encoding="utf-8"?>
<p:tagLst xmlns:a="http://schemas.openxmlformats.org/drawingml/2006/main" xmlns:r="http://schemas.openxmlformats.org/officeDocument/2006/relationships" xmlns:p="http://schemas.openxmlformats.org/presentationml/2006/main">
  <p:tag name="OTLMARKERSHAPE" val="OTL"/>
</p:tagLst>
</file>

<file path=ppt/tags/tag285.xml><?xml version="1.0" encoding="utf-8"?>
<p:tagLst xmlns:a="http://schemas.openxmlformats.org/drawingml/2006/main" xmlns:r="http://schemas.openxmlformats.org/officeDocument/2006/relationships" xmlns:p="http://schemas.openxmlformats.org/presentationml/2006/main">
  <p:tag name="OTLMARKERSHAPE" val="OTL"/>
</p:tagLst>
</file>

<file path=ppt/tags/tag286.xml><?xml version="1.0" encoding="utf-8"?>
<p:tagLst xmlns:a="http://schemas.openxmlformats.org/drawingml/2006/main" xmlns:r="http://schemas.openxmlformats.org/officeDocument/2006/relationships" xmlns:p="http://schemas.openxmlformats.org/presentationml/2006/main">
  <p:tag name="OTLMARKERSHAPE" val="OTL"/>
</p:tagLst>
</file>

<file path=ppt/tags/tag287.xml><?xml version="1.0" encoding="utf-8"?>
<p:tagLst xmlns:a="http://schemas.openxmlformats.org/drawingml/2006/main" xmlns:r="http://schemas.openxmlformats.org/officeDocument/2006/relationships" xmlns:p="http://schemas.openxmlformats.org/presentationml/2006/main">
  <p:tag name="OTLMARKERSHAPE" val="OTL"/>
</p:tagLst>
</file>

<file path=ppt/tags/tag288.xml><?xml version="1.0" encoding="utf-8"?>
<p:tagLst xmlns:a="http://schemas.openxmlformats.org/drawingml/2006/main" xmlns:r="http://schemas.openxmlformats.org/officeDocument/2006/relationships" xmlns:p="http://schemas.openxmlformats.org/presentationml/2006/main">
  <p:tag name="OTLMARKERSHAPE" val="OTL"/>
</p:tagLst>
</file>

<file path=ppt/tags/tag289.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290.xml><?xml version="1.0" encoding="utf-8"?>
<p:tagLst xmlns:a="http://schemas.openxmlformats.org/drawingml/2006/main" xmlns:r="http://schemas.openxmlformats.org/officeDocument/2006/relationships" xmlns:p="http://schemas.openxmlformats.org/presentationml/2006/main">
  <p:tag name="OTLMARKERSHAPE" val="OTL"/>
</p:tagLst>
</file>

<file path=ppt/tags/tag291.xml><?xml version="1.0" encoding="utf-8"?>
<p:tagLst xmlns:a="http://schemas.openxmlformats.org/drawingml/2006/main" xmlns:r="http://schemas.openxmlformats.org/officeDocument/2006/relationships" xmlns:p="http://schemas.openxmlformats.org/presentationml/2006/main">
  <p:tag name="OTLMARKERSHAPE" val="OTL"/>
</p:tagLst>
</file>

<file path=ppt/tags/tag292.xml><?xml version="1.0" encoding="utf-8"?>
<p:tagLst xmlns:a="http://schemas.openxmlformats.org/drawingml/2006/main" xmlns:r="http://schemas.openxmlformats.org/officeDocument/2006/relationships" xmlns:p="http://schemas.openxmlformats.org/presentationml/2006/main">
  <p:tag name="OTLMARKERSHAPE" val="OTL"/>
</p:tagLst>
</file>

<file path=ppt/tags/tag293.xml><?xml version="1.0" encoding="utf-8"?>
<p:tagLst xmlns:a="http://schemas.openxmlformats.org/drawingml/2006/main" xmlns:r="http://schemas.openxmlformats.org/officeDocument/2006/relationships" xmlns:p="http://schemas.openxmlformats.org/presentationml/2006/main">
  <p:tag name="OTLMARKERSHAPE" val="OTL"/>
</p:tagLst>
</file>

<file path=ppt/tags/tag294.xml><?xml version="1.0" encoding="utf-8"?>
<p:tagLst xmlns:a="http://schemas.openxmlformats.org/drawingml/2006/main" xmlns:r="http://schemas.openxmlformats.org/officeDocument/2006/relationships" xmlns:p="http://schemas.openxmlformats.org/presentationml/2006/main">
  <p:tag name="OTLMARKERSHAPE" val="OTL"/>
</p:tagLst>
</file>

<file path=ppt/tags/tag295.xml><?xml version="1.0" encoding="utf-8"?>
<p:tagLst xmlns:a="http://schemas.openxmlformats.org/drawingml/2006/main" xmlns:r="http://schemas.openxmlformats.org/officeDocument/2006/relationships" xmlns:p="http://schemas.openxmlformats.org/presentationml/2006/main">
  <p:tag name="OTLMARKERSHAPE" val="OTL"/>
</p:tagLst>
</file>

<file path=ppt/tags/tag296.xml><?xml version="1.0" encoding="utf-8"?>
<p:tagLst xmlns:a="http://schemas.openxmlformats.org/drawingml/2006/main" xmlns:r="http://schemas.openxmlformats.org/officeDocument/2006/relationships" xmlns:p="http://schemas.openxmlformats.org/presentationml/2006/main">
  <p:tag name="OTLMARKERSHAPE" val="OTL"/>
</p:tagLst>
</file>

<file path=ppt/tags/tag297.xml><?xml version="1.0" encoding="utf-8"?>
<p:tagLst xmlns:a="http://schemas.openxmlformats.org/drawingml/2006/main" xmlns:r="http://schemas.openxmlformats.org/officeDocument/2006/relationships" xmlns:p="http://schemas.openxmlformats.org/presentationml/2006/main">
  <p:tag name="OTLMARKERSHAPE" val="OTL"/>
</p:tagLst>
</file>

<file path=ppt/tags/tag298.xml><?xml version="1.0" encoding="utf-8"?>
<p:tagLst xmlns:a="http://schemas.openxmlformats.org/drawingml/2006/main" xmlns:r="http://schemas.openxmlformats.org/officeDocument/2006/relationships" xmlns:p="http://schemas.openxmlformats.org/presentationml/2006/main">
  <p:tag name="OTLMARKERSHAPE" val="OTL"/>
</p:tagLst>
</file>

<file path=ppt/tags/tag29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00.xml><?xml version="1.0" encoding="utf-8"?>
<p:tagLst xmlns:a="http://schemas.openxmlformats.org/drawingml/2006/main" xmlns:r="http://schemas.openxmlformats.org/officeDocument/2006/relationships" xmlns:p="http://schemas.openxmlformats.org/presentationml/2006/main">
  <p:tag name="OTLMARKERSHAPE" val="OTL"/>
</p:tagLst>
</file>

<file path=ppt/tags/tag301.xml><?xml version="1.0" encoding="utf-8"?>
<p:tagLst xmlns:a="http://schemas.openxmlformats.org/drawingml/2006/main" xmlns:r="http://schemas.openxmlformats.org/officeDocument/2006/relationships" xmlns:p="http://schemas.openxmlformats.org/presentationml/2006/main">
  <p:tag name="OTLMARKERSHAPE" val="OTL"/>
</p:tagLst>
</file>

<file path=ppt/tags/tag302.xml><?xml version="1.0" encoding="utf-8"?>
<p:tagLst xmlns:a="http://schemas.openxmlformats.org/drawingml/2006/main" xmlns:r="http://schemas.openxmlformats.org/officeDocument/2006/relationships" xmlns:p="http://schemas.openxmlformats.org/presentationml/2006/main">
  <p:tag name="OTLMARKERSHAPE" val="OTL"/>
</p:tagLst>
</file>

<file path=ppt/tags/tag303.xml><?xml version="1.0" encoding="utf-8"?>
<p:tagLst xmlns:a="http://schemas.openxmlformats.org/drawingml/2006/main" xmlns:r="http://schemas.openxmlformats.org/officeDocument/2006/relationships" xmlns:p="http://schemas.openxmlformats.org/presentationml/2006/main">
  <p:tag name="OTLMARKERSHAPE" val="OTL"/>
</p:tagLst>
</file>

<file path=ppt/tags/tag304.xml><?xml version="1.0" encoding="utf-8"?>
<p:tagLst xmlns:a="http://schemas.openxmlformats.org/drawingml/2006/main" xmlns:r="http://schemas.openxmlformats.org/officeDocument/2006/relationships" xmlns:p="http://schemas.openxmlformats.org/presentationml/2006/main">
  <p:tag name="OTLMARKERSHAPE" val="OTL"/>
</p:tagLst>
</file>

<file path=ppt/tags/tag305.xml><?xml version="1.0" encoding="utf-8"?>
<p:tagLst xmlns:a="http://schemas.openxmlformats.org/drawingml/2006/main" xmlns:r="http://schemas.openxmlformats.org/officeDocument/2006/relationships" xmlns:p="http://schemas.openxmlformats.org/presentationml/2006/main">
  <p:tag name="OTLMARKERSHAPE" val="OTL"/>
</p:tagLst>
</file>

<file path=ppt/tags/tag306.xml><?xml version="1.0" encoding="utf-8"?>
<p:tagLst xmlns:a="http://schemas.openxmlformats.org/drawingml/2006/main" xmlns:r="http://schemas.openxmlformats.org/officeDocument/2006/relationships" xmlns:p="http://schemas.openxmlformats.org/presentationml/2006/main">
  <p:tag name="OTLMARKERSHAPE" val="OTL"/>
</p:tagLst>
</file>

<file path=ppt/tags/tag307.xml><?xml version="1.0" encoding="utf-8"?>
<p:tagLst xmlns:a="http://schemas.openxmlformats.org/drawingml/2006/main" xmlns:r="http://schemas.openxmlformats.org/officeDocument/2006/relationships" xmlns:p="http://schemas.openxmlformats.org/presentationml/2006/main">
  <p:tag name="OTLMARKERSHAPE" val="OTL"/>
</p:tagLst>
</file>

<file path=ppt/tags/tag308.xml><?xml version="1.0" encoding="utf-8"?>
<p:tagLst xmlns:a="http://schemas.openxmlformats.org/drawingml/2006/main" xmlns:r="http://schemas.openxmlformats.org/officeDocument/2006/relationships" xmlns:p="http://schemas.openxmlformats.org/presentationml/2006/main">
  <p:tag name="OTLMARKERSHAPE" val="OTL"/>
</p:tagLst>
</file>

<file path=ppt/tags/tag309.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10.xml><?xml version="1.0" encoding="utf-8"?>
<p:tagLst xmlns:a="http://schemas.openxmlformats.org/drawingml/2006/main" xmlns:r="http://schemas.openxmlformats.org/officeDocument/2006/relationships" xmlns:p="http://schemas.openxmlformats.org/presentationml/2006/main">
  <p:tag name="OTLMARKERSHAPE" val="OTL"/>
</p:tagLst>
</file>

<file path=ppt/tags/tag311.xml><?xml version="1.0" encoding="utf-8"?>
<p:tagLst xmlns:a="http://schemas.openxmlformats.org/drawingml/2006/main" xmlns:r="http://schemas.openxmlformats.org/officeDocument/2006/relationships" xmlns:p="http://schemas.openxmlformats.org/presentationml/2006/main">
  <p:tag name="OTLMARKERSHAPE" val="OTL"/>
</p:tagLst>
</file>

<file path=ppt/tags/tag312.xml><?xml version="1.0" encoding="utf-8"?>
<p:tagLst xmlns:a="http://schemas.openxmlformats.org/drawingml/2006/main" xmlns:r="http://schemas.openxmlformats.org/officeDocument/2006/relationships" xmlns:p="http://schemas.openxmlformats.org/presentationml/2006/main">
  <p:tag name="OTLMARKERSHAPE" val="OTL"/>
</p:tagLst>
</file>

<file path=ppt/tags/tag313.xml><?xml version="1.0" encoding="utf-8"?>
<p:tagLst xmlns:a="http://schemas.openxmlformats.org/drawingml/2006/main" xmlns:r="http://schemas.openxmlformats.org/officeDocument/2006/relationships" xmlns:p="http://schemas.openxmlformats.org/presentationml/2006/main">
  <p:tag name="OTLMARKERSHAPE" val="OTL"/>
</p:tagLst>
</file>

<file path=ppt/tags/tag314.xml><?xml version="1.0" encoding="utf-8"?>
<p:tagLst xmlns:a="http://schemas.openxmlformats.org/drawingml/2006/main" xmlns:r="http://schemas.openxmlformats.org/officeDocument/2006/relationships" xmlns:p="http://schemas.openxmlformats.org/presentationml/2006/main">
  <p:tag name="OTLMARKERSHAPE" val="OTL"/>
</p:tagLst>
</file>

<file path=ppt/tags/tag315.xml><?xml version="1.0" encoding="utf-8"?>
<p:tagLst xmlns:a="http://schemas.openxmlformats.org/drawingml/2006/main" xmlns:r="http://schemas.openxmlformats.org/officeDocument/2006/relationships" xmlns:p="http://schemas.openxmlformats.org/presentationml/2006/main">
  <p:tag name="OTLMARKERSHAPE" val="OTL"/>
</p:tagLst>
</file>

<file path=ppt/tags/tag316.xml><?xml version="1.0" encoding="utf-8"?>
<p:tagLst xmlns:a="http://schemas.openxmlformats.org/drawingml/2006/main" xmlns:r="http://schemas.openxmlformats.org/officeDocument/2006/relationships" xmlns:p="http://schemas.openxmlformats.org/presentationml/2006/main">
  <p:tag name="OTLMARKERSHAPE" val="OTL"/>
</p:tagLst>
</file>

<file path=ppt/tags/tag317.xml><?xml version="1.0" encoding="utf-8"?>
<p:tagLst xmlns:a="http://schemas.openxmlformats.org/drawingml/2006/main" xmlns:r="http://schemas.openxmlformats.org/officeDocument/2006/relationships" xmlns:p="http://schemas.openxmlformats.org/presentationml/2006/main">
  <p:tag name="OTLMARKERSHAPE" val="OTL"/>
</p:tagLst>
</file>

<file path=ppt/tags/tag318.xml><?xml version="1.0" encoding="utf-8"?>
<p:tagLst xmlns:a="http://schemas.openxmlformats.org/drawingml/2006/main" xmlns:r="http://schemas.openxmlformats.org/officeDocument/2006/relationships" xmlns:p="http://schemas.openxmlformats.org/presentationml/2006/main">
  <p:tag name="OTLMARKERSHAPE" val="OTL"/>
</p:tagLst>
</file>

<file path=ppt/tags/tag319.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20.xml><?xml version="1.0" encoding="utf-8"?>
<p:tagLst xmlns:a="http://schemas.openxmlformats.org/drawingml/2006/main" xmlns:r="http://schemas.openxmlformats.org/officeDocument/2006/relationships" xmlns:p="http://schemas.openxmlformats.org/presentationml/2006/main">
  <p:tag name="OTLMARKERSHAPE" val="OTL"/>
</p:tagLst>
</file>

<file path=ppt/tags/tag321.xml><?xml version="1.0" encoding="utf-8"?>
<p:tagLst xmlns:a="http://schemas.openxmlformats.org/drawingml/2006/main" xmlns:r="http://schemas.openxmlformats.org/officeDocument/2006/relationships" xmlns:p="http://schemas.openxmlformats.org/presentationml/2006/main">
  <p:tag name="OTLMARKERSHAPE" val="OTL"/>
</p:tagLst>
</file>

<file path=ppt/tags/tag322.xml><?xml version="1.0" encoding="utf-8"?>
<p:tagLst xmlns:a="http://schemas.openxmlformats.org/drawingml/2006/main" xmlns:r="http://schemas.openxmlformats.org/officeDocument/2006/relationships" xmlns:p="http://schemas.openxmlformats.org/presentationml/2006/main">
  <p:tag name="OTLMARKERSHAPE" val="OTL"/>
</p:tagLst>
</file>

<file path=ppt/tags/tag323.xml><?xml version="1.0" encoding="utf-8"?>
<p:tagLst xmlns:a="http://schemas.openxmlformats.org/drawingml/2006/main" xmlns:r="http://schemas.openxmlformats.org/officeDocument/2006/relationships" xmlns:p="http://schemas.openxmlformats.org/presentationml/2006/main">
  <p:tag name="OTLMARKERSHAPE" val="OTL"/>
</p:tagLst>
</file>

<file path=ppt/tags/tag324.xml><?xml version="1.0" encoding="utf-8"?>
<p:tagLst xmlns:a="http://schemas.openxmlformats.org/drawingml/2006/main" xmlns:r="http://schemas.openxmlformats.org/officeDocument/2006/relationships" xmlns:p="http://schemas.openxmlformats.org/presentationml/2006/main">
  <p:tag name="OTLMARKERSHAPE" val="OTL"/>
</p:tagLst>
</file>

<file path=ppt/tags/tag325.xml><?xml version="1.0" encoding="utf-8"?>
<p:tagLst xmlns:a="http://schemas.openxmlformats.org/drawingml/2006/main" xmlns:r="http://schemas.openxmlformats.org/officeDocument/2006/relationships" xmlns:p="http://schemas.openxmlformats.org/presentationml/2006/main">
  <p:tag name="OTLMARKERSHAPE" val="OTL"/>
</p:tagLst>
</file>

<file path=ppt/tags/tag326.xml><?xml version="1.0" encoding="utf-8"?>
<p:tagLst xmlns:a="http://schemas.openxmlformats.org/drawingml/2006/main" xmlns:r="http://schemas.openxmlformats.org/officeDocument/2006/relationships" xmlns:p="http://schemas.openxmlformats.org/presentationml/2006/main">
  <p:tag name="OTLMARKERSHAPE" val="OTL"/>
</p:tagLst>
</file>

<file path=ppt/tags/tag327.xml><?xml version="1.0" encoding="utf-8"?>
<p:tagLst xmlns:a="http://schemas.openxmlformats.org/drawingml/2006/main" xmlns:r="http://schemas.openxmlformats.org/officeDocument/2006/relationships" xmlns:p="http://schemas.openxmlformats.org/presentationml/2006/main">
  <p:tag name="OTLMARKERSHAPE" val="OTL"/>
</p:tagLst>
</file>

<file path=ppt/tags/tag328.xml><?xml version="1.0" encoding="utf-8"?>
<p:tagLst xmlns:a="http://schemas.openxmlformats.org/drawingml/2006/main" xmlns:r="http://schemas.openxmlformats.org/officeDocument/2006/relationships" xmlns:p="http://schemas.openxmlformats.org/presentationml/2006/main">
  <p:tag name="OTLMARKERSHAPE" val="OTL"/>
</p:tagLst>
</file>

<file path=ppt/tags/tag329.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30.xml><?xml version="1.0" encoding="utf-8"?>
<p:tagLst xmlns:a="http://schemas.openxmlformats.org/drawingml/2006/main" xmlns:r="http://schemas.openxmlformats.org/officeDocument/2006/relationships" xmlns:p="http://schemas.openxmlformats.org/presentationml/2006/main">
  <p:tag name="OTLMARKERSHAPE" val="OTL"/>
</p:tagLst>
</file>

<file path=ppt/tags/tag331.xml><?xml version="1.0" encoding="utf-8"?>
<p:tagLst xmlns:a="http://schemas.openxmlformats.org/drawingml/2006/main" xmlns:r="http://schemas.openxmlformats.org/officeDocument/2006/relationships" xmlns:p="http://schemas.openxmlformats.org/presentationml/2006/main">
  <p:tag name="OTLMARKERSHAPE" val="OTL"/>
</p:tagLst>
</file>

<file path=ppt/tags/tag3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3.xml><?xml version="1.0" encoding="utf-8"?>
<p:tagLst xmlns:a="http://schemas.openxmlformats.org/drawingml/2006/main" xmlns:r="http://schemas.openxmlformats.org/officeDocument/2006/relationships" xmlns:p="http://schemas.openxmlformats.org/presentationml/2006/main">
  <p:tag name="OTLMARKERSHAPE" val="OTL"/>
</p:tagLst>
</file>

<file path=ppt/tags/tag334.xml><?xml version="1.0" encoding="utf-8"?>
<p:tagLst xmlns:a="http://schemas.openxmlformats.org/drawingml/2006/main" xmlns:r="http://schemas.openxmlformats.org/officeDocument/2006/relationships" xmlns:p="http://schemas.openxmlformats.org/presentationml/2006/main">
  <p:tag name="OTLMARKERSHAPE" val="OTL"/>
</p:tagLst>
</file>

<file path=ppt/tags/tag335.xml><?xml version="1.0" encoding="utf-8"?>
<p:tagLst xmlns:a="http://schemas.openxmlformats.org/drawingml/2006/main" xmlns:r="http://schemas.openxmlformats.org/officeDocument/2006/relationships" xmlns:p="http://schemas.openxmlformats.org/presentationml/2006/main">
  <p:tag name="OTLMARKERSHAPE" val="OTL"/>
</p:tagLst>
</file>

<file path=ppt/tags/tag336.xml><?xml version="1.0" encoding="utf-8"?>
<p:tagLst xmlns:a="http://schemas.openxmlformats.org/drawingml/2006/main" xmlns:r="http://schemas.openxmlformats.org/officeDocument/2006/relationships" xmlns:p="http://schemas.openxmlformats.org/presentationml/2006/main">
  <p:tag name="OTLMARKERSHAPE" val="OTL"/>
</p:tagLst>
</file>

<file path=ppt/tags/tag337.xml><?xml version="1.0" encoding="utf-8"?>
<p:tagLst xmlns:a="http://schemas.openxmlformats.org/drawingml/2006/main" xmlns:r="http://schemas.openxmlformats.org/officeDocument/2006/relationships" xmlns:p="http://schemas.openxmlformats.org/presentationml/2006/main">
  <p:tag name="OTLMARKERSHAPE" val="OTL"/>
</p:tagLst>
</file>

<file path=ppt/tags/tag338.xml><?xml version="1.0" encoding="utf-8"?>
<p:tagLst xmlns:a="http://schemas.openxmlformats.org/drawingml/2006/main" xmlns:r="http://schemas.openxmlformats.org/officeDocument/2006/relationships" xmlns:p="http://schemas.openxmlformats.org/presentationml/2006/main">
  <p:tag name="OTLMARKERSHAPE" val="OTL"/>
</p:tagLst>
</file>

<file path=ppt/tags/tag339.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40.xml><?xml version="1.0" encoding="utf-8"?>
<p:tagLst xmlns:a="http://schemas.openxmlformats.org/drawingml/2006/main" xmlns:r="http://schemas.openxmlformats.org/officeDocument/2006/relationships" xmlns:p="http://schemas.openxmlformats.org/presentationml/2006/main">
  <p:tag name="OTLMARKERSHAPE" val="OTL"/>
</p:tagLst>
</file>

<file path=ppt/tags/tag341.xml><?xml version="1.0" encoding="utf-8"?>
<p:tagLst xmlns:a="http://schemas.openxmlformats.org/drawingml/2006/main" xmlns:r="http://schemas.openxmlformats.org/officeDocument/2006/relationships" xmlns:p="http://schemas.openxmlformats.org/presentationml/2006/main">
  <p:tag name="OTLMARKERSHAPE" val="OTL"/>
</p:tagLst>
</file>

<file path=ppt/tags/tag342.xml><?xml version="1.0" encoding="utf-8"?>
<p:tagLst xmlns:a="http://schemas.openxmlformats.org/drawingml/2006/main" xmlns:r="http://schemas.openxmlformats.org/officeDocument/2006/relationships" xmlns:p="http://schemas.openxmlformats.org/presentationml/2006/main">
  <p:tag name="OTLMARKERSHAPE" val="OTL"/>
</p:tagLst>
</file>

<file path=ppt/tags/tag343.xml><?xml version="1.0" encoding="utf-8"?>
<p:tagLst xmlns:a="http://schemas.openxmlformats.org/drawingml/2006/main" xmlns:r="http://schemas.openxmlformats.org/officeDocument/2006/relationships" xmlns:p="http://schemas.openxmlformats.org/presentationml/2006/main">
  <p:tag name="OTLMARKERSHAPE" val="OTL"/>
</p:tagLst>
</file>

<file path=ppt/tags/tag344.xml><?xml version="1.0" encoding="utf-8"?>
<p:tagLst xmlns:a="http://schemas.openxmlformats.org/drawingml/2006/main" xmlns:r="http://schemas.openxmlformats.org/officeDocument/2006/relationships" xmlns:p="http://schemas.openxmlformats.org/presentationml/2006/main">
  <p:tag name="OTLMARKERSHAPE" val="OTL"/>
</p:tagLst>
</file>

<file path=ppt/tags/tag345.xml><?xml version="1.0" encoding="utf-8"?>
<p:tagLst xmlns:a="http://schemas.openxmlformats.org/drawingml/2006/main" xmlns:r="http://schemas.openxmlformats.org/officeDocument/2006/relationships" xmlns:p="http://schemas.openxmlformats.org/presentationml/2006/main">
  <p:tag name="OTLMARKERSHAPE" val="OTL"/>
</p:tagLst>
</file>

<file path=ppt/tags/tag346.xml><?xml version="1.0" encoding="utf-8"?>
<p:tagLst xmlns:a="http://schemas.openxmlformats.org/drawingml/2006/main" xmlns:r="http://schemas.openxmlformats.org/officeDocument/2006/relationships" xmlns:p="http://schemas.openxmlformats.org/presentationml/2006/main">
  <p:tag name="OTLMARKERSHAPE" val="OTL"/>
</p:tagLst>
</file>

<file path=ppt/tags/tag347.xml><?xml version="1.0" encoding="utf-8"?>
<p:tagLst xmlns:a="http://schemas.openxmlformats.org/drawingml/2006/main" xmlns:r="http://schemas.openxmlformats.org/officeDocument/2006/relationships" xmlns:p="http://schemas.openxmlformats.org/presentationml/2006/main">
  <p:tag name="OTLMARKERSHAPE" val="OTL"/>
</p:tagLst>
</file>

<file path=ppt/tags/tag348.xml><?xml version="1.0" encoding="utf-8"?>
<p:tagLst xmlns:a="http://schemas.openxmlformats.org/drawingml/2006/main" xmlns:r="http://schemas.openxmlformats.org/officeDocument/2006/relationships" xmlns:p="http://schemas.openxmlformats.org/presentationml/2006/main">
  <p:tag name="OTLMARKERSHAPE" val="OTL"/>
</p:tagLst>
</file>

<file path=ppt/tags/tag349.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50.xml><?xml version="1.0" encoding="utf-8"?>
<p:tagLst xmlns:a="http://schemas.openxmlformats.org/drawingml/2006/main" xmlns:r="http://schemas.openxmlformats.org/officeDocument/2006/relationships" xmlns:p="http://schemas.openxmlformats.org/presentationml/2006/main">
  <p:tag name="OTLMARKERSHAPE" val="OTL"/>
</p:tagLst>
</file>

<file path=ppt/tags/tag351.xml><?xml version="1.0" encoding="utf-8"?>
<p:tagLst xmlns:a="http://schemas.openxmlformats.org/drawingml/2006/main" xmlns:r="http://schemas.openxmlformats.org/officeDocument/2006/relationships" xmlns:p="http://schemas.openxmlformats.org/presentationml/2006/main">
  <p:tag name="OTLMARKERSHAPE" val="OTL"/>
</p:tagLst>
</file>

<file path=ppt/tags/tag352.xml><?xml version="1.0" encoding="utf-8"?>
<p:tagLst xmlns:a="http://schemas.openxmlformats.org/drawingml/2006/main" xmlns:r="http://schemas.openxmlformats.org/officeDocument/2006/relationships" xmlns:p="http://schemas.openxmlformats.org/presentationml/2006/main">
  <p:tag name="OTLMARKERSHAPE" val="OTL"/>
</p:tagLst>
</file>

<file path=ppt/tags/tag353.xml><?xml version="1.0" encoding="utf-8"?>
<p:tagLst xmlns:a="http://schemas.openxmlformats.org/drawingml/2006/main" xmlns:r="http://schemas.openxmlformats.org/officeDocument/2006/relationships" xmlns:p="http://schemas.openxmlformats.org/presentationml/2006/main">
  <p:tag name="OTLMARKERSHAPE" val="OTL"/>
</p:tagLst>
</file>

<file path=ppt/tags/tag354.xml><?xml version="1.0" encoding="utf-8"?>
<p:tagLst xmlns:a="http://schemas.openxmlformats.org/drawingml/2006/main" xmlns:r="http://schemas.openxmlformats.org/officeDocument/2006/relationships" xmlns:p="http://schemas.openxmlformats.org/presentationml/2006/main">
  <p:tag name="OTLMARKERSHAPE" val="OTL"/>
</p:tagLst>
</file>

<file path=ppt/tags/tag355.xml><?xml version="1.0" encoding="utf-8"?>
<p:tagLst xmlns:a="http://schemas.openxmlformats.org/drawingml/2006/main" xmlns:r="http://schemas.openxmlformats.org/officeDocument/2006/relationships" xmlns:p="http://schemas.openxmlformats.org/presentationml/2006/main">
  <p:tag name="OTLMARKERSHAPE" val="OTL"/>
</p:tagLst>
</file>

<file path=ppt/tags/tag356.xml><?xml version="1.0" encoding="utf-8"?>
<p:tagLst xmlns:a="http://schemas.openxmlformats.org/drawingml/2006/main" xmlns:r="http://schemas.openxmlformats.org/officeDocument/2006/relationships" xmlns:p="http://schemas.openxmlformats.org/presentationml/2006/main">
  <p:tag name="OTLMARKERSHAPE" val="OTL"/>
</p:tagLst>
</file>

<file path=ppt/tags/tag357.xml><?xml version="1.0" encoding="utf-8"?>
<p:tagLst xmlns:a="http://schemas.openxmlformats.org/drawingml/2006/main" xmlns:r="http://schemas.openxmlformats.org/officeDocument/2006/relationships" xmlns:p="http://schemas.openxmlformats.org/presentationml/2006/main">
  <p:tag name="OTLMARKERSHAPE" val="OTL"/>
</p:tagLst>
</file>

<file path=ppt/tags/tag358.xml><?xml version="1.0" encoding="utf-8"?>
<p:tagLst xmlns:a="http://schemas.openxmlformats.org/drawingml/2006/main" xmlns:r="http://schemas.openxmlformats.org/officeDocument/2006/relationships" xmlns:p="http://schemas.openxmlformats.org/presentationml/2006/main">
  <p:tag name="OTLMARKERSHAPE" val="OTL"/>
</p:tagLst>
</file>

<file path=ppt/tags/tag359.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60.xml><?xml version="1.0" encoding="utf-8"?>
<p:tagLst xmlns:a="http://schemas.openxmlformats.org/drawingml/2006/main" xmlns:r="http://schemas.openxmlformats.org/officeDocument/2006/relationships" xmlns:p="http://schemas.openxmlformats.org/presentationml/2006/main">
  <p:tag name="OTLMARKERSHAPE" val="OTL"/>
</p:tagLst>
</file>

<file path=ppt/tags/tag361.xml><?xml version="1.0" encoding="utf-8"?>
<p:tagLst xmlns:a="http://schemas.openxmlformats.org/drawingml/2006/main" xmlns:r="http://schemas.openxmlformats.org/officeDocument/2006/relationships" xmlns:p="http://schemas.openxmlformats.org/presentationml/2006/main">
  <p:tag name="OTLMARKERSHAPE" val="OTL"/>
</p:tagLst>
</file>

<file path=ppt/tags/tag362.xml><?xml version="1.0" encoding="utf-8"?>
<p:tagLst xmlns:a="http://schemas.openxmlformats.org/drawingml/2006/main" xmlns:r="http://schemas.openxmlformats.org/officeDocument/2006/relationships" xmlns:p="http://schemas.openxmlformats.org/presentationml/2006/main">
  <p:tag name="OTLMARKERSHAPE" val="OTL"/>
</p:tagLst>
</file>

<file path=ppt/tags/tag363.xml><?xml version="1.0" encoding="utf-8"?>
<p:tagLst xmlns:a="http://schemas.openxmlformats.org/drawingml/2006/main" xmlns:r="http://schemas.openxmlformats.org/officeDocument/2006/relationships" xmlns:p="http://schemas.openxmlformats.org/presentationml/2006/main">
  <p:tag name="OTLMARKERSHAPE" val="OTL"/>
</p:tagLst>
</file>

<file path=ppt/tags/tag364.xml><?xml version="1.0" encoding="utf-8"?>
<p:tagLst xmlns:a="http://schemas.openxmlformats.org/drawingml/2006/main" xmlns:r="http://schemas.openxmlformats.org/officeDocument/2006/relationships" xmlns:p="http://schemas.openxmlformats.org/presentationml/2006/main">
  <p:tag name="OTLMARKERSHAPE" val="OTL"/>
</p:tagLst>
</file>

<file path=ppt/tags/tag365.xml><?xml version="1.0" encoding="utf-8"?>
<p:tagLst xmlns:a="http://schemas.openxmlformats.org/drawingml/2006/main" xmlns:r="http://schemas.openxmlformats.org/officeDocument/2006/relationships" xmlns:p="http://schemas.openxmlformats.org/presentationml/2006/main">
  <p:tag name="OTLMARKERSHAPE" val="OTL"/>
</p:tagLst>
</file>

<file path=ppt/tags/tag366.xml><?xml version="1.0" encoding="utf-8"?>
<p:tagLst xmlns:a="http://schemas.openxmlformats.org/drawingml/2006/main" xmlns:r="http://schemas.openxmlformats.org/officeDocument/2006/relationships" xmlns:p="http://schemas.openxmlformats.org/presentationml/2006/main">
  <p:tag name="OTLMARKERSHAPE" val="OTL"/>
</p:tagLst>
</file>

<file path=ppt/tags/tag367.xml><?xml version="1.0" encoding="utf-8"?>
<p:tagLst xmlns:a="http://schemas.openxmlformats.org/drawingml/2006/main" xmlns:r="http://schemas.openxmlformats.org/officeDocument/2006/relationships" xmlns:p="http://schemas.openxmlformats.org/presentationml/2006/main">
  <p:tag name="OTLMARKERSHAPE" val="OTL"/>
</p:tagLst>
</file>

<file path=ppt/tags/tag368.xml><?xml version="1.0" encoding="utf-8"?>
<p:tagLst xmlns:a="http://schemas.openxmlformats.org/drawingml/2006/main" xmlns:r="http://schemas.openxmlformats.org/officeDocument/2006/relationships" xmlns:p="http://schemas.openxmlformats.org/presentationml/2006/main">
  <p:tag name="OTLMARKERSHAPE" val="OTL"/>
</p:tagLst>
</file>

<file path=ppt/tags/tag369.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70.xml><?xml version="1.0" encoding="utf-8"?>
<p:tagLst xmlns:a="http://schemas.openxmlformats.org/drawingml/2006/main" xmlns:r="http://schemas.openxmlformats.org/officeDocument/2006/relationships" xmlns:p="http://schemas.openxmlformats.org/presentationml/2006/main">
  <p:tag name="OTLMARKERSHAPE" val="OTL"/>
</p:tagLst>
</file>

<file path=ppt/tags/tag371.xml><?xml version="1.0" encoding="utf-8"?>
<p:tagLst xmlns:a="http://schemas.openxmlformats.org/drawingml/2006/main" xmlns:r="http://schemas.openxmlformats.org/officeDocument/2006/relationships" xmlns:p="http://schemas.openxmlformats.org/presentationml/2006/main">
  <p:tag name="OTLMARKERSHAPE" val="OTL"/>
</p:tagLst>
</file>

<file path=ppt/tags/tag372.xml><?xml version="1.0" encoding="utf-8"?>
<p:tagLst xmlns:a="http://schemas.openxmlformats.org/drawingml/2006/main" xmlns:r="http://schemas.openxmlformats.org/officeDocument/2006/relationships" xmlns:p="http://schemas.openxmlformats.org/presentationml/2006/main">
  <p:tag name="OTLMARKERSHAPE" val="OTL"/>
</p:tagLst>
</file>

<file path=ppt/tags/tag373.xml><?xml version="1.0" encoding="utf-8"?>
<p:tagLst xmlns:a="http://schemas.openxmlformats.org/drawingml/2006/main" xmlns:r="http://schemas.openxmlformats.org/officeDocument/2006/relationships" xmlns:p="http://schemas.openxmlformats.org/presentationml/2006/main">
  <p:tag name="OTLMARKERSHAPE" val="OTL"/>
</p:tagLst>
</file>

<file path=ppt/tags/tag374.xml><?xml version="1.0" encoding="utf-8"?>
<p:tagLst xmlns:a="http://schemas.openxmlformats.org/drawingml/2006/main" xmlns:r="http://schemas.openxmlformats.org/officeDocument/2006/relationships" xmlns:p="http://schemas.openxmlformats.org/presentationml/2006/main">
  <p:tag name="OTLMARKERSHAPE" val="OTL"/>
</p:tagLst>
</file>

<file path=ppt/tags/tag375.xml><?xml version="1.0" encoding="utf-8"?>
<p:tagLst xmlns:a="http://schemas.openxmlformats.org/drawingml/2006/main" xmlns:r="http://schemas.openxmlformats.org/officeDocument/2006/relationships" xmlns:p="http://schemas.openxmlformats.org/presentationml/2006/main">
  <p:tag name="OTLMARKERSHAPE" val="OTL"/>
</p:tagLst>
</file>

<file path=ppt/tags/tag376.xml><?xml version="1.0" encoding="utf-8"?>
<p:tagLst xmlns:a="http://schemas.openxmlformats.org/drawingml/2006/main" xmlns:r="http://schemas.openxmlformats.org/officeDocument/2006/relationships" xmlns:p="http://schemas.openxmlformats.org/presentationml/2006/main">
  <p:tag name="OTLMARKERSHAPE" val="OTL"/>
</p:tagLst>
</file>

<file path=ppt/tags/tag377.xml><?xml version="1.0" encoding="utf-8"?>
<p:tagLst xmlns:a="http://schemas.openxmlformats.org/drawingml/2006/main" xmlns:r="http://schemas.openxmlformats.org/officeDocument/2006/relationships" xmlns:p="http://schemas.openxmlformats.org/presentationml/2006/main">
  <p:tag name="OTLMARKERSHAPE" val="OTL"/>
</p:tagLst>
</file>

<file path=ppt/tags/tag378.xml><?xml version="1.0" encoding="utf-8"?>
<p:tagLst xmlns:a="http://schemas.openxmlformats.org/drawingml/2006/main" xmlns:r="http://schemas.openxmlformats.org/officeDocument/2006/relationships" xmlns:p="http://schemas.openxmlformats.org/presentationml/2006/main">
  <p:tag name="OTLMARKERSHAPE" val="OTL"/>
</p:tagLst>
</file>

<file path=ppt/tags/tag379.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80.xml><?xml version="1.0" encoding="utf-8"?>
<p:tagLst xmlns:a="http://schemas.openxmlformats.org/drawingml/2006/main" xmlns:r="http://schemas.openxmlformats.org/officeDocument/2006/relationships" xmlns:p="http://schemas.openxmlformats.org/presentationml/2006/main">
  <p:tag name="OTLMARKERSHAPE" val="OTL"/>
</p:tagLst>
</file>

<file path=ppt/tags/tag381.xml><?xml version="1.0" encoding="utf-8"?>
<p:tagLst xmlns:a="http://schemas.openxmlformats.org/drawingml/2006/main" xmlns:r="http://schemas.openxmlformats.org/officeDocument/2006/relationships" xmlns:p="http://schemas.openxmlformats.org/presentationml/2006/main">
  <p:tag name="OTLMARKERSHAPE" val="OTL"/>
</p:tagLst>
</file>

<file path=ppt/tags/tag382.xml><?xml version="1.0" encoding="utf-8"?>
<p:tagLst xmlns:a="http://schemas.openxmlformats.org/drawingml/2006/main" xmlns:r="http://schemas.openxmlformats.org/officeDocument/2006/relationships" xmlns:p="http://schemas.openxmlformats.org/presentationml/2006/main">
  <p:tag name="OTLMARKERSHAPE" val="OTL"/>
</p:tagLst>
</file>

<file path=ppt/tags/tag383.xml><?xml version="1.0" encoding="utf-8"?>
<p:tagLst xmlns:a="http://schemas.openxmlformats.org/drawingml/2006/main" xmlns:r="http://schemas.openxmlformats.org/officeDocument/2006/relationships" xmlns:p="http://schemas.openxmlformats.org/presentationml/2006/main">
  <p:tag name="OTLMARKERSHAPE" val="OTL"/>
</p:tagLst>
</file>

<file path=ppt/tags/tag384.xml><?xml version="1.0" encoding="utf-8"?>
<p:tagLst xmlns:a="http://schemas.openxmlformats.org/drawingml/2006/main" xmlns:r="http://schemas.openxmlformats.org/officeDocument/2006/relationships" xmlns:p="http://schemas.openxmlformats.org/presentationml/2006/main">
  <p:tag name="OTLMARKERSHAPE" val="OTL"/>
</p:tagLst>
</file>

<file path=ppt/tags/tag385.xml><?xml version="1.0" encoding="utf-8"?>
<p:tagLst xmlns:a="http://schemas.openxmlformats.org/drawingml/2006/main" xmlns:r="http://schemas.openxmlformats.org/officeDocument/2006/relationships" xmlns:p="http://schemas.openxmlformats.org/presentationml/2006/main">
  <p:tag name="OTLMARKERSHAPE" val="OTL"/>
</p:tagLst>
</file>

<file path=ppt/tags/tag386.xml><?xml version="1.0" encoding="utf-8"?>
<p:tagLst xmlns:a="http://schemas.openxmlformats.org/drawingml/2006/main" xmlns:r="http://schemas.openxmlformats.org/officeDocument/2006/relationships" xmlns:p="http://schemas.openxmlformats.org/presentationml/2006/main">
  <p:tag name="OTLMARKERSHAPE" val="OTL"/>
</p:tagLst>
</file>

<file path=ppt/tags/tag387.xml><?xml version="1.0" encoding="utf-8"?>
<p:tagLst xmlns:a="http://schemas.openxmlformats.org/drawingml/2006/main" xmlns:r="http://schemas.openxmlformats.org/officeDocument/2006/relationships" xmlns:p="http://schemas.openxmlformats.org/presentationml/2006/main">
  <p:tag name="OTLMARKERSHAPE" val="OTL"/>
</p:tagLst>
</file>

<file path=ppt/tags/tag388.xml><?xml version="1.0" encoding="utf-8"?>
<p:tagLst xmlns:a="http://schemas.openxmlformats.org/drawingml/2006/main" xmlns:r="http://schemas.openxmlformats.org/officeDocument/2006/relationships" xmlns:p="http://schemas.openxmlformats.org/presentationml/2006/main">
  <p:tag name="OTLMARKERSHAPE" val="OTL"/>
</p:tagLst>
</file>

<file path=ppt/tags/tag389.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390.xml><?xml version="1.0" encoding="utf-8"?>
<p:tagLst xmlns:a="http://schemas.openxmlformats.org/drawingml/2006/main" xmlns:r="http://schemas.openxmlformats.org/officeDocument/2006/relationships" xmlns:p="http://schemas.openxmlformats.org/presentationml/2006/main">
  <p:tag name="OTLMARKERSHAPE" val="OTL"/>
</p:tagLst>
</file>

<file path=ppt/tags/tag391.xml><?xml version="1.0" encoding="utf-8"?>
<p:tagLst xmlns:a="http://schemas.openxmlformats.org/drawingml/2006/main" xmlns:r="http://schemas.openxmlformats.org/officeDocument/2006/relationships" xmlns:p="http://schemas.openxmlformats.org/presentationml/2006/main">
  <p:tag name="OTLMARKERSHAPE" val="OTL"/>
</p:tagLst>
</file>

<file path=ppt/tags/tag392.xml><?xml version="1.0" encoding="utf-8"?>
<p:tagLst xmlns:a="http://schemas.openxmlformats.org/drawingml/2006/main" xmlns:r="http://schemas.openxmlformats.org/officeDocument/2006/relationships" xmlns:p="http://schemas.openxmlformats.org/presentationml/2006/main">
  <p:tag name="OTLMARKERSHAPE" val="OTL"/>
</p:tagLst>
</file>

<file path=ppt/tags/tag393.xml><?xml version="1.0" encoding="utf-8"?>
<p:tagLst xmlns:a="http://schemas.openxmlformats.org/drawingml/2006/main" xmlns:r="http://schemas.openxmlformats.org/officeDocument/2006/relationships" xmlns:p="http://schemas.openxmlformats.org/presentationml/2006/main">
  <p:tag name="OTLMARKERSHAPE" val="OTL"/>
</p:tagLst>
</file>

<file path=ppt/tags/tag394.xml><?xml version="1.0" encoding="utf-8"?>
<p:tagLst xmlns:a="http://schemas.openxmlformats.org/drawingml/2006/main" xmlns:r="http://schemas.openxmlformats.org/officeDocument/2006/relationships" xmlns:p="http://schemas.openxmlformats.org/presentationml/2006/main">
  <p:tag name="OTLMARKERSHAPE" val="OTL"/>
</p:tagLst>
</file>

<file path=ppt/tags/tag395.xml><?xml version="1.0" encoding="utf-8"?>
<p:tagLst xmlns:a="http://schemas.openxmlformats.org/drawingml/2006/main" xmlns:r="http://schemas.openxmlformats.org/officeDocument/2006/relationships" xmlns:p="http://schemas.openxmlformats.org/presentationml/2006/main">
  <p:tag name="OTLMARKERSHAPE" val="OTL"/>
</p:tagLst>
</file>

<file path=ppt/tags/tag396.xml><?xml version="1.0" encoding="utf-8"?>
<p:tagLst xmlns:a="http://schemas.openxmlformats.org/drawingml/2006/main" xmlns:r="http://schemas.openxmlformats.org/officeDocument/2006/relationships" xmlns:p="http://schemas.openxmlformats.org/presentationml/2006/main">
  <p:tag name="OTLMARKERSHAPE" val="OTL"/>
</p:tagLst>
</file>

<file path=ppt/tags/tag397.xml><?xml version="1.0" encoding="utf-8"?>
<p:tagLst xmlns:a="http://schemas.openxmlformats.org/drawingml/2006/main" xmlns:r="http://schemas.openxmlformats.org/officeDocument/2006/relationships" xmlns:p="http://schemas.openxmlformats.org/presentationml/2006/main">
  <p:tag name="OTLMARKERSHAPE" val="OTL"/>
</p:tagLst>
</file>

<file path=ppt/tags/tag398.xml><?xml version="1.0" encoding="utf-8"?>
<p:tagLst xmlns:a="http://schemas.openxmlformats.org/drawingml/2006/main" xmlns:r="http://schemas.openxmlformats.org/officeDocument/2006/relationships" xmlns:p="http://schemas.openxmlformats.org/presentationml/2006/main">
  <p:tag name="OTLMARKERSHAPE" val="OTL"/>
</p:tagLst>
</file>

<file path=ppt/tags/tag39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00.xml><?xml version="1.0" encoding="utf-8"?>
<p:tagLst xmlns:a="http://schemas.openxmlformats.org/drawingml/2006/main" xmlns:r="http://schemas.openxmlformats.org/officeDocument/2006/relationships" xmlns:p="http://schemas.openxmlformats.org/presentationml/2006/main">
  <p:tag name="OTLMARKERSHAPE" val="OTL"/>
</p:tagLst>
</file>

<file path=ppt/tags/tag401.xml><?xml version="1.0" encoding="utf-8"?>
<p:tagLst xmlns:a="http://schemas.openxmlformats.org/drawingml/2006/main" xmlns:r="http://schemas.openxmlformats.org/officeDocument/2006/relationships" xmlns:p="http://schemas.openxmlformats.org/presentationml/2006/main">
  <p:tag name="OTLMARKERSHAPE" val="OTL"/>
</p:tagLst>
</file>

<file path=ppt/tags/tag402.xml><?xml version="1.0" encoding="utf-8"?>
<p:tagLst xmlns:a="http://schemas.openxmlformats.org/drawingml/2006/main" xmlns:r="http://schemas.openxmlformats.org/officeDocument/2006/relationships" xmlns:p="http://schemas.openxmlformats.org/presentationml/2006/main">
  <p:tag name="OTLMARKERSHAPE" val="OTL"/>
</p:tagLst>
</file>

<file path=ppt/tags/tag403.xml><?xml version="1.0" encoding="utf-8"?>
<p:tagLst xmlns:a="http://schemas.openxmlformats.org/drawingml/2006/main" xmlns:r="http://schemas.openxmlformats.org/officeDocument/2006/relationships" xmlns:p="http://schemas.openxmlformats.org/presentationml/2006/main">
  <p:tag name="OTLMARKERSHAPE" val="OTL"/>
</p:tagLst>
</file>

<file path=ppt/tags/tag404.xml><?xml version="1.0" encoding="utf-8"?>
<p:tagLst xmlns:a="http://schemas.openxmlformats.org/drawingml/2006/main" xmlns:r="http://schemas.openxmlformats.org/officeDocument/2006/relationships" xmlns:p="http://schemas.openxmlformats.org/presentationml/2006/main">
  <p:tag name="OTLMARKERSHAPE" val="OTL"/>
</p:tagLst>
</file>

<file path=ppt/tags/tag405.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8416</TotalTime>
  <Words>2180</Words>
  <Application>Microsoft Office PowerPoint</Application>
  <PresentationFormat>Affichage à l'écran (4:3)</PresentationFormat>
  <Paragraphs>298</Paragraphs>
  <Slides>20</Slides>
  <Notes>20</Notes>
  <HiddenSlides>0</HiddenSlides>
  <MMClips>0</MMClips>
  <ScaleCrop>false</ScaleCrop>
  <HeadingPairs>
    <vt:vector size="6" baseType="variant">
      <vt:variant>
        <vt:lpstr>Polices utilisées</vt:lpstr>
      </vt:variant>
      <vt:variant>
        <vt:i4>6</vt:i4>
      </vt:variant>
      <vt:variant>
        <vt:lpstr>Thème</vt:lpstr>
      </vt:variant>
      <vt:variant>
        <vt:i4>8</vt:i4>
      </vt:variant>
      <vt:variant>
        <vt:lpstr>Titres des diapositives</vt:lpstr>
      </vt:variant>
      <vt:variant>
        <vt:i4>20</vt:i4>
      </vt:variant>
    </vt:vector>
  </HeadingPairs>
  <TitlesOfParts>
    <vt:vector size="34" baseType="lpstr">
      <vt:lpstr>MS PGothic</vt:lpstr>
      <vt:lpstr>Arial</vt:lpstr>
      <vt:lpstr>Arial Black</vt:lpstr>
      <vt:lpstr>Calibri</vt:lpstr>
      <vt:lpstr>Times New Roman</vt:lpstr>
      <vt:lpstr>Wingdings</vt:lpstr>
      <vt:lpstr>page de presentation et de partie</vt:lpstr>
      <vt:lpstr>3_page de sous-partie</vt:lpstr>
      <vt:lpstr>4_page de sous-partie</vt:lpstr>
      <vt:lpstr>3_pages de contenus</vt:lpstr>
      <vt:lpstr>4_pages de contenus</vt:lpstr>
      <vt:lpstr>pages de contenus</vt:lpstr>
      <vt:lpstr>2_pages de contenus</vt:lpstr>
      <vt:lpstr>1_pages de contenus</vt:lpstr>
      <vt:lpstr>Réforme  du bac 2021</vt:lpstr>
      <vt:lpstr>Présentation PowerPoint</vt:lpstr>
      <vt:lpstr>Présentation PowerPoint</vt:lpstr>
      <vt:lpstr>Présentation PowerPoint</vt:lpstr>
      <vt:lpstr>Le système éducatif est en évolution permanente</vt:lpstr>
      <vt:lpstr>Présentation PowerPoint</vt:lpstr>
      <vt:lpstr>Présentation PowerPoint</vt:lpstr>
      <vt:lpstr>Présentation PowerPoint</vt:lpstr>
      <vt:lpstr>Pourquoi un nouveau baccalauréat ?</vt:lpstr>
      <vt:lpstr>Présentation PowerPoint</vt:lpstr>
      <vt:lpstr>Présentation PowerPoint</vt:lpstr>
      <vt:lpstr>Présentation PowerPoint</vt:lpstr>
      <vt:lpstr>Présentation PowerPoint</vt:lpstr>
      <vt:lpstr>Présentation PowerPoint</vt:lpstr>
      <vt:lpstr>Présentation PowerPoint</vt:lpstr>
      <vt:lpstr>Avec des filières implicitement hiérarchisées</vt:lpstr>
      <vt:lpstr>La stratégie Europe 2020 (élaborée en 2010)</vt:lpstr>
      <vt:lpstr>Le code de l’éducation version en vigueur depuis juillet 2013</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itarride</cp:lastModifiedBy>
  <cp:revision>585</cp:revision>
  <cp:lastPrinted>2019-01-04T13:54:24Z</cp:lastPrinted>
  <dcterms:created xsi:type="dcterms:W3CDTF">2015-02-04T10:43:31Z</dcterms:created>
  <dcterms:modified xsi:type="dcterms:W3CDTF">2019-02-28T13:13:43Z</dcterms:modified>
</cp:coreProperties>
</file>