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0" r:id="rId4"/>
    <p:sldId id="257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5FF4"/>
    <a:srgbClr val="31FFDD"/>
    <a:srgbClr val="1FD412"/>
    <a:srgbClr val="D6320D"/>
    <a:srgbClr val="FC37B9"/>
    <a:srgbClr val="24DA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2CC4D-48E6-B24B-B5C7-8D6D98B0CF72}" type="datetimeFigureOut">
              <a:rPr lang="fr-FR" smtClean="0"/>
              <a:pPr/>
              <a:t>13/06/2019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A3236-A180-DE4E-9F5F-845E25334B7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5825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E0927-8FCA-C64D-BDA0-D5683D59C1A3}" type="datetimeFigureOut">
              <a:rPr lang="fr-FR" smtClean="0"/>
              <a:pPr/>
              <a:t>13/06/2019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BAF9A-37EC-C948-9856-44942398E9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9974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D52C1-835A-F449-8E8E-C9DF9E85F2DD}" type="datetime1">
              <a:rPr lang="fr-FR" smtClean="0"/>
              <a:pPr/>
              <a:t>13/06/2019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d'Aix-Marseille - Jean-Yves GOLA - PLP Biotechnologies Santé Environnement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B708D-2C96-EF41-9077-2F854FA2A2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568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88DD-A992-4346-96AC-6F9BB3674837}" type="datetime1">
              <a:rPr lang="fr-FR" smtClean="0"/>
              <a:pPr/>
              <a:t>13/06/2019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d'Aix-Marseille - Jean-Yves GOLA - PLP Biotechnologies Santé Environnement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B708D-2C96-EF41-9077-2F854FA2A2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182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C848C-7F90-5D4D-AFF4-13AF43FB5D68}" type="datetime1">
              <a:rPr lang="fr-FR" smtClean="0"/>
              <a:pPr/>
              <a:t>13/06/2019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d'Aix-Marseille - Jean-Yves GOLA - PLP Biotechnologies Santé Environnement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B708D-2C96-EF41-9077-2F854FA2A2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7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1709-7A2C-BA4D-BB9D-EDFBC47A9328}" type="datetime1">
              <a:rPr lang="fr-FR" smtClean="0"/>
              <a:pPr/>
              <a:t>13/06/2019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d'Aix-Marseille - Jean-Yves GOLA - PLP Biotechnologies Santé Environnement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B708D-2C96-EF41-9077-2F854FA2A2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9981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E094-F235-0E49-BC1B-3CC92CA1E89A}" type="datetime1">
              <a:rPr lang="fr-FR" smtClean="0"/>
              <a:pPr/>
              <a:t>13/06/2019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d'Aix-Marseille - Jean-Yves GOLA - PLP Biotechnologies Santé Environnement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B708D-2C96-EF41-9077-2F854FA2A2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261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ADA7-8BD3-814A-8CC5-1F04AD56E242}" type="datetime1">
              <a:rPr lang="fr-FR" smtClean="0"/>
              <a:pPr/>
              <a:t>13/06/2019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d'Aix-Marseille - Jean-Yves GOLA - PLP Biotechnologies Santé Environnement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B708D-2C96-EF41-9077-2F854FA2A2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129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B2FB-D737-AA4F-AEA7-824ADD500A28}" type="datetime1">
              <a:rPr lang="fr-FR" smtClean="0"/>
              <a:pPr/>
              <a:t>13/06/2019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d'Aix-Marseille - Jean-Yves GOLA - PLP Biotechnologies Santé Environnement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B708D-2C96-EF41-9077-2F854FA2A2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841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E1AB-259D-7D4A-ABCF-32EA849E5F3C}" type="datetime1">
              <a:rPr lang="fr-FR" smtClean="0"/>
              <a:pPr/>
              <a:t>13/06/2019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d'Aix-Marseille - Jean-Yves GOLA - PLP Biotechnologies Santé Environnement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B708D-2C96-EF41-9077-2F854FA2A2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1950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F158-182E-B049-9F22-A40BEEA8B447}" type="datetime1">
              <a:rPr lang="fr-FR" smtClean="0"/>
              <a:pPr/>
              <a:t>13/06/2019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d'Aix-Marseille - Jean-Yves GOLA - PLP Biotechnologies Santé Environnement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B708D-2C96-EF41-9077-2F854FA2A2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2527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8DC8-91B5-B549-885E-89A822E359CE}" type="datetime1">
              <a:rPr lang="fr-FR" smtClean="0"/>
              <a:pPr/>
              <a:t>13/06/2019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d'Aix-Marseille - Jean-Yves GOLA - PLP Biotechnologies Santé Environnement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B708D-2C96-EF41-9077-2F854FA2A2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5561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FA57-CE96-D640-9BE7-69CFB72EB7C5}" type="datetime1">
              <a:rPr lang="fr-FR" smtClean="0"/>
              <a:pPr/>
              <a:t>13/06/2019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d'Aix-Marseille - Jean-Yves GOLA - PLP Biotechnologies Santé Environnement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B708D-2C96-EF41-9077-2F854FA2A2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483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D7B06-EE91-E742-8F52-DF4CF23D23E1}" type="datetime1">
              <a:rPr lang="fr-FR" smtClean="0"/>
              <a:pPr/>
              <a:t>13/06/2019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Académie d'Aix-Marseille - Jean-Yves GOLA - PLP Biotechnologies Santé Environnement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B708D-2C96-EF41-9077-2F854FA2A2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42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280"/>
            <a:ext cx="7772400" cy="1470025"/>
          </a:xfrm>
        </p:spPr>
        <p:txBody>
          <a:bodyPr/>
          <a:lstStyle/>
          <a:p>
            <a:r>
              <a:rPr lang="fr-FR" dirty="0" smtClean="0">
                <a:solidFill>
                  <a:srgbClr val="0000FF"/>
                </a:solidFill>
              </a:rPr>
              <a:t>UTILISATION DE FRAMAPAD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7" name="Hexagone 6"/>
          <p:cNvSpPr/>
          <p:nvPr/>
        </p:nvSpPr>
        <p:spPr>
          <a:xfrm>
            <a:off x="2929449" y="2463933"/>
            <a:ext cx="2441681" cy="2099578"/>
          </a:xfrm>
          <a:prstGeom prst="hexagon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A</a:t>
            </a:r>
            <a:r>
              <a:rPr lang="fr-FR" dirty="0" smtClean="0">
                <a:solidFill>
                  <a:srgbClr val="FF0000"/>
                </a:solidFill>
              </a:rPr>
              <a:t>ucune installation, ni aucune inscription</a:t>
            </a:r>
          </a:p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2" name="Hexagone 11"/>
          <p:cNvSpPr/>
          <p:nvPr/>
        </p:nvSpPr>
        <p:spPr>
          <a:xfrm>
            <a:off x="1017023" y="3513722"/>
            <a:ext cx="2441681" cy="2099578"/>
          </a:xfrm>
          <a:prstGeom prst="hexagon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Les</a:t>
            </a:r>
          </a:p>
          <a:p>
            <a:pPr algn="ctr"/>
            <a:r>
              <a:rPr lang="fr-FR" dirty="0" smtClean="0">
                <a:solidFill>
                  <a:srgbClr val="FF0000"/>
                </a:solidFill>
              </a:rPr>
              <a:t>contributions de chacun apparaissent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3" name="Hexagone 12"/>
          <p:cNvSpPr/>
          <p:nvPr/>
        </p:nvSpPr>
        <p:spPr>
          <a:xfrm>
            <a:off x="4851367" y="3506734"/>
            <a:ext cx="2441681" cy="2099578"/>
          </a:xfrm>
          <a:prstGeom prst="hexagon">
            <a:avLst/>
          </a:prstGeom>
          <a:solidFill>
            <a:srgbClr val="24DA13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Chaque participant apparaît sous une couleur différente</a:t>
            </a:r>
          </a:p>
          <a:p>
            <a:pPr algn="ctr"/>
            <a:endParaRPr lang="fr-FR" dirty="0"/>
          </a:p>
        </p:txBody>
      </p:sp>
      <p:sp>
        <p:nvSpPr>
          <p:cNvPr id="14" name="Hexagone 13"/>
          <p:cNvSpPr/>
          <p:nvPr/>
        </p:nvSpPr>
        <p:spPr>
          <a:xfrm>
            <a:off x="4841522" y="1414144"/>
            <a:ext cx="2441681" cy="2099578"/>
          </a:xfrm>
          <a:prstGeom prst="hexagon">
            <a:avLst/>
          </a:prstGeom>
          <a:solidFill>
            <a:srgbClr val="D6320D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Apparition immédiatement des modifications</a:t>
            </a:r>
            <a:endParaRPr lang="fr-FR" dirty="0"/>
          </a:p>
        </p:txBody>
      </p:sp>
      <p:sp>
        <p:nvSpPr>
          <p:cNvPr id="15" name="Hexagone 14"/>
          <p:cNvSpPr/>
          <p:nvPr/>
        </p:nvSpPr>
        <p:spPr>
          <a:xfrm>
            <a:off x="1007178" y="1424790"/>
            <a:ext cx="2441681" cy="2099578"/>
          </a:xfrm>
          <a:prstGeom prst="hexagon">
            <a:avLst/>
          </a:prstGeom>
          <a:solidFill>
            <a:srgbClr val="0000FF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T</a:t>
            </a:r>
            <a:r>
              <a:rPr lang="fr-FR" dirty="0" smtClean="0"/>
              <a:t>raitement de texte collaboratif en ligne</a:t>
            </a:r>
          </a:p>
          <a:p>
            <a:pPr algn="ctr"/>
            <a:endParaRPr lang="fr-FR" dirty="0"/>
          </a:p>
        </p:txBody>
      </p:sp>
      <p:sp>
        <p:nvSpPr>
          <p:cNvPr id="16" name="Hexagone 15"/>
          <p:cNvSpPr/>
          <p:nvPr/>
        </p:nvSpPr>
        <p:spPr>
          <a:xfrm>
            <a:off x="2929449" y="4563511"/>
            <a:ext cx="2441681" cy="1917015"/>
          </a:xfrm>
          <a:prstGeom prst="hexagon">
            <a:avLst/>
          </a:prstGeom>
          <a:solidFill>
            <a:srgbClr val="FC37B9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</a:t>
            </a:r>
            <a:r>
              <a:rPr lang="fr-FR" dirty="0" smtClean="0"/>
              <a:t>aximum</a:t>
            </a:r>
          </a:p>
          <a:p>
            <a:pPr algn="ctr"/>
            <a:r>
              <a:rPr lang="fr-FR" dirty="0" smtClean="0"/>
              <a:t>de 16 personnes</a:t>
            </a:r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896214" y="6480526"/>
            <a:ext cx="5691394" cy="365125"/>
          </a:xfrm>
        </p:spPr>
        <p:txBody>
          <a:bodyPr/>
          <a:lstStyle/>
          <a:p>
            <a:r>
              <a:rPr lang="fr-FR" dirty="0" smtClean="0">
                <a:solidFill>
                  <a:srgbClr val="000000"/>
                </a:solidFill>
              </a:rPr>
              <a:t>Académie d'Aix-Marseille - Jean-Yves GOLA - PLP Biotechnologies Santé Environnement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08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400" y="0"/>
            <a:ext cx="6293961" cy="6858000"/>
          </a:xfrm>
          <a:prstGeom prst="rect">
            <a:avLst/>
          </a:prstGeom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1979775" y="6480870"/>
            <a:ext cx="5711684" cy="365125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Académie d'Aix-Marseille - Jean-Yves GOLA - PLP Biotechnologies Santé Environnement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158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e 3"/>
          <p:cNvSpPr/>
          <p:nvPr/>
        </p:nvSpPr>
        <p:spPr>
          <a:xfrm>
            <a:off x="3022583" y="3386545"/>
            <a:ext cx="2963475" cy="3078248"/>
          </a:xfrm>
          <a:prstGeom prst="hexagon">
            <a:avLst/>
          </a:prstGeom>
          <a:solidFill>
            <a:srgbClr val="1FD41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Ecoute</a:t>
            </a:r>
            <a:endParaRPr lang="fr-FR" sz="3200" dirty="0"/>
          </a:p>
        </p:txBody>
      </p:sp>
      <p:sp>
        <p:nvSpPr>
          <p:cNvPr id="5" name="Hexagone 4"/>
          <p:cNvSpPr/>
          <p:nvPr/>
        </p:nvSpPr>
        <p:spPr>
          <a:xfrm>
            <a:off x="1338996" y="146545"/>
            <a:ext cx="3068134" cy="3240000"/>
          </a:xfrm>
          <a:prstGeom prst="hexagon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Entraide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6" name="Hexagone 5"/>
          <p:cNvSpPr/>
          <p:nvPr/>
        </p:nvSpPr>
        <p:spPr>
          <a:xfrm>
            <a:off x="5986058" y="3407356"/>
            <a:ext cx="3121847" cy="3057437"/>
          </a:xfrm>
          <a:prstGeom prst="hexagon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Empathie</a:t>
            </a:r>
            <a:endParaRPr lang="fr-FR" sz="3200" dirty="0"/>
          </a:p>
        </p:txBody>
      </p:sp>
      <p:sp>
        <p:nvSpPr>
          <p:cNvPr id="7" name="Hexagone 6"/>
          <p:cNvSpPr/>
          <p:nvPr/>
        </p:nvSpPr>
        <p:spPr>
          <a:xfrm>
            <a:off x="0" y="3376700"/>
            <a:ext cx="3032411" cy="3088093"/>
          </a:xfrm>
          <a:prstGeom prst="hexagon">
            <a:avLst/>
          </a:prstGeom>
          <a:solidFill>
            <a:srgbClr val="31FFD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Respect mutuel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4407130" y="156390"/>
            <a:ext cx="3240000" cy="3240000"/>
          </a:xfrm>
          <a:prstGeom prst="hexagon">
            <a:avLst/>
          </a:prstGeom>
          <a:solidFill>
            <a:srgbClr val="FC5FF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Motivation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10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955736" y="6464793"/>
            <a:ext cx="5691394" cy="365125"/>
          </a:xfrm>
        </p:spPr>
        <p:txBody>
          <a:bodyPr/>
          <a:lstStyle/>
          <a:p>
            <a:r>
              <a:rPr lang="fr-FR" smtClean="0">
                <a:solidFill>
                  <a:srgbClr val="000000"/>
                </a:solidFill>
              </a:rPr>
              <a:t>Académie d'Aix-Marseille - Jean-Yves GOLA - PLP Biotechnologies Santé Environnement</a:t>
            </a:r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792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99328"/>
            <a:ext cx="7772400" cy="1470025"/>
          </a:xfrm>
        </p:spPr>
        <p:txBody>
          <a:bodyPr/>
          <a:lstStyle/>
          <a:p>
            <a:r>
              <a:rPr lang="fr-FR" dirty="0" smtClean="0">
                <a:solidFill>
                  <a:srgbClr val="0000FF"/>
                </a:solidFill>
              </a:rPr>
              <a:t>UTILISATION DE FRAMAPAD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02682" y="2180403"/>
            <a:ext cx="6400800" cy="1752600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SE CONNECTER SUR </a:t>
            </a:r>
          </a:p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995825" y="6393872"/>
            <a:ext cx="5691394" cy="365125"/>
          </a:xfrm>
        </p:spPr>
        <p:txBody>
          <a:bodyPr/>
          <a:lstStyle/>
          <a:p>
            <a:r>
              <a:rPr lang="fr-FR" smtClean="0">
                <a:solidFill>
                  <a:srgbClr val="000000"/>
                </a:solidFill>
              </a:rPr>
              <a:t>Académie d'Aix-Marseille - Jean-Yves GOLA - PLP Biotechnologies Santé Environnement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09847" y="3251119"/>
            <a:ext cx="58936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 err="1"/>
              <a:t>https</a:t>
            </a:r>
            <a:r>
              <a:rPr lang="fr-FR" sz="4400" dirty="0"/>
              <a:t>://</a:t>
            </a:r>
            <a:r>
              <a:rPr lang="fr-FR" sz="4400" dirty="0" err="1"/>
              <a:t>framapad.org</a:t>
            </a:r>
            <a:r>
              <a:rPr lang="fr-FR" sz="4400" dirty="0"/>
              <a:t>/</a:t>
            </a:r>
            <a:r>
              <a:rPr lang="fr-FR" sz="4400" dirty="0" err="1"/>
              <a:t>fr</a:t>
            </a:r>
            <a:r>
              <a:rPr lang="fr-FR" sz="44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761020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t="3722"/>
          <a:stretch/>
        </p:blipFill>
        <p:spPr>
          <a:xfrm>
            <a:off x="253757" y="597701"/>
            <a:ext cx="8699780" cy="5476056"/>
          </a:xfrm>
          <a:prstGeom prst="rect">
            <a:avLst/>
          </a:prstGeom>
        </p:spPr>
      </p:pic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995825" y="6393872"/>
            <a:ext cx="5691394" cy="365125"/>
          </a:xfrm>
        </p:spPr>
        <p:txBody>
          <a:bodyPr/>
          <a:lstStyle/>
          <a:p>
            <a:r>
              <a:rPr lang="fr-FR" dirty="0" smtClean="0">
                <a:solidFill>
                  <a:srgbClr val="000000"/>
                </a:solidFill>
              </a:rPr>
              <a:t>Académie d'Aix-Marseille - Jean-Yves GOLA - PLP Biotechnologies Santé Environnement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852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884" y="1469349"/>
            <a:ext cx="8686893" cy="3713070"/>
          </a:xfrm>
          <a:prstGeom prst="rect">
            <a:avLst/>
          </a:prstGeom>
        </p:spPr>
      </p:pic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995825" y="6393872"/>
            <a:ext cx="5691394" cy="365125"/>
          </a:xfrm>
        </p:spPr>
        <p:txBody>
          <a:bodyPr/>
          <a:lstStyle/>
          <a:p>
            <a:r>
              <a:rPr lang="fr-FR" dirty="0" smtClean="0">
                <a:solidFill>
                  <a:srgbClr val="000000"/>
                </a:solidFill>
              </a:rPr>
              <a:t>Académie d'Aix-Marseille - Jean-Yves GOLA - PLP Biotechnologies Santé Environnement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8445" y="323755"/>
            <a:ext cx="8442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Selon les besoins, le professeur peut créer un Pad accessible à tout le monde ou bien créer un pad privé, réservé à certains utilisateurs qu’il aura sélectionné.</a:t>
            </a:r>
            <a:endParaRPr lang="fr-FR" dirty="0"/>
          </a:p>
        </p:txBody>
      </p:sp>
      <p:cxnSp>
        <p:nvCxnSpPr>
          <p:cNvPr id="7" name="Connecteur droit avec flèche 6"/>
          <p:cNvCxnSpPr>
            <a:stCxn id="5" idx="2"/>
          </p:cNvCxnSpPr>
          <p:nvPr/>
        </p:nvCxnSpPr>
        <p:spPr>
          <a:xfrm flipH="1">
            <a:off x="1995825" y="970086"/>
            <a:ext cx="2623646" cy="13833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>
            <a:stCxn id="5" idx="2"/>
          </p:cNvCxnSpPr>
          <p:nvPr/>
        </p:nvCxnSpPr>
        <p:spPr>
          <a:xfrm>
            <a:off x="4619471" y="970086"/>
            <a:ext cx="2602343" cy="13833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203897" y="5298494"/>
            <a:ext cx="58743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/>
              <a:t>https</a:t>
            </a:r>
            <a:r>
              <a:rPr lang="fr-FR" dirty="0"/>
              <a:t>://</a:t>
            </a:r>
            <a:r>
              <a:rPr lang="fr-FR" dirty="0" err="1"/>
              <a:t>www.youtube.com</a:t>
            </a:r>
            <a:r>
              <a:rPr lang="fr-FR" dirty="0"/>
              <a:t>/</a:t>
            </a:r>
            <a:r>
              <a:rPr lang="fr-FR" dirty="0" err="1"/>
              <a:t>watch?v</a:t>
            </a:r>
            <a:r>
              <a:rPr lang="fr-FR" dirty="0"/>
              <a:t>=x4TuG5yEbp0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98445" y="5298494"/>
            <a:ext cx="1697250" cy="461665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Un tutoriel : 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15961" y="5937297"/>
            <a:ext cx="51751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/>
              <a:t>https</a:t>
            </a:r>
            <a:r>
              <a:rPr lang="fr-FR" dirty="0"/>
              <a:t>://</a:t>
            </a:r>
            <a:r>
              <a:rPr lang="fr-FR" dirty="0" err="1"/>
              <a:t>www.youtube.com</a:t>
            </a:r>
            <a:r>
              <a:rPr lang="fr-FR" dirty="0"/>
              <a:t>/</a:t>
            </a:r>
            <a:r>
              <a:rPr lang="fr-FR" dirty="0" err="1"/>
              <a:t>watch?v</a:t>
            </a:r>
            <a:r>
              <a:rPr lang="fr-FR" dirty="0"/>
              <a:t>=</a:t>
            </a:r>
            <a:r>
              <a:rPr lang="fr-FR" dirty="0" err="1"/>
              <a:t>paZrGhqoTqk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98445" y="5912559"/>
            <a:ext cx="3109144" cy="461665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Un exemple commenté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3270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153</Words>
  <Application>Microsoft Office PowerPoint</Application>
  <PresentationFormat>Affichage à l'écran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UTILISATION DE FRAMAPAD</vt:lpstr>
      <vt:lpstr>Présentation PowerPoint</vt:lpstr>
      <vt:lpstr>Présentation PowerPoint</vt:lpstr>
      <vt:lpstr>UTILISATION DE FRAMAPAD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UTILISATION DE FRAMAPAD</dc:title>
  <dc:creator>Jean-Yves GOLA</dc:creator>
  <cp:lastModifiedBy>Laeti CG</cp:lastModifiedBy>
  <cp:revision>9</cp:revision>
  <dcterms:created xsi:type="dcterms:W3CDTF">2019-05-26T06:22:57Z</dcterms:created>
  <dcterms:modified xsi:type="dcterms:W3CDTF">2019-06-13T11:21:42Z</dcterms:modified>
</cp:coreProperties>
</file>