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9" r:id="rId2"/>
    <p:sldId id="256" r:id="rId3"/>
    <p:sldId id="259" r:id="rId4"/>
    <p:sldId id="260" r:id="rId5"/>
    <p:sldId id="262" r:id="rId6"/>
    <p:sldId id="266" r:id="rId7"/>
    <p:sldId id="291" r:id="rId8"/>
    <p:sldId id="286" r:id="rId9"/>
    <p:sldId id="297" r:id="rId10"/>
    <p:sldId id="296" r:id="rId11"/>
    <p:sldId id="298" r:id="rId12"/>
    <p:sldId id="267" r:id="rId13"/>
    <p:sldId id="261" r:id="rId14"/>
    <p:sldId id="271" r:id="rId15"/>
    <p:sldId id="265" r:id="rId16"/>
    <p:sldId id="295" r:id="rId17"/>
    <p:sldId id="263" r:id="rId18"/>
    <p:sldId id="264" r:id="rId19"/>
    <p:sldId id="282" r:id="rId20"/>
    <p:sldId id="288" r:id="rId21"/>
    <p:sldId id="292" r:id="rId22"/>
    <p:sldId id="293" r:id="rId23"/>
    <p:sldId id="283" r:id="rId24"/>
    <p:sldId id="284" r:id="rId25"/>
    <p:sldId id="287" r:id="rId26"/>
    <p:sldId id="274" r:id="rId27"/>
    <p:sldId id="294"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 Portalez" initials="CP" lastIdx="1" clrIdx="0">
    <p:extLst>
      <p:ext uri="{19B8F6BF-5375-455C-9EA6-DF929625EA0E}">
        <p15:presenceInfo xmlns:p15="http://schemas.microsoft.com/office/powerpoint/2012/main" userId="e00b103f2e1fbc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31" autoAdjust="0"/>
    <p:restoredTop sz="94648"/>
  </p:normalViewPr>
  <p:slideViewPr>
    <p:cSldViewPr>
      <p:cViewPr varScale="1">
        <p:scale>
          <a:sx n="112" d="100"/>
          <a:sy n="112" d="100"/>
        </p:scale>
        <p:origin x="3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phe Portalez" userId="e00b103f2e1fbc86" providerId="LiveId" clId="{21EB995E-974C-401A-8E82-5B3FB17DF058}"/>
    <pc:docChg chg="undo custSel addSld delSld modSld sldOrd">
      <pc:chgData name="Christophe Portalez" userId="e00b103f2e1fbc86" providerId="LiveId" clId="{21EB995E-974C-401A-8E82-5B3FB17DF058}" dt="2019-12-06T14:20:01.865" v="7543" actId="20577"/>
      <pc:docMkLst>
        <pc:docMk/>
      </pc:docMkLst>
      <pc:sldChg chg="addSp delSp modSp modAnim">
        <pc:chgData name="Christophe Portalez" userId="e00b103f2e1fbc86" providerId="LiveId" clId="{21EB995E-974C-401A-8E82-5B3FB17DF058}" dt="2019-11-26T20:44:02.103" v="1983" actId="20577"/>
        <pc:sldMkLst>
          <pc:docMk/>
          <pc:sldMk cId="1475853479" sldId="259"/>
        </pc:sldMkLst>
        <pc:spChg chg="add mod">
          <ac:chgData name="Christophe Portalez" userId="e00b103f2e1fbc86" providerId="LiveId" clId="{21EB995E-974C-401A-8E82-5B3FB17DF058}" dt="2019-11-15T10:10:38.385" v="318" actId="208"/>
          <ac:spMkLst>
            <pc:docMk/>
            <pc:sldMk cId="1475853479" sldId="259"/>
            <ac:spMk id="5" creationId="{D863AB0D-BC39-434F-8C01-3DD50C3D7DB7}"/>
          </ac:spMkLst>
        </pc:spChg>
        <pc:spChg chg="del">
          <ac:chgData name="Christophe Portalez" userId="e00b103f2e1fbc86" providerId="LiveId" clId="{21EB995E-974C-401A-8E82-5B3FB17DF058}" dt="2019-11-15T10:09:53.889" v="286" actId="478"/>
          <ac:spMkLst>
            <pc:docMk/>
            <pc:sldMk cId="1475853479" sldId="259"/>
            <ac:spMk id="9" creationId="{00000000-0000-0000-0000-000000000000}"/>
          </ac:spMkLst>
        </pc:spChg>
        <pc:spChg chg="mod">
          <ac:chgData name="Christophe Portalez" userId="e00b103f2e1fbc86" providerId="LiveId" clId="{21EB995E-974C-401A-8E82-5B3FB17DF058}" dt="2019-11-26T20:44:02.103" v="1983" actId="20577"/>
          <ac:spMkLst>
            <pc:docMk/>
            <pc:sldMk cId="1475853479" sldId="259"/>
            <ac:spMk id="14" creationId="{00000000-0000-0000-0000-000000000000}"/>
          </ac:spMkLst>
        </pc:spChg>
        <pc:spChg chg="add mod">
          <ac:chgData name="Christophe Portalez" userId="e00b103f2e1fbc86" providerId="LiveId" clId="{21EB995E-974C-401A-8E82-5B3FB17DF058}" dt="2019-11-15T10:08:24.956" v="205" actId="14100"/>
          <ac:spMkLst>
            <pc:docMk/>
            <pc:sldMk cId="1475853479" sldId="259"/>
            <ac:spMk id="16" creationId="{E79C0637-D49F-4E44-B418-8D3A912CB47C}"/>
          </ac:spMkLst>
        </pc:spChg>
        <pc:spChg chg="add mod">
          <ac:chgData name="Christophe Portalez" userId="e00b103f2e1fbc86" providerId="LiveId" clId="{21EB995E-974C-401A-8E82-5B3FB17DF058}" dt="2019-11-15T10:14:25.855" v="408" actId="1076"/>
          <ac:spMkLst>
            <pc:docMk/>
            <pc:sldMk cId="1475853479" sldId="259"/>
            <ac:spMk id="21" creationId="{3B423DD5-1026-4F15-8C05-74D2C40C2518}"/>
          </ac:spMkLst>
        </pc:spChg>
        <pc:spChg chg="add mod">
          <ac:chgData name="Christophe Portalez" userId="e00b103f2e1fbc86" providerId="LiveId" clId="{21EB995E-974C-401A-8E82-5B3FB17DF058}" dt="2019-11-15T10:14:44.244" v="442" actId="20577"/>
          <ac:spMkLst>
            <pc:docMk/>
            <pc:sldMk cId="1475853479" sldId="259"/>
            <ac:spMk id="25" creationId="{0692EF36-95A4-48AA-9E12-F6F83E4CFA92}"/>
          </ac:spMkLst>
        </pc:spChg>
        <pc:spChg chg="add mod">
          <ac:chgData name="Christophe Portalez" userId="e00b103f2e1fbc86" providerId="LiveId" clId="{21EB995E-974C-401A-8E82-5B3FB17DF058}" dt="2019-11-15T10:14:54.219" v="443" actId="208"/>
          <ac:spMkLst>
            <pc:docMk/>
            <pc:sldMk cId="1475853479" sldId="259"/>
            <ac:spMk id="32" creationId="{BF7175C1-A1E1-4494-BFD9-07187E0B7E89}"/>
          </ac:spMkLst>
        </pc:spChg>
        <pc:picChg chg="mod">
          <ac:chgData name="Christophe Portalez" userId="e00b103f2e1fbc86" providerId="LiveId" clId="{21EB995E-974C-401A-8E82-5B3FB17DF058}" dt="2019-11-15T10:12:41.701" v="339" actId="1076"/>
          <ac:picMkLst>
            <pc:docMk/>
            <pc:sldMk cId="1475853479" sldId="259"/>
            <ac:picMk id="3" creationId="{F022230F-E870-41DB-B9CA-627303C8931E}"/>
          </ac:picMkLst>
        </pc:picChg>
        <pc:picChg chg="del">
          <ac:chgData name="Christophe Portalez" userId="e00b103f2e1fbc86" providerId="LiveId" clId="{21EB995E-974C-401A-8E82-5B3FB17DF058}" dt="2019-11-15T10:14:23.074" v="407" actId="478"/>
          <ac:picMkLst>
            <pc:docMk/>
            <pc:sldMk cId="1475853479" sldId="259"/>
            <ac:picMk id="8" creationId="{00000000-0000-0000-0000-000000000000}"/>
          </ac:picMkLst>
        </pc:picChg>
        <pc:cxnChg chg="add del mod">
          <ac:chgData name="Christophe Portalez" userId="e00b103f2e1fbc86" providerId="LiveId" clId="{21EB995E-974C-401A-8E82-5B3FB17DF058}" dt="2019-11-15T10:11:44.791" v="328" actId="478"/>
          <ac:cxnSpMkLst>
            <pc:docMk/>
            <pc:sldMk cId="1475853479" sldId="259"/>
            <ac:cxnSpMk id="10" creationId="{6CAE05C0-A5F2-4791-AF42-0C2E02745FD5}"/>
          </ac:cxnSpMkLst>
        </pc:cxnChg>
        <pc:cxnChg chg="add del mod">
          <ac:chgData name="Christophe Portalez" userId="e00b103f2e1fbc86" providerId="LiveId" clId="{21EB995E-974C-401A-8E82-5B3FB17DF058}" dt="2019-11-15T10:00:58.430" v="11" actId="478"/>
          <ac:cxnSpMkLst>
            <pc:docMk/>
            <pc:sldMk cId="1475853479" sldId="259"/>
            <ac:cxnSpMk id="15" creationId="{79CB8CB7-C085-46DB-9495-49C684941E94}"/>
          </ac:cxnSpMkLst>
        </pc:cxnChg>
        <pc:cxnChg chg="add del mod">
          <ac:chgData name="Christophe Portalez" userId="e00b103f2e1fbc86" providerId="LiveId" clId="{21EB995E-974C-401A-8E82-5B3FB17DF058}" dt="2019-11-15T10:02:34.740" v="33" actId="478"/>
          <ac:cxnSpMkLst>
            <pc:docMk/>
            <pc:sldMk cId="1475853479" sldId="259"/>
            <ac:cxnSpMk id="18" creationId="{488AB45F-1E7B-4F7A-B6DF-C84CEA7961C8}"/>
          </ac:cxnSpMkLst>
        </pc:cxnChg>
        <pc:cxnChg chg="add del mod">
          <ac:chgData name="Christophe Portalez" userId="e00b103f2e1fbc86" providerId="LiveId" clId="{21EB995E-974C-401A-8E82-5B3FB17DF058}" dt="2019-11-15T10:11:50.325" v="331" actId="478"/>
          <ac:cxnSpMkLst>
            <pc:docMk/>
            <pc:sldMk cId="1475853479" sldId="259"/>
            <ac:cxnSpMk id="19" creationId="{79725E10-50CD-44D2-84F3-B5890584164A}"/>
          </ac:cxnSpMkLst>
        </pc:cxnChg>
        <pc:cxnChg chg="add del mod">
          <ac:chgData name="Christophe Portalez" userId="e00b103f2e1fbc86" providerId="LiveId" clId="{21EB995E-974C-401A-8E82-5B3FB17DF058}" dt="2019-11-15T10:11:41.382" v="327"/>
          <ac:cxnSpMkLst>
            <pc:docMk/>
            <pc:sldMk cId="1475853479" sldId="259"/>
            <ac:cxnSpMk id="23" creationId="{1B0B927B-1E50-42A6-843B-4B63228626D5}"/>
          </ac:cxnSpMkLst>
        </pc:cxnChg>
        <pc:cxnChg chg="add mod">
          <ac:chgData name="Christophe Portalez" userId="e00b103f2e1fbc86" providerId="LiveId" clId="{21EB995E-974C-401A-8E82-5B3FB17DF058}" dt="2019-11-15T10:12:01.120" v="335" actId="1076"/>
          <ac:cxnSpMkLst>
            <pc:docMk/>
            <pc:sldMk cId="1475853479" sldId="259"/>
            <ac:cxnSpMk id="30" creationId="{E34A8AC1-B646-4C3F-88D7-FD08041508CD}"/>
          </ac:cxnSpMkLst>
        </pc:cxnChg>
        <pc:cxnChg chg="add mod">
          <ac:chgData name="Christophe Portalez" userId="e00b103f2e1fbc86" providerId="LiveId" clId="{21EB995E-974C-401A-8E82-5B3FB17DF058}" dt="2019-11-15T10:11:53.484" v="333" actId="1076"/>
          <ac:cxnSpMkLst>
            <pc:docMk/>
            <pc:sldMk cId="1475853479" sldId="259"/>
            <ac:cxnSpMk id="31" creationId="{6D69445C-98E9-4511-B096-1021053CCB95}"/>
          </ac:cxnSpMkLst>
        </pc:cxnChg>
      </pc:sldChg>
      <pc:sldChg chg="addSp modSp">
        <pc:chgData name="Christophe Portalez" userId="e00b103f2e1fbc86" providerId="LiveId" clId="{21EB995E-974C-401A-8E82-5B3FB17DF058}" dt="2019-11-15T10:15:42.595" v="497" actId="20577"/>
        <pc:sldMkLst>
          <pc:docMk/>
          <pc:sldMk cId="3495379008" sldId="260"/>
        </pc:sldMkLst>
        <pc:spChg chg="add mod">
          <ac:chgData name="Christophe Portalez" userId="e00b103f2e1fbc86" providerId="LiveId" clId="{21EB995E-974C-401A-8E82-5B3FB17DF058}" dt="2019-11-15T10:15:18.550" v="448" actId="14100"/>
          <ac:spMkLst>
            <pc:docMk/>
            <pc:sldMk cId="3495379008" sldId="260"/>
            <ac:spMk id="13" creationId="{9CA17160-EB45-494F-9803-67EF6F0B6BD6}"/>
          </ac:spMkLst>
        </pc:spChg>
        <pc:spChg chg="mod">
          <ac:chgData name="Christophe Portalez" userId="e00b103f2e1fbc86" providerId="LiveId" clId="{21EB995E-974C-401A-8E82-5B3FB17DF058}" dt="2019-11-15T10:15:42.595" v="497" actId="20577"/>
          <ac:spMkLst>
            <pc:docMk/>
            <pc:sldMk cId="3495379008" sldId="260"/>
            <ac:spMk id="14" creationId="{00000000-0000-0000-0000-000000000000}"/>
          </ac:spMkLst>
        </pc:spChg>
        <pc:picChg chg="mod">
          <ac:chgData name="Christophe Portalez" userId="e00b103f2e1fbc86" providerId="LiveId" clId="{21EB995E-974C-401A-8E82-5B3FB17DF058}" dt="2019-11-15T10:15:07.353" v="445" actId="1076"/>
          <ac:picMkLst>
            <pc:docMk/>
            <pc:sldMk cId="3495379008" sldId="260"/>
            <ac:picMk id="3" creationId="{44813CAD-6BC9-4675-AC04-588844CC06B9}"/>
          </ac:picMkLst>
        </pc:picChg>
      </pc:sldChg>
      <pc:sldChg chg="addSp delSp modSp ord">
        <pc:chgData name="Christophe Portalez" userId="e00b103f2e1fbc86" providerId="LiveId" clId="{21EB995E-974C-401A-8E82-5B3FB17DF058}" dt="2019-12-01T20:13:48.881" v="7322" actId="20577"/>
        <pc:sldMkLst>
          <pc:docMk/>
          <pc:sldMk cId="3308357944" sldId="261"/>
        </pc:sldMkLst>
        <pc:spChg chg="add del mod">
          <ac:chgData name="Christophe Portalez" userId="e00b103f2e1fbc86" providerId="LiveId" clId="{21EB995E-974C-401A-8E82-5B3FB17DF058}" dt="2019-11-26T20:25:49.486" v="593"/>
          <ac:spMkLst>
            <pc:docMk/>
            <pc:sldMk cId="3308357944" sldId="261"/>
            <ac:spMk id="2" creationId="{FE7EEC3F-E39A-4D2B-9F5C-84BC1510E653}"/>
          </ac:spMkLst>
        </pc:spChg>
        <pc:spChg chg="add mod">
          <ac:chgData name="Christophe Portalez" userId="e00b103f2e1fbc86" providerId="LiveId" clId="{21EB995E-974C-401A-8E82-5B3FB17DF058}" dt="2019-12-01T20:13:48.881" v="7322" actId="20577"/>
          <ac:spMkLst>
            <pc:docMk/>
            <pc:sldMk cId="3308357944" sldId="261"/>
            <ac:spMk id="3" creationId="{E13E8CA2-E125-446A-A7A3-52701E8C7B9B}"/>
          </ac:spMkLst>
        </pc:spChg>
        <pc:spChg chg="mod">
          <ac:chgData name="Christophe Portalez" userId="e00b103f2e1fbc86" providerId="LiveId" clId="{21EB995E-974C-401A-8E82-5B3FB17DF058}" dt="2019-11-26T20:35:34.691" v="1677" actId="20577"/>
          <ac:spMkLst>
            <pc:docMk/>
            <pc:sldMk cId="3308357944" sldId="261"/>
            <ac:spMk id="14" creationId="{00000000-0000-0000-0000-000000000000}"/>
          </ac:spMkLst>
        </pc:spChg>
      </pc:sldChg>
      <pc:sldChg chg="addSp modSp ord">
        <pc:chgData name="Christophe Portalez" userId="e00b103f2e1fbc86" providerId="LiveId" clId="{21EB995E-974C-401A-8E82-5B3FB17DF058}" dt="2019-12-01T20:04:18.141" v="6977" actId="313"/>
        <pc:sldMkLst>
          <pc:docMk/>
          <pc:sldMk cId="1260787786" sldId="262"/>
        </pc:sldMkLst>
        <pc:spChg chg="add mod">
          <ac:chgData name="Christophe Portalez" userId="e00b103f2e1fbc86" providerId="LiveId" clId="{21EB995E-974C-401A-8E82-5B3FB17DF058}" dt="2019-12-01T20:04:18.141" v="6977" actId="313"/>
          <ac:spMkLst>
            <pc:docMk/>
            <pc:sldMk cId="1260787786" sldId="262"/>
            <ac:spMk id="2" creationId="{D78D1CCC-2381-4D32-8E3C-A2EDBC994CB3}"/>
          </ac:spMkLst>
        </pc:spChg>
        <pc:spChg chg="mod">
          <ac:chgData name="Christophe Portalez" userId="e00b103f2e1fbc86" providerId="LiveId" clId="{21EB995E-974C-401A-8E82-5B3FB17DF058}" dt="2019-11-26T20:35:12.040" v="1644" actId="313"/>
          <ac:spMkLst>
            <pc:docMk/>
            <pc:sldMk cId="1260787786" sldId="262"/>
            <ac:spMk id="14" creationId="{00000000-0000-0000-0000-000000000000}"/>
          </ac:spMkLst>
        </pc:spChg>
      </pc:sldChg>
      <pc:sldChg chg="addSp modSp ord">
        <pc:chgData name="Christophe Portalez" userId="e00b103f2e1fbc86" providerId="LiveId" clId="{21EB995E-974C-401A-8E82-5B3FB17DF058}" dt="2019-11-26T20:40:08.551" v="1836" actId="1076"/>
        <pc:sldMkLst>
          <pc:docMk/>
          <pc:sldMk cId="2403088301" sldId="263"/>
        </pc:sldMkLst>
        <pc:spChg chg="add mod">
          <ac:chgData name="Christophe Portalez" userId="e00b103f2e1fbc86" providerId="LiveId" clId="{21EB995E-974C-401A-8E82-5B3FB17DF058}" dt="2019-11-26T20:39:49.579" v="1835" actId="14100"/>
          <ac:spMkLst>
            <pc:docMk/>
            <pc:sldMk cId="2403088301" sldId="263"/>
            <ac:spMk id="13" creationId="{8FB91D08-92C0-4883-A5AE-FE983744DF37}"/>
          </ac:spMkLst>
        </pc:spChg>
        <pc:spChg chg="mod">
          <ac:chgData name="Christophe Portalez" userId="e00b103f2e1fbc86" providerId="LiveId" clId="{21EB995E-974C-401A-8E82-5B3FB17DF058}" dt="2019-11-26T20:39:12.979" v="1829" actId="20577"/>
          <ac:spMkLst>
            <pc:docMk/>
            <pc:sldMk cId="2403088301" sldId="263"/>
            <ac:spMk id="14" creationId="{00000000-0000-0000-0000-000000000000}"/>
          </ac:spMkLst>
        </pc:spChg>
        <pc:picChg chg="add mod">
          <ac:chgData name="Christophe Portalez" userId="e00b103f2e1fbc86" providerId="LiveId" clId="{21EB995E-974C-401A-8E82-5B3FB17DF058}" dt="2019-11-26T20:40:08.551" v="1836" actId="1076"/>
          <ac:picMkLst>
            <pc:docMk/>
            <pc:sldMk cId="2403088301" sldId="263"/>
            <ac:picMk id="3" creationId="{5D02BEAB-7617-4397-8FDC-3E17587CCD45}"/>
          </ac:picMkLst>
        </pc:picChg>
      </pc:sldChg>
      <pc:sldChg chg="addSp modSp ord">
        <pc:chgData name="Christophe Portalez" userId="e00b103f2e1fbc86" providerId="LiveId" clId="{21EB995E-974C-401A-8E82-5B3FB17DF058}" dt="2019-11-26T20:40:48.041" v="1845"/>
        <pc:sldMkLst>
          <pc:docMk/>
          <pc:sldMk cId="3463789993" sldId="264"/>
        </pc:sldMkLst>
        <pc:spChg chg="add mod">
          <ac:chgData name="Christophe Portalez" userId="e00b103f2e1fbc86" providerId="LiveId" clId="{21EB995E-974C-401A-8E82-5B3FB17DF058}" dt="2019-11-26T20:40:38.464" v="1844" actId="14100"/>
          <ac:spMkLst>
            <pc:docMk/>
            <pc:sldMk cId="3463789993" sldId="264"/>
            <ac:spMk id="13" creationId="{2B162078-0E1C-4D29-A982-CAE5D77A5CB1}"/>
          </ac:spMkLst>
        </pc:spChg>
        <pc:spChg chg="mod">
          <ac:chgData name="Christophe Portalez" userId="e00b103f2e1fbc86" providerId="LiveId" clId="{21EB995E-974C-401A-8E82-5B3FB17DF058}" dt="2019-11-26T20:40:48.041" v="1845"/>
          <ac:spMkLst>
            <pc:docMk/>
            <pc:sldMk cId="3463789993" sldId="264"/>
            <ac:spMk id="14" creationId="{00000000-0000-0000-0000-000000000000}"/>
          </ac:spMkLst>
        </pc:spChg>
        <pc:picChg chg="add mod">
          <ac:chgData name="Christophe Portalez" userId="e00b103f2e1fbc86" providerId="LiveId" clId="{21EB995E-974C-401A-8E82-5B3FB17DF058}" dt="2019-11-26T20:40:28.446" v="1841" actId="14100"/>
          <ac:picMkLst>
            <pc:docMk/>
            <pc:sldMk cId="3463789993" sldId="264"/>
            <ac:picMk id="3" creationId="{BD54C7F9-F530-4357-975E-62CF0E688919}"/>
          </ac:picMkLst>
        </pc:picChg>
      </pc:sldChg>
      <pc:sldChg chg="addSp delSp modSp">
        <pc:chgData name="Christophe Portalez" userId="e00b103f2e1fbc86" providerId="LiveId" clId="{21EB995E-974C-401A-8E82-5B3FB17DF058}" dt="2019-12-01T20:42:49.174" v="7453" actId="20577"/>
        <pc:sldMkLst>
          <pc:docMk/>
          <pc:sldMk cId="242282398" sldId="265"/>
        </pc:sldMkLst>
        <pc:spChg chg="add del mod">
          <ac:chgData name="Christophe Portalez" userId="e00b103f2e1fbc86" providerId="LiveId" clId="{21EB995E-974C-401A-8E82-5B3FB17DF058}" dt="2019-12-01T19:32:23.091" v="4091"/>
          <ac:spMkLst>
            <pc:docMk/>
            <pc:sldMk cId="242282398" sldId="265"/>
            <ac:spMk id="2" creationId="{34C4CBF7-6EF6-40BE-A027-AE3453212D2F}"/>
          </ac:spMkLst>
        </pc:spChg>
        <pc:spChg chg="add mod">
          <ac:chgData name="Christophe Portalez" userId="e00b103f2e1fbc86" providerId="LiveId" clId="{21EB995E-974C-401A-8E82-5B3FB17DF058}" dt="2019-12-01T20:42:49.174" v="7453" actId="20577"/>
          <ac:spMkLst>
            <pc:docMk/>
            <pc:sldMk cId="242282398" sldId="265"/>
            <ac:spMk id="3" creationId="{56C554ED-75CA-4CC4-90AB-2710692F1046}"/>
          </ac:spMkLst>
        </pc:spChg>
        <pc:spChg chg="mod">
          <ac:chgData name="Christophe Portalez" userId="e00b103f2e1fbc86" providerId="LiveId" clId="{21EB995E-974C-401A-8E82-5B3FB17DF058}" dt="2019-12-01T19:32:21.105" v="4089" actId="20577"/>
          <ac:spMkLst>
            <pc:docMk/>
            <pc:sldMk cId="242282398" sldId="265"/>
            <ac:spMk id="14" creationId="{00000000-0000-0000-0000-000000000000}"/>
          </ac:spMkLst>
        </pc:spChg>
      </pc:sldChg>
      <pc:sldChg chg="addSp modSp ord">
        <pc:chgData name="Christophe Portalez" userId="e00b103f2e1fbc86" providerId="LiveId" clId="{21EB995E-974C-401A-8E82-5B3FB17DF058}" dt="2019-12-01T20:02:00.687" v="6947" actId="20577"/>
        <pc:sldMkLst>
          <pc:docMk/>
          <pc:sldMk cId="2232401085" sldId="266"/>
        </pc:sldMkLst>
        <pc:spChg chg="add mod">
          <ac:chgData name="Christophe Portalez" userId="e00b103f2e1fbc86" providerId="LiveId" clId="{21EB995E-974C-401A-8E82-5B3FB17DF058}" dt="2019-11-26T21:24:53.976" v="3208" actId="20577"/>
          <ac:spMkLst>
            <pc:docMk/>
            <pc:sldMk cId="2232401085" sldId="266"/>
            <ac:spMk id="5" creationId="{7C1E58F1-E3C0-4959-BDE1-5A7CEDFD94F3}"/>
          </ac:spMkLst>
        </pc:spChg>
        <pc:spChg chg="add mod">
          <ac:chgData name="Christophe Portalez" userId="e00b103f2e1fbc86" providerId="LiveId" clId="{21EB995E-974C-401A-8E82-5B3FB17DF058}" dt="2019-12-01T20:02:00.687" v="6947" actId="20577"/>
          <ac:spMkLst>
            <pc:docMk/>
            <pc:sldMk cId="2232401085" sldId="266"/>
            <ac:spMk id="10" creationId="{21919A99-E0E7-4EAA-9627-CC7445BC9F50}"/>
          </ac:spMkLst>
        </pc:spChg>
        <pc:spChg chg="mod">
          <ac:chgData name="Christophe Portalez" userId="e00b103f2e1fbc86" providerId="LiveId" clId="{21EB995E-974C-401A-8E82-5B3FB17DF058}" dt="2019-11-26T20:51:29.990" v="2469" actId="20577"/>
          <ac:spMkLst>
            <pc:docMk/>
            <pc:sldMk cId="2232401085" sldId="266"/>
            <ac:spMk id="14" creationId="{00000000-0000-0000-0000-000000000000}"/>
          </ac:spMkLst>
        </pc:spChg>
        <pc:picChg chg="add mod">
          <ac:chgData name="Christophe Portalez" userId="e00b103f2e1fbc86" providerId="LiveId" clId="{21EB995E-974C-401A-8E82-5B3FB17DF058}" dt="2019-11-26T20:51:41.213" v="2472" actId="14100"/>
          <ac:picMkLst>
            <pc:docMk/>
            <pc:sldMk cId="2232401085" sldId="266"/>
            <ac:picMk id="3" creationId="{D098EAA9-0FF4-4D76-B084-01628726172F}"/>
          </ac:picMkLst>
        </pc:picChg>
      </pc:sldChg>
      <pc:sldChg chg="addSp modSp del">
        <pc:chgData name="Christophe Portalez" userId="e00b103f2e1fbc86" providerId="LiveId" clId="{21EB995E-974C-401A-8E82-5B3FB17DF058}" dt="2019-12-01T19:32:00.822" v="4058" actId="2696"/>
        <pc:sldMkLst>
          <pc:docMk/>
          <pc:sldMk cId="180333618" sldId="267"/>
        </pc:sldMkLst>
        <pc:spChg chg="add mod">
          <ac:chgData name="Christophe Portalez" userId="e00b103f2e1fbc86" providerId="LiveId" clId="{21EB995E-974C-401A-8E82-5B3FB17DF058}" dt="2019-12-01T19:23:46.102" v="4048" actId="20577"/>
          <ac:spMkLst>
            <pc:docMk/>
            <pc:sldMk cId="180333618" sldId="267"/>
            <ac:spMk id="2" creationId="{1ED94284-4A13-4A9B-AD15-006A97352F52}"/>
          </ac:spMkLst>
        </pc:spChg>
        <pc:spChg chg="mod">
          <ac:chgData name="Christophe Portalez" userId="e00b103f2e1fbc86" providerId="LiveId" clId="{21EB995E-974C-401A-8E82-5B3FB17DF058}" dt="2019-11-26T21:02:32.238" v="2952" actId="20577"/>
          <ac:spMkLst>
            <pc:docMk/>
            <pc:sldMk cId="180333618" sldId="267"/>
            <ac:spMk id="14" creationId="{00000000-0000-0000-0000-000000000000}"/>
          </ac:spMkLst>
        </pc:spChg>
      </pc:sldChg>
      <pc:sldChg chg="add">
        <pc:chgData name="Christophe Portalez" userId="e00b103f2e1fbc86" providerId="LiveId" clId="{21EB995E-974C-401A-8E82-5B3FB17DF058}" dt="2019-12-01T19:32:03.953" v="4059"/>
        <pc:sldMkLst>
          <pc:docMk/>
          <pc:sldMk cId="3877914712" sldId="267"/>
        </pc:sldMkLst>
      </pc:sldChg>
      <pc:sldChg chg="addSp modSp ord">
        <pc:chgData name="Christophe Portalez" userId="e00b103f2e1fbc86" providerId="LiveId" clId="{21EB995E-974C-401A-8E82-5B3FB17DF058}" dt="2019-12-01T19:24:31.743" v="4053" actId="20577"/>
        <pc:sldMkLst>
          <pc:docMk/>
          <pc:sldMk cId="3627479987" sldId="268"/>
        </pc:sldMkLst>
        <pc:spChg chg="add mod">
          <ac:chgData name="Christophe Portalez" userId="e00b103f2e1fbc86" providerId="LiveId" clId="{21EB995E-974C-401A-8E82-5B3FB17DF058}" dt="2019-12-01T19:24:31.743" v="4053" actId="20577"/>
          <ac:spMkLst>
            <pc:docMk/>
            <pc:sldMk cId="3627479987" sldId="268"/>
            <ac:spMk id="2" creationId="{5ECE4B8A-5B80-43CD-AB53-FA109530601D}"/>
          </ac:spMkLst>
        </pc:spChg>
        <pc:spChg chg="mod">
          <ac:chgData name="Christophe Portalez" userId="e00b103f2e1fbc86" providerId="LiveId" clId="{21EB995E-974C-401A-8E82-5B3FB17DF058}" dt="2019-12-01T19:16:03.908" v="3774" actId="20577"/>
          <ac:spMkLst>
            <pc:docMk/>
            <pc:sldMk cId="3627479987" sldId="268"/>
            <ac:spMk id="14" creationId="{00000000-0000-0000-0000-000000000000}"/>
          </ac:spMkLst>
        </pc:spChg>
      </pc:sldChg>
      <pc:sldChg chg="addSp modSp ord">
        <pc:chgData name="Christophe Portalez" userId="e00b103f2e1fbc86" providerId="LiveId" clId="{21EB995E-974C-401A-8E82-5B3FB17DF058}" dt="2019-12-01T19:24:41.006" v="4054"/>
        <pc:sldMkLst>
          <pc:docMk/>
          <pc:sldMk cId="1011140512" sldId="269"/>
        </pc:sldMkLst>
        <pc:spChg chg="add mod">
          <ac:chgData name="Christophe Portalez" userId="e00b103f2e1fbc86" providerId="LiveId" clId="{21EB995E-974C-401A-8E82-5B3FB17DF058}" dt="2019-12-01T19:16:31.293" v="3784" actId="20577"/>
          <ac:spMkLst>
            <pc:docMk/>
            <pc:sldMk cId="1011140512" sldId="269"/>
            <ac:spMk id="2" creationId="{62B06B2B-EE76-4F78-B162-14C7B4251510}"/>
          </ac:spMkLst>
        </pc:spChg>
        <pc:spChg chg="mod">
          <ac:chgData name="Christophe Portalez" userId="e00b103f2e1fbc86" providerId="LiveId" clId="{21EB995E-974C-401A-8E82-5B3FB17DF058}" dt="2019-12-01T19:15:55.741" v="3751" actId="20577"/>
          <ac:spMkLst>
            <pc:docMk/>
            <pc:sldMk cId="1011140512" sldId="269"/>
            <ac:spMk id="14" creationId="{00000000-0000-0000-0000-000000000000}"/>
          </ac:spMkLst>
        </pc:spChg>
      </pc:sldChg>
      <pc:sldChg chg="addSp modSp ord">
        <pc:chgData name="Christophe Portalez" userId="e00b103f2e1fbc86" providerId="LiveId" clId="{21EB995E-974C-401A-8E82-5B3FB17DF058}" dt="2019-12-01T19:24:45.727" v="4055"/>
        <pc:sldMkLst>
          <pc:docMk/>
          <pc:sldMk cId="3495873501" sldId="270"/>
        </pc:sldMkLst>
        <pc:spChg chg="add mod">
          <ac:chgData name="Christophe Portalez" userId="e00b103f2e1fbc86" providerId="LiveId" clId="{21EB995E-974C-401A-8E82-5B3FB17DF058}" dt="2019-12-01T19:19:31.385" v="3792" actId="20577"/>
          <ac:spMkLst>
            <pc:docMk/>
            <pc:sldMk cId="3495873501" sldId="270"/>
            <ac:spMk id="2" creationId="{9F23BC0B-9372-42D7-B126-D1DEB5F96CE1}"/>
          </ac:spMkLst>
        </pc:spChg>
      </pc:sldChg>
      <pc:sldChg chg="addSp delSp modSp ord">
        <pc:chgData name="Christophe Portalez" userId="e00b103f2e1fbc86" providerId="LiveId" clId="{21EB995E-974C-401A-8E82-5B3FB17DF058}" dt="2019-12-01T19:46:10.583" v="4795" actId="20577"/>
        <pc:sldMkLst>
          <pc:docMk/>
          <pc:sldMk cId="612555875" sldId="271"/>
        </pc:sldMkLst>
        <pc:spChg chg="add del mod">
          <ac:chgData name="Christophe Portalez" userId="e00b103f2e1fbc86" providerId="LiveId" clId="{21EB995E-974C-401A-8E82-5B3FB17DF058}" dt="2019-12-01T19:24:12.133" v="4051"/>
          <ac:spMkLst>
            <pc:docMk/>
            <pc:sldMk cId="612555875" sldId="271"/>
            <ac:spMk id="2" creationId="{EF227A26-5161-4343-BB23-F65B7811F98A}"/>
          </ac:spMkLst>
        </pc:spChg>
        <pc:spChg chg="add mod">
          <ac:chgData name="Christophe Portalez" userId="e00b103f2e1fbc86" providerId="LiveId" clId="{21EB995E-974C-401A-8E82-5B3FB17DF058}" dt="2019-12-01T19:46:10.583" v="4795" actId="20577"/>
          <ac:spMkLst>
            <pc:docMk/>
            <pc:sldMk cId="612555875" sldId="271"/>
            <ac:spMk id="3" creationId="{0D9E29C5-C306-48EB-B48F-7A58F8C21EA6}"/>
          </ac:spMkLst>
        </pc:spChg>
        <pc:spChg chg="mod">
          <ac:chgData name="Christophe Portalez" userId="e00b103f2e1fbc86" providerId="LiveId" clId="{21EB995E-974C-401A-8E82-5B3FB17DF058}" dt="2019-12-01T19:40:55.309" v="4661" actId="20577"/>
          <ac:spMkLst>
            <pc:docMk/>
            <pc:sldMk cId="612555875" sldId="271"/>
            <ac:spMk id="14" creationId="{00000000-0000-0000-0000-000000000000}"/>
          </ac:spMkLst>
        </pc:spChg>
        <pc:picChg chg="add mod">
          <ac:chgData name="Christophe Portalez" userId="e00b103f2e1fbc86" providerId="LiveId" clId="{21EB995E-974C-401A-8E82-5B3FB17DF058}" dt="2019-12-01T19:40:31.901" v="4641" actId="1076"/>
          <ac:picMkLst>
            <pc:docMk/>
            <pc:sldMk cId="612555875" sldId="271"/>
            <ac:picMk id="6" creationId="{FCEED04C-B9BF-436F-BB31-3C546B7043AA}"/>
          </ac:picMkLst>
        </pc:picChg>
      </pc:sldChg>
      <pc:sldChg chg="addSp modSp">
        <pc:chgData name="Christophe Portalez" userId="e00b103f2e1fbc86" providerId="LiveId" clId="{21EB995E-974C-401A-8E82-5B3FB17DF058}" dt="2019-12-01T20:45:41.774" v="7523" actId="313"/>
        <pc:sldMkLst>
          <pc:docMk/>
          <pc:sldMk cId="3407160020" sldId="272"/>
        </pc:sldMkLst>
        <pc:spChg chg="add mod">
          <ac:chgData name="Christophe Portalez" userId="e00b103f2e1fbc86" providerId="LiveId" clId="{21EB995E-974C-401A-8E82-5B3FB17DF058}" dt="2019-12-01T20:45:41.774" v="7523" actId="313"/>
          <ac:spMkLst>
            <pc:docMk/>
            <pc:sldMk cId="3407160020" sldId="272"/>
            <ac:spMk id="2" creationId="{AF34F8D7-0F6F-4606-89A0-87811FCE8F04}"/>
          </ac:spMkLst>
        </pc:spChg>
        <pc:spChg chg="mod">
          <ac:chgData name="Christophe Portalez" userId="e00b103f2e1fbc86" providerId="LiveId" clId="{21EB995E-974C-401A-8E82-5B3FB17DF058}" dt="2019-12-01T20:44:33.817" v="7503" actId="20577"/>
          <ac:spMkLst>
            <pc:docMk/>
            <pc:sldMk cId="3407160020" sldId="272"/>
            <ac:spMk id="14" creationId="{00000000-0000-0000-0000-000000000000}"/>
          </ac:spMkLst>
        </pc:spChg>
      </pc:sldChg>
      <pc:sldChg chg="addSp modSp add">
        <pc:chgData name="Christophe Portalez" userId="e00b103f2e1fbc86" providerId="LiveId" clId="{21EB995E-974C-401A-8E82-5B3FB17DF058}" dt="2019-12-01T20:43:22.554" v="7460" actId="20577"/>
        <pc:sldMkLst>
          <pc:docMk/>
          <pc:sldMk cId="3418073023" sldId="282"/>
        </pc:sldMkLst>
        <pc:spChg chg="add mod">
          <ac:chgData name="Christophe Portalez" userId="e00b103f2e1fbc86" providerId="LiveId" clId="{21EB995E-974C-401A-8E82-5B3FB17DF058}" dt="2019-12-01T20:43:22.554" v="7460" actId="20577"/>
          <ac:spMkLst>
            <pc:docMk/>
            <pc:sldMk cId="3418073023" sldId="282"/>
            <ac:spMk id="2" creationId="{15F49728-8993-43A6-A325-24A9060C0C55}"/>
          </ac:spMkLst>
        </pc:spChg>
        <pc:spChg chg="mod">
          <ac:chgData name="Christophe Portalez" userId="e00b103f2e1fbc86" providerId="LiveId" clId="{21EB995E-974C-401A-8E82-5B3FB17DF058}" dt="2019-12-01T19:46:23.466" v="4801"/>
          <ac:spMkLst>
            <pc:docMk/>
            <pc:sldMk cId="3418073023" sldId="282"/>
            <ac:spMk id="14" creationId="{00000000-0000-0000-0000-000000000000}"/>
          </ac:spMkLst>
        </pc:spChg>
      </pc:sldChg>
      <pc:sldChg chg="add del">
        <pc:chgData name="Christophe Portalez" userId="e00b103f2e1fbc86" providerId="LiveId" clId="{21EB995E-974C-401A-8E82-5B3FB17DF058}" dt="2019-12-01T19:45:50.971" v="4785" actId="47"/>
        <pc:sldMkLst>
          <pc:docMk/>
          <pc:sldMk cId="3645950247" sldId="282"/>
        </pc:sldMkLst>
      </pc:sldChg>
      <pc:sldChg chg="addSp modSp add">
        <pc:chgData name="Christophe Portalez" userId="e00b103f2e1fbc86" providerId="LiveId" clId="{21EB995E-974C-401A-8E82-5B3FB17DF058}" dt="2019-12-01T20:15:15.672" v="7357" actId="20577"/>
        <pc:sldMkLst>
          <pc:docMk/>
          <pc:sldMk cId="1273752094" sldId="283"/>
        </pc:sldMkLst>
        <pc:spChg chg="add mod">
          <ac:chgData name="Christophe Portalez" userId="e00b103f2e1fbc86" providerId="LiveId" clId="{21EB995E-974C-401A-8E82-5B3FB17DF058}" dt="2019-12-01T20:15:15.672" v="7357" actId="20577"/>
          <ac:spMkLst>
            <pc:docMk/>
            <pc:sldMk cId="1273752094" sldId="283"/>
            <ac:spMk id="2" creationId="{90723554-CB0F-42DA-95A5-170D3BB0CF72}"/>
          </ac:spMkLst>
        </pc:spChg>
        <pc:spChg chg="mod">
          <ac:chgData name="Christophe Portalez" userId="e00b103f2e1fbc86" providerId="LiveId" clId="{21EB995E-974C-401A-8E82-5B3FB17DF058}" dt="2019-12-01T20:03:07.231" v="6970" actId="20577"/>
          <ac:spMkLst>
            <pc:docMk/>
            <pc:sldMk cId="1273752094" sldId="283"/>
            <ac:spMk id="14" creationId="{00000000-0000-0000-0000-000000000000}"/>
          </ac:spMkLst>
        </pc:spChg>
      </pc:sldChg>
      <pc:sldChg chg="addSp delSp modSp add">
        <pc:chgData name="Christophe Portalez" userId="e00b103f2e1fbc86" providerId="LiveId" clId="{21EB995E-974C-401A-8E82-5B3FB17DF058}" dt="2019-12-01T20:15:30.419" v="7358" actId="255"/>
        <pc:sldMkLst>
          <pc:docMk/>
          <pc:sldMk cId="1850988237" sldId="284"/>
        </pc:sldMkLst>
        <pc:spChg chg="add del mod">
          <ac:chgData name="Christophe Portalez" userId="e00b103f2e1fbc86" providerId="LiveId" clId="{21EB995E-974C-401A-8E82-5B3FB17DF058}" dt="2019-12-01T19:58:42.759" v="6499" actId="478"/>
          <ac:spMkLst>
            <pc:docMk/>
            <pc:sldMk cId="1850988237" sldId="284"/>
            <ac:spMk id="2" creationId="{EC9DE2E3-A155-4FE2-BD59-827B15C828CC}"/>
          </ac:spMkLst>
        </pc:spChg>
        <pc:spChg chg="add mod">
          <ac:chgData name="Christophe Portalez" userId="e00b103f2e1fbc86" providerId="LiveId" clId="{21EB995E-974C-401A-8E82-5B3FB17DF058}" dt="2019-12-01T20:15:30.419" v="7358" actId="255"/>
          <ac:spMkLst>
            <pc:docMk/>
            <pc:sldMk cId="1850988237" sldId="284"/>
            <ac:spMk id="6" creationId="{3D9D0B61-1FE0-44B4-9DFF-64E45D4489CA}"/>
          </ac:spMkLst>
        </pc:spChg>
        <pc:spChg chg="mod">
          <ac:chgData name="Christophe Portalez" userId="e00b103f2e1fbc86" providerId="LiveId" clId="{21EB995E-974C-401A-8E82-5B3FB17DF058}" dt="2019-12-01T19:57:37.543" v="6492" actId="20577"/>
          <ac:spMkLst>
            <pc:docMk/>
            <pc:sldMk cId="1850988237" sldId="284"/>
            <ac:spMk id="14" creationId="{00000000-0000-0000-0000-000000000000}"/>
          </ac:spMkLst>
        </pc:spChg>
        <pc:picChg chg="add mod">
          <ac:chgData name="Christophe Portalez" userId="e00b103f2e1fbc86" providerId="LiveId" clId="{21EB995E-974C-401A-8E82-5B3FB17DF058}" dt="2019-12-01T19:58:59.219" v="6502" actId="14100"/>
          <ac:picMkLst>
            <pc:docMk/>
            <pc:sldMk cId="1850988237" sldId="284"/>
            <ac:picMk id="5" creationId="{C78D6634-7753-4EB6-A844-790A698865C5}"/>
          </ac:picMkLst>
        </pc:picChg>
      </pc:sldChg>
      <pc:sldChg chg="addSp delSp modSp add">
        <pc:chgData name="Christophe Portalez" userId="e00b103f2e1fbc86" providerId="LiveId" clId="{21EB995E-974C-401A-8E82-5B3FB17DF058}" dt="2019-12-01T19:59:22.227" v="6507"/>
        <pc:sldMkLst>
          <pc:docMk/>
          <pc:sldMk cId="420910478" sldId="285"/>
        </pc:sldMkLst>
        <pc:spChg chg="add del mod">
          <ac:chgData name="Christophe Portalez" userId="e00b103f2e1fbc86" providerId="LiveId" clId="{21EB995E-974C-401A-8E82-5B3FB17DF058}" dt="2019-12-01T19:59:22.227" v="6507"/>
          <ac:spMkLst>
            <pc:docMk/>
            <pc:sldMk cId="420910478" sldId="285"/>
            <ac:spMk id="2" creationId="{4C491244-DF1C-472F-9C07-E63936AE9C68}"/>
          </ac:spMkLst>
        </pc:spChg>
      </pc:sldChg>
      <pc:sldChg chg="add del">
        <pc:chgData name="Christophe Portalez" userId="e00b103f2e1fbc86" providerId="LiveId" clId="{21EB995E-974C-401A-8E82-5B3FB17DF058}" dt="2019-12-01T19:59:04.766" v="6504"/>
        <pc:sldMkLst>
          <pc:docMk/>
          <pc:sldMk cId="3133705330" sldId="286"/>
        </pc:sldMkLst>
      </pc:sldChg>
      <pc:sldChg chg="addSp modSp add">
        <pc:chgData name="Christophe Portalez" userId="e00b103f2e1fbc86" providerId="LiveId" clId="{21EB995E-974C-401A-8E82-5B3FB17DF058}" dt="2019-12-01T20:13:20.359" v="7297" actId="14100"/>
        <pc:sldMkLst>
          <pc:docMk/>
          <pc:sldMk cId="3434481812" sldId="286"/>
        </pc:sldMkLst>
        <pc:spChg chg="add mod">
          <ac:chgData name="Christophe Portalez" userId="e00b103f2e1fbc86" providerId="LiveId" clId="{21EB995E-974C-401A-8E82-5B3FB17DF058}" dt="2019-12-01T20:13:20.359" v="7297" actId="14100"/>
          <ac:spMkLst>
            <pc:docMk/>
            <pc:sldMk cId="3434481812" sldId="286"/>
            <ac:spMk id="10" creationId="{315A4B21-5577-43A4-9C14-37CF962033B2}"/>
          </ac:spMkLst>
        </pc:spChg>
        <pc:picChg chg="add mod">
          <ac:chgData name="Christophe Portalez" userId="e00b103f2e1fbc86" providerId="LiveId" clId="{21EB995E-974C-401A-8E82-5B3FB17DF058}" dt="2019-12-01T20:12:31.632" v="7229" actId="14100"/>
          <ac:picMkLst>
            <pc:docMk/>
            <pc:sldMk cId="3434481812" sldId="286"/>
            <ac:picMk id="3" creationId="{5B28F3F0-8B26-4FF8-95DA-45755624CD10}"/>
          </ac:picMkLst>
        </pc:picChg>
        <pc:picChg chg="add mod">
          <ac:chgData name="Christophe Portalez" userId="e00b103f2e1fbc86" providerId="LiveId" clId="{21EB995E-974C-401A-8E82-5B3FB17DF058}" dt="2019-12-01T20:12:43.392" v="7232" actId="14100"/>
          <ac:picMkLst>
            <pc:docMk/>
            <pc:sldMk cId="3434481812" sldId="286"/>
            <ac:picMk id="6" creationId="{ED3DD49F-0CBA-4DA7-9526-BEB38A5213C6}"/>
          </ac:picMkLst>
        </pc:picChg>
      </pc:sldChg>
      <pc:sldChg chg="modSp">
        <pc:chgData name="Christophe Portalez" userId="e00b103f2e1fbc86" providerId="LiveId" clId="{21EB995E-974C-401A-8E82-5B3FB17DF058}" dt="2019-12-06T14:20:01.865" v="7543" actId="20577"/>
        <pc:sldMkLst>
          <pc:docMk/>
          <pc:sldMk cId="4140540245" sldId="292"/>
        </pc:sldMkLst>
        <pc:spChg chg="mod">
          <ac:chgData name="Christophe Portalez" userId="e00b103f2e1fbc86" providerId="LiveId" clId="{21EB995E-974C-401A-8E82-5B3FB17DF058}" dt="2019-12-06T14:20:01.865" v="7543" actId="20577"/>
          <ac:spMkLst>
            <pc:docMk/>
            <pc:sldMk cId="4140540245" sldId="292"/>
            <ac:spMk id="2" creationId="{BEF880E6-B495-441F-83D9-52B5A89B1657}"/>
          </ac:spMkLst>
        </pc:spChg>
      </pc:sldChg>
    </pc:docChg>
  </pc:docChgLst>
  <pc:docChgLst>
    <pc:chgData name="Christophe Portalez" userId="e00b103f2e1fbc86" providerId="LiveId" clId="{E80DC2EC-FE9D-4BF7-8444-59E909205C37}"/>
    <pc:docChg chg="custSel modSld">
      <pc:chgData name="Christophe Portalez" userId="e00b103f2e1fbc86" providerId="LiveId" clId="{E80DC2EC-FE9D-4BF7-8444-59E909205C37}" dt="2020-06-08T14:31:27.823" v="503" actId="20577"/>
      <pc:docMkLst>
        <pc:docMk/>
      </pc:docMkLst>
      <pc:sldChg chg="delSp modSp mod">
        <pc:chgData name="Christophe Portalez" userId="e00b103f2e1fbc86" providerId="LiveId" clId="{E80DC2EC-FE9D-4BF7-8444-59E909205C37}" dt="2020-06-08T14:27:16.418" v="321" actId="20577"/>
        <pc:sldMkLst>
          <pc:docMk/>
          <pc:sldMk cId="1939140357" sldId="256"/>
        </pc:sldMkLst>
        <pc:spChg chg="del">
          <ac:chgData name="Christophe Portalez" userId="e00b103f2e1fbc86" providerId="LiveId" clId="{E80DC2EC-FE9D-4BF7-8444-59E909205C37}" dt="2020-06-08T14:16:59.600" v="0" actId="478"/>
          <ac:spMkLst>
            <pc:docMk/>
            <pc:sldMk cId="1939140357" sldId="256"/>
            <ac:spMk id="10" creationId="{00000000-0000-0000-0000-000000000000}"/>
          </ac:spMkLst>
        </pc:spChg>
        <pc:spChg chg="mod">
          <ac:chgData name="Christophe Portalez" userId="e00b103f2e1fbc86" providerId="LiveId" clId="{E80DC2EC-FE9D-4BF7-8444-59E909205C37}" dt="2020-06-08T14:27:16.418" v="321" actId="20577"/>
          <ac:spMkLst>
            <pc:docMk/>
            <pc:sldMk cId="1939140357" sldId="256"/>
            <ac:spMk id="14" creationId="{00000000-0000-0000-0000-000000000000}"/>
          </ac:spMkLst>
        </pc:spChg>
      </pc:sldChg>
      <pc:sldChg chg="modSp">
        <pc:chgData name="Christophe Portalez" userId="e00b103f2e1fbc86" providerId="LiveId" clId="{E80DC2EC-FE9D-4BF7-8444-59E909205C37}" dt="2020-06-08T14:24:13.043" v="182" actId="20577"/>
        <pc:sldMkLst>
          <pc:docMk/>
          <pc:sldMk cId="1475853479" sldId="259"/>
        </pc:sldMkLst>
        <pc:spChg chg="mod">
          <ac:chgData name="Christophe Portalez" userId="e00b103f2e1fbc86" providerId="LiveId" clId="{E80DC2EC-FE9D-4BF7-8444-59E909205C37}" dt="2020-06-08T14:24:13.043" v="182" actId="20577"/>
          <ac:spMkLst>
            <pc:docMk/>
            <pc:sldMk cId="1475853479" sldId="259"/>
            <ac:spMk id="21" creationId="{3B423DD5-1026-4F15-8C05-74D2C40C2518}"/>
          </ac:spMkLst>
        </pc:spChg>
      </pc:sldChg>
      <pc:sldChg chg="modSp mod">
        <pc:chgData name="Christophe Portalez" userId="e00b103f2e1fbc86" providerId="LiveId" clId="{E80DC2EC-FE9D-4BF7-8444-59E909205C37}" dt="2020-06-08T14:30:48.587" v="475" actId="20577"/>
        <pc:sldMkLst>
          <pc:docMk/>
          <pc:sldMk cId="3308357944" sldId="261"/>
        </pc:sldMkLst>
        <pc:spChg chg="mod">
          <ac:chgData name="Christophe Portalez" userId="e00b103f2e1fbc86" providerId="LiveId" clId="{E80DC2EC-FE9D-4BF7-8444-59E909205C37}" dt="2020-06-08T14:30:37.584" v="465" actId="20577"/>
          <ac:spMkLst>
            <pc:docMk/>
            <pc:sldMk cId="3308357944" sldId="261"/>
            <ac:spMk id="3" creationId="{E13E8CA2-E125-446A-A7A3-52701E8C7B9B}"/>
          </ac:spMkLst>
        </pc:spChg>
        <pc:spChg chg="mod">
          <ac:chgData name="Christophe Portalez" userId="e00b103f2e1fbc86" providerId="LiveId" clId="{E80DC2EC-FE9D-4BF7-8444-59E909205C37}" dt="2020-06-08T14:30:48.587" v="475" actId="20577"/>
          <ac:spMkLst>
            <pc:docMk/>
            <pc:sldMk cId="3308357944" sldId="261"/>
            <ac:spMk id="14" creationId="{00000000-0000-0000-0000-000000000000}"/>
          </ac:spMkLst>
        </pc:spChg>
      </pc:sldChg>
      <pc:sldChg chg="modSp mod">
        <pc:chgData name="Christophe Portalez" userId="e00b103f2e1fbc86" providerId="LiveId" clId="{E80DC2EC-FE9D-4BF7-8444-59E909205C37}" dt="2020-06-08T14:24:41.286" v="185" actId="20577"/>
        <pc:sldMkLst>
          <pc:docMk/>
          <pc:sldMk cId="1260787786" sldId="262"/>
        </pc:sldMkLst>
        <pc:spChg chg="mod">
          <ac:chgData name="Christophe Portalez" userId="e00b103f2e1fbc86" providerId="LiveId" clId="{E80DC2EC-FE9D-4BF7-8444-59E909205C37}" dt="2020-06-08T14:24:41.286" v="185" actId="20577"/>
          <ac:spMkLst>
            <pc:docMk/>
            <pc:sldMk cId="1260787786" sldId="262"/>
            <ac:spMk id="2" creationId="{D78D1CCC-2381-4D32-8E3C-A2EDBC994CB3}"/>
          </ac:spMkLst>
        </pc:spChg>
      </pc:sldChg>
      <pc:sldChg chg="modSp mod">
        <pc:chgData name="Christophe Portalez" userId="e00b103f2e1fbc86" providerId="LiveId" clId="{E80DC2EC-FE9D-4BF7-8444-59E909205C37}" dt="2020-06-08T14:31:27.823" v="503" actId="20577"/>
        <pc:sldMkLst>
          <pc:docMk/>
          <pc:sldMk cId="242282398" sldId="265"/>
        </pc:sldMkLst>
        <pc:spChg chg="mod">
          <ac:chgData name="Christophe Portalez" userId="e00b103f2e1fbc86" providerId="LiveId" clId="{E80DC2EC-FE9D-4BF7-8444-59E909205C37}" dt="2020-06-08T14:31:27.823" v="503" actId="20577"/>
          <ac:spMkLst>
            <pc:docMk/>
            <pc:sldMk cId="242282398" sldId="265"/>
            <ac:spMk id="3" creationId="{56C554ED-75CA-4CC4-90AB-2710692F1046}"/>
          </ac:spMkLst>
        </pc:spChg>
      </pc:sldChg>
      <pc:sldChg chg="modSp modAnim">
        <pc:chgData name="Christophe Portalez" userId="e00b103f2e1fbc86" providerId="LiveId" clId="{E80DC2EC-FE9D-4BF7-8444-59E909205C37}" dt="2020-06-08T14:26:23.721" v="203" actId="20577"/>
        <pc:sldMkLst>
          <pc:docMk/>
          <pc:sldMk cId="2232401085" sldId="266"/>
        </pc:sldMkLst>
        <pc:spChg chg="mod">
          <ac:chgData name="Christophe Portalez" userId="e00b103f2e1fbc86" providerId="LiveId" clId="{E80DC2EC-FE9D-4BF7-8444-59E909205C37}" dt="2020-06-08T14:26:23.721" v="203" actId="20577"/>
          <ac:spMkLst>
            <pc:docMk/>
            <pc:sldMk cId="2232401085" sldId="266"/>
            <ac:spMk id="10" creationId="{21919A99-E0E7-4EAA-9627-CC7445BC9F50}"/>
          </ac:spMkLst>
        </pc:spChg>
      </pc:sldChg>
      <pc:sldChg chg="modSp mod">
        <pc:chgData name="Christophe Portalez" userId="e00b103f2e1fbc86" providerId="LiveId" clId="{E80DC2EC-FE9D-4BF7-8444-59E909205C37}" dt="2020-06-08T14:31:01.146" v="477" actId="20577"/>
        <pc:sldMkLst>
          <pc:docMk/>
          <pc:sldMk cId="612555875" sldId="271"/>
        </pc:sldMkLst>
        <pc:spChg chg="mod">
          <ac:chgData name="Christophe Portalez" userId="e00b103f2e1fbc86" providerId="LiveId" clId="{E80DC2EC-FE9D-4BF7-8444-59E909205C37}" dt="2020-06-08T14:31:01.146" v="477" actId="20577"/>
          <ac:spMkLst>
            <pc:docMk/>
            <pc:sldMk cId="612555875" sldId="271"/>
            <ac:spMk id="14" creationId="{00000000-0000-0000-0000-000000000000}"/>
          </ac:spMkLst>
        </pc:spChg>
      </pc:sldChg>
      <pc:sldChg chg="modSp mod">
        <pc:chgData name="Christophe Portalez" userId="e00b103f2e1fbc86" providerId="LiveId" clId="{E80DC2EC-FE9D-4BF7-8444-59E909205C37}" dt="2020-06-08T14:27:56.920" v="346" actId="1076"/>
        <pc:sldMkLst>
          <pc:docMk/>
          <pc:sldMk cId="3434481812" sldId="286"/>
        </pc:sldMkLst>
        <pc:spChg chg="mod">
          <ac:chgData name="Christophe Portalez" userId="e00b103f2e1fbc86" providerId="LiveId" clId="{E80DC2EC-FE9D-4BF7-8444-59E909205C37}" dt="2020-06-08T14:27:54.302" v="345" actId="20577"/>
          <ac:spMkLst>
            <pc:docMk/>
            <pc:sldMk cId="3434481812" sldId="286"/>
            <ac:spMk id="14" creationId="{00000000-0000-0000-0000-000000000000}"/>
          </ac:spMkLst>
        </pc:spChg>
        <pc:picChg chg="mod">
          <ac:chgData name="Christophe Portalez" userId="e00b103f2e1fbc86" providerId="LiveId" clId="{E80DC2EC-FE9D-4BF7-8444-59E909205C37}" dt="2020-06-08T14:27:56.920" v="346" actId="1076"/>
          <ac:picMkLst>
            <pc:docMk/>
            <pc:sldMk cId="3434481812" sldId="286"/>
            <ac:picMk id="6" creationId="{ED3DD49F-0CBA-4DA7-9526-BEB38A5213C6}"/>
          </ac:picMkLst>
        </pc:picChg>
      </pc:sldChg>
      <pc:sldChg chg="modSp mod">
        <pc:chgData name="Christophe Portalez" userId="e00b103f2e1fbc86" providerId="LiveId" clId="{E80DC2EC-FE9D-4BF7-8444-59E909205C37}" dt="2020-06-08T14:28:21.221" v="364" actId="313"/>
        <pc:sldMkLst>
          <pc:docMk/>
          <pc:sldMk cId="3266393570" sldId="291"/>
        </pc:sldMkLst>
        <pc:spChg chg="mod">
          <ac:chgData name="Christophe Portalez" userId="e00b103f2e1fbc86" providerId="LiveId" clId="{E80DC2EC-FE9D-4BF7-8444-59E909205C37}" dt="2020-06-08T14:27:40.702" v="323" actId="113"/>
          <ac:spMkLst>
            <pc:docMk/>
            <pc:sldMk cId="3266393570" sldId="291"/>
            <ac:spMk id="5" creationId="{7C1E58F1-E3C0-4959-BDE1-5A7CEDFD94F3}"/>
          </ac:spMkLst>
        </pc:spChg>
        <pc:spChg chg="mod">
          <ac:chgData name="Christophe Portalez" userId="e00b103f2e1fbc86" providerId="LiveId" clId="{E80DC2EC-FE9D-4BF7-8444-59E909205C37}" dt="2020-06-08T14:28:21.221" v="364" actId="313"/>
          <ac:spMkLst>
            <pc:docMk/>
            <pc:sldMk cId="3266393570" sldId="291"/>
            <ac:spMk id="14" creationId="{00000000-0000-0000-0000-000000000000}"/>
          </ac:spMkLst>
        </pc:spChg>
      </pc:sldChg>
      <pc:sldChg chg="modSp mod">
        <pc:chgData name="Christophe Portalez" userId="e00b103f2e1fbc86" providerId="LiveId" clId="{E80DC2EC-FE9D-4BF7-8444-59E909205C37}" dt="2020-06-08T14:29:45.724" v="459" actId="20577"/>
        <pc:sldMkLst>
          <pc:docMk/>
          <pc:sldMk cId="3744610413" sldId="296"/>
        </pc:sldMkLst>
        <pc:spChg chg="mod">
          <ac:chgData name="Christophe Portalez" userId="e00b103f2e1fbc86" providerId="LiveId" clId="{E80DC2EC-FE9D-4BF7-8444-59E909205C37}" dt="2020-06-08T14:29:45.724" v="459" actId="20577"/>
          <ac:spMkLst>
            <pc:docMk/>
            <pc:sldMk cId="3744610413" sldId="296"/>
            <ac:spMk id="2" creationId="{6CDEE711-03B3-42DA-81BB-6BB899725935}"/>
          </ac:spMkLst>
        </pc:spChg>
        <pc:spChg chg="mod">
          <ac:chgData name="Christophe Portalez" userId="e00b103f2e1fbc86" providerId="LiveId" clId="{E80DC2EC-FE9D-4BF7-8444-59E909205C37}" dt="2020-06-08T14:29:32.495" v="431" actId="20577"/>
          <ac:spMkLst>
            <pc:docMk/>
            <pc:sldMk cId="3744610413" sldId="296"/>
            <ac:spMk id="14" creationId="{00000000-0000-0000-0000-000000000000}"/>
          </ac:spMkLst>
        </pc:spChg>
      </pc:sldChg>
      <pc:sldChg chg="modSp mod">
        <pc:chgData name="Christophe Portalez" userId="e00b103f2e1fbc86" providerId="LiveId" clId="{E80DC2EC-FE9D-4BF7-8444-59E909205C37}" dt="2020-06-08T14:29:11.163" v="371" actId="1076"/>
        <pc:sldMkLst>
          <pc:docMk/>
          <pc:sldMk cId="3481205241" sldId="297"/>
        </pc:sldMkLst>
        <pc:spChg chg="mod">
          <ac:chgData name="Christophe Portalez" userId="e00b103f2e1fbc86" providerId="LiveId" clId="{E80DC2EC-FE9D-4BF7-8444-59E909205C37}" dt="2020-06-08T14:29:01.464" v="370" actId="20577"/>
          <ac:spMkLst>
            <pc:docMk/>
            <pc:sldMk cId="3481205241" sldId="297"/>
            <ac:spMk id="14" creationId="{00000000-0000-0000-0000-000000000000}"/>
          </ac:spMkLst>
        </pc:spChg>
        <pc:picChg chg="mod">
          <ac:chgData name="Christophe Portalez" userId="e00b103f2e1fbc86" providerId="LiveId" clId="{E80DC2EC-FE9D-4BF7-8444-59E909205C37}" dt="2020-06-08T14:29:11.163" v="371" actId="1076"/>
          <ac:picMkLst>
            <pc:docMk/>
            <pc:sldMk cId="3481205241" sldId="297"/>
            <ac:picMk id="6" creationId="{ED3DD49F-0CBA-4DA7-9526-BEB38A5213C6}"/>
          </ac:picMkLst>
        </pc:picChg>
      </pc:sldChg>
      <pc:sldChg chg="modSp mod delCm">
        <pc:chgData name="Christophe Portalez" userId="e00b103f2e1fbc86" providerId="LiveId" clId="{E80DC2EC-FE9D-4BF7-8444-59E909205C37}" dt="2020-06-08T14:30:23.883" v="463" actId="255"/>
        <pc:sldMkLst>
          <pc:docMk/>
          <pc:sldMk cId="546762195" sldId="298"/>
        </pc:sldMkLst>
        <pc:spChg chg="mod">
          <ac:chgData name="Christophe Portalez" userId="e00b103f2e1fbc86" providerId="LiveId" clId="{E80DC2EC-FE9D-4BF7-8444-59E909205C37}" dt="2020-06-08T14:30:23.883" v="463" actId="255"/>
          <ac:spMkLst>
            <pc:docMk/>
            <pc:sldMk cId="546762195" sldId="298"/>
            <ac:spMk id="2" creationId="{6CDEE711-03B3-42DA-81BB-6BB899725935}"/>
          </ac:spMkLst>
        </pc:spChg>
        <pc:spChg chg="mod">
          <ac:chgData name="Christophe Portalez" userId="e00b103f2e1fbc86" providerId="LiveId" clId="{E80DC2EC-FE9D-4BF7-8444-59E909205C37}" dt="2020-06-08T14:30:07.811" v="462"/>
          <ac:spMkLst>
            <pc:docMk/>
            <pc:sldMk cId="546762195" sldId="298"/>
            <ac:spMk id="14" creationId="{00000000-0000-0000-0000-000000000000}"/>
          </ac:spMkLst>
        </pc:spChg>
        <pc:picChg chg="mod">
          <ac:chgData name="Christophe Portalez" userId="e00b103f2e1fbc86" providerId="LiveId" clId="{E80DC2EC-FE9D-4BF7-8444-59E909205C37}" dt="2020-06-08T14:29:59.022" v="460" actId="14100"/>
          <ac:picMkLst>
            <pc:docMk/>
            <pc:sldMk cId="546762195" sldId="298"/>
            <ac:picMk id="3" creationId="{5B28F3F0-8B26-4FF8-95DA-45755624CD10}"/>
          </ac:picMkLst>
        </pc:picChg>
      </pc:sldChg>
    </pc:docChg>
  </pc:docChgLst>
  <pc:docChgLst>
    <pc:chgData name="Christophe Portalez" userId="e00b103f2e1fbc86" providerId="LiveId" clId="{74396669-F7FF-4DBF-BE7D-1D72026A4662}"/>
    <pc:docChg chg="modSld">
      <pc:chgData name="Christophe Portalez" userId="e00b103f2e1fbc86" providerId="LiveId" clId="{74396669-F7FF-4DBF-BE7D-1D72026A4662}" dt="2020-03-01T21:28:43.612" v="1" actId="14100"/>
      <pc:docMkLst>
        <pc:docMk/>
      </pc:docMkLst>
      <pc:sldChg chg="modSp">
        <pc:chgData name="Christophe Portalez" userId="e00b103f2e1fbc86" providerId="LiveId" clId="{74396669-F7FF-4DBF-BE7D-1D72026A4662}" dt="2020-03-01T21:28:43.612" v="1" actId="14100"/>
        <pc:sldMkLst>
          <pc:docMk/>
          <pc:sldMk cId="1885619999" sldId="294"/>
        </pc:sldMkLst>
        <pc:spChg chg="mod">
          <ac:chgData name="Christophe Portalez" userId="e00b103f2e1fbc86" providerId="LiveId" clId="{74396669-F7FF-4DBF-BE7D-1D72026A4662}" dt="2020-03-01T21:28:43.612" v="1" actId="14100"/>
          <ac:spMkLst>
            <pc:docMk/>
            <pc:sldMk cId="1885619999" sldId="294"/>
            <ac:spMk id="2" creationId="{47889300-29FA-44BA-A8BB-AAA1B3E0A98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45F1D-CCE6-4A55-9D99-01CE969061E6}" type="datetimeFigureOut">
              <a:rPr lang="fr-FR" smtClean="0"/>
              <a:t>18/07/2020</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F0D0F-9B6F-438F-82A5-49090C1A7F8C}" type="slidenum">
              <a:rPr lang="fr-FR" smtClean="0"/>
              <a:t>‹N°›</a:t>
            </a:fld>
            <a:endParaRPr lang="fr-FR"/>
          </a:p>
        </p:txBody>
      </p:sp>
    </p:spTree>
    <p:extLst>
      <p:ext uri="{BB962C8B-B14F-4D97-AF65-F5344CB8AC3E}">
        <p14:creationId xmlns:p14="http://schemas.microsoft.com/office/powerpoint/2010/main" val="2036620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30F0D0F-9B6F-438F-82A5-49090C1A7F8C}" type="slidenum">
              <a:rPr lang="fr-FR" smtClean="0"/>
              <a:t>15</a:t>
            </a:fld>
            <a:endParaRPr lang="fr-FR"/>
          </a:p>
        </p:txBody>
      </p:sp>
    </p:spTree>
    <p:extLst>
      <p:ext uri="{BB962C8B-B14F-4D97-AF65-F5344CB8AC3E}">
        <p14:creationId xmlns:p14="http://schemas.microsoft.com/office/powerpoint/2010/main" val="699528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30F0D0F-9B6F-438F-82A5-49090C1A7F8C}" type="slidenum">
              <a:rPr lang="fr-FR" smtClean="0"/>
              <a:t>16</a:t>
            </a:fld>
            <a:endParaRPr lang="fr-FR"/>
          </a:p>
        </p:txBody>
      </p:sp>
    </p:spTree>
    <p:extLst>
      <p:ext uri="{BB962C8B-B14F-4D97-AF65-F5344CB8AC3E}">
        <p14:creationId xmlns:p14="http://schemas.microsoft.com/office/powerpoint/2010/main" val="187623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18/07/2020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338396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18/07/2020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218247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18/07/2020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2295633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18/07/2020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45087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27D2F965-0B49-4490-A6F0-4FD43C8213FA}" type="datetimeFigureOut">
              <a:rPr lang="fr-FR" smtClean="0"/>
              <a:t>18/07/2020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359419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27D2F965-0B49-4490-A6F0-4FD43C8213FA}" type="datetimeFigureOut">
              <a:rPr lang="fr-FR" smtClean="0"/>
              <a:t>18/07/2020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48855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27D2F965-0B49-4490-A6F0-4FD43C8213FA}" type="datetimeFigureOut">
              <a:rPr lang="fr-FR" smtClean="0"/>
              <a:t>18/07/2020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3819449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27D2F965-0B49-4490-A6F0-4FD43C8213FA}" type="datetimeFigureOut">
              <a:rPr lang="fr-FR" smtClean="0"/>
              <a:t>18/07/2020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90263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7D2F965-0B49-4490-A6F0-4FD43C8213FA}" type="datetimeFigureOut">
              <a:rPr lang="fr-FR" smtClean="0"/>
              <a:t>18/07/2020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90705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18/07/2020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3499304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27D2F965-0B49-4490-A6F0-4FD43C8213FA}" type="datetimeFigureOut">
              <a:rPr lang="fr-FR" smtClean="0"/>
              <a:t>18/07/2020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3F76FF8-D6F8-486A-BF86-0441F052A5B8}" type="slidenum">
              <a:rPr lang="fr-FR" smtClean="0"/>
              <a:t>‹N°›</a:t>
            </a:fld>
            <a:endParaRPr lang="fr-FR" dirty="0"/>
          </a:p>
        </p:txBody>
      </p:sp>
    </p:spTree>
    <p:extLst>
      <p:ext uri="{BB962C8B-B14F-4D97-AF65-F5344CB8AC3E}">
        <p14:creationId xmlns:p14="http://schemas.microsoft.com/office/powerpoint/2010/main" val="1993127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D2F965-0B49-4490-A6F0-4FD43C8213FA}" type="datetimeFigureOut">
              <a:rPr lang="fr-FR" smtClean="0"/>
              <a:t>18/07/2020</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76FF8-D6F8-486A-BF86-0441F052A5B8}" type="slidenum">
              <a:rPr lang="fr-FR" smtClean="0"/>
              <a:t>‹N°›</a:t>
            </a:fld>
            <a:endParaRPr lang="fr-FR" dirty="0"/>
          </a:p>
        </p:txBody>
      </p:sp>
    </p:spTree>
    <p:extLst>
      <p:ext uri="{BB962C8B-B14F-4D97-AF65-F5344CB8AC3E}">
        <p14:creationId xmlns:p14="http://schemas.microsoft.com/office/powerpoint/2010/main" val="481952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8" Type="http://schemas.openxmlformats.org/officeDocument/2006/relationships/hyperlink" Target="https://www.aphg.fr/Controverse-sur-les-causes-de-la-Grande-Guerre" TargetMode="External"/><Relationship Id="rId3" Type="http://schemas.openxmlformats.org/officeDocument/2006/relationships/image" Target="../media/image2.png"/><Relationship Id="rId7" Type="http://schemas.openxmlformats.org/officeDocument/2006/relationships/hyperlink" Target="https://www.franceculture.fr/emissions/lhebdo-des-idees/la-guerre-de-14-ne-fut-pas-premedite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lemonde.fr/livres/article/2013/09/26/14-avant-14_3485283_3260.html" TargetMode="External"/><Relationship Id="rId5" Type="http://schemas.openxmlformats.org/officeDocument/2006/relationships/hyperlink" Target="https://lejournal.cnrs.fr/articles/nouveaux-regards-sur-lorigine-du-conflit" TargetMode="External"/><Relationship Id="rId4" Type="http://schemas.openxmlformats.org/officeDocument/2006/relationships/hyperlink" Target="https://www.lepoint.fr/culture/les-allemands-redecouvrent-la-premiere-guerre-mondiale-28-05-2014-1828917_3.php" TargetMode="External"/><Relationship Id="rId9" Type="http://schemas.openxmlformats.org/officeDocument/2006/relationships/hyperlink" Target="http://expositions.bnf.fr/guerre14/arret/03_4.ht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jfif"/><Relationship Id="rId4" Type="http://schemas.openxmlformats.org/officeDocument/2006/relationships/hyperlink" Target="https://www.rts.ch/info/monde/6902011-inauguration-d-une-statue-de-gavrilo-princip-a-belgrade.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xpositions.bnf.fr/guerre14/arret/03_4.ht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expositions.bnf.fr/guerre14/arret/03_4.ht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hyperlink" Target="https://www.aphg.fr/Controverse-sur-les-causes-de-la-Grande-Guerre"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youtube.com/watch?v=am62S6SaMxk" TargetMode="External"/><Relationship Id="rId4" Type="http://schemas.openxmlformats.org/officeDocument/2006/relationships/hyperlink" Target="http://expositions.bnf.fr/guerre14/arret/03_4.ht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2555776"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Titre 1">
            <a:extLst>
              <a:ext uri="{FF2B5EF4-FFF2-40B4-BE49-F238E27FC236}">
                <a16:creationId xmlns:a16="http://schemas.microsoft.com/office/drawing/2014/main" id="{38CFC563-75D0-1048-9703-374D89621E2E}"/>
              </a:ext>
            </a:extLst>
          </p:cNvPr>
          <p:cNvSpPr>
            <a:spLocks noGrp="1"/>
          </p:cNvSpPr>
          <p:nvPr>
            <p:ph type="ctrTitle"/>
          </p:nvPr>
        </p:nvSpPr>
        <p:spPr>
          <a:xfrm>
            <a:off x="55657" y="-27384"/>
            <a:ext cx="6120680" cy="3483818"/>
          </a:xfrm>
        </p:spPr>
        <p:txBody>
          <a:bodyPr>
            <a:normAutofit/>
          </a:bodyPr>
          <a:lstStyle/>
          <a:p>
            <a:r>
              <a:rPr lang="fr-FR" sz="3200" dirty="0"/>
              <a:t>HGGSP</a:t>
            </a:r>
            <a:br>
              <a:rPr lang="fr-FR" sz="3200" dirty="0"/>
            </a:br>
            <a:r>
              <a:rPr lang="fr-FR" sz="3200" dirty="0"/>
              <a:t>Enseignement de spécialité</a:t>
            </a:r>
            <a:br>
              <a:rPr lang="fr-FR" sz="3200" dirty="0"/>
            </a:br>
            <a:r>
              <a:rPr lang="fr-FR" sz="3200" dirty="0"/>
              <a:t>Terminale</a:t>
            </a:r>
            <a:br>
              <a:rPr lang="fr-FR" sz="3200" dirty="0"/>
            </a:br>
            <a:br>
              <a:rPr lang="fr-FR" sz="3200" dirty="0"/>
            </a:br>
            <a:r>
              <a:rPr lang="fr-FR" sz="3200" dirty="0"/>
              <a:t>Thème 3</a:t>
            </a:r>
            <a:br>
              <a:rPr lang="fr-FR" sz="3200" dirty="0"/>
            </a:br>
            <a:r>
              <a:rPr lang="fr-FR" altLang="fr-FR" sz="3200" dirty="0">
                <a:solidFill>
                  <a:srgbClr val="000000"/>
                </a:solidFill>
                <a:cs typeface="Arial" pitchFamily="34" charset="0"/>
                <a:sym typeface="Arial" pitchFamily="34" charset="0"/>
              </a:rPr>
              <a:t>Histoire et mémoires</a:t>
            </a:r>
            <a:endParaRPr lang="fr-FR" sz="3200" dirty="0"/>
          </a:p>
        </p:txBody>
      </p:sp>
      <p:sp>
        <p:nvSpPr>
          <p:cNvPr id="13" name="Sous-titre 2">
            <a:extLst>
              <a:ext uri="{FF2B5EF4-FFF2-40B4-BE49-F238E27FC236}">
                <a16:creationId xmlns:a16="http://schemas.microsoft.com/office/drawing/2014/main" id="{3A293F94-322E-C047-B962-3C36732659D4}"/>
              </a:ext>
            </a:extLst>
          </p:cNvPr>
          <p:cNvSpPr>
            <a:spLocks noGrp="1"/>
          </p:cNvSpPr>
          <p:nvPr>
            <p:ph type="subTitle" idx="1"/>
          </p:nvPr>
        </p:nvSpPr>
        <p:spPr>
          <a:xfrm>
            <a:off x="251520" y="3692624"/>
            <a:ext cx="6120680" cy="1752600"/>
          </a:xfrm>
        </p:spPr>
        <p:txBody>
          <a:bodyPr>
            <a:noAutofit/>
          </a:bodyPr>
          <a:lstStyle/>
          <a:p>
            <a:r>
              <a:rPr lang="fr-FR" altLang="fr-FR" sz="2000" dirty="0">
                <a:solidFill>
                  <a:srgbClr val="FF0000"/>
                </a:solidFill>
                <a:latin typeface="Arial" pitchFamily="34" charset="0"/>
                <a:cs typeface="Arial" pitchFamily="34" charset="0"/>
                <a:sym typeface="Arial" pitchFamily="34" charset="0"/>
              </a:rPr>
              <a:t>Axe 1 </a:t>
            </a:r>
          </a:p>
          <a:p>
            <a:r>
              <a:rPr lang="fr-FR" sz="2000" dirty="0">
                <a:solidFill>
                  <a:srgbClr val="FF0000"/>
                </a:solidFill>
                <a:latin typeface="Arial" pitchFamily="34" charset="0"/>
                <a:cs typeface="Arial" pitchFamily="34" charset="0"/>
                <a:sym typeface="Arial" pitchFamily="34" charset="0"/>
              </a:rPr>
              <a:t>Histoire et mémoires des conflits </a:t>
            </a:r>
          </a:p>
          <a:p>
            <a:r>
              <a:rPr lang="fr-FR" sz="2000" b="1" dirty="0">
                <a:solidFill>
                  <a:srgbClr val="FF0000"/>
                </a:solidFill>
                <a:latin typeface="Arial" pitchFamily="34" charset="0"/>
                <a:cs typeface="Arial" pitchFamily="34" charset="0"/>
                <a:sym typeface="Arial" pitchFamily="34" charset="0"/>
              </a:rPr>
              <a:t>Jalon 1 </a:t>
            </a:r>
          </a:p>
          <a:p>
            <a:r>
              <a:rPr lang="fr-FR" sz="2000" b="1" dirty="0">
                <a:solidFill>
                  <a:srgbClr val="FF0000"/>
                </a:solidFill>
                <a:latin typeface="Arial" panose="020B0604020202020204" pitchFamily="34" charset="0"/>
                <a:cs typeface="Arial" panose="020B0604020202020204" pitchFamily="34" charset="0"/>
              </a:rPr>
              <a:t>Un débat historique et ses implications politiques : les causes de la Première Guerre mondiale </a:t>
            </a:r>
          </a:p>
          <a:p>
            <a:endParaRPr lang="fr-FR" sz="1200" dirty="0"/>
          </a:p>
          <a:p>
            <a:r>
              <a:rPr lang="fr-FR" sz="2000" dirty="0"/>
              <a:t>Christophe </a:t>
            </a:r>
            <a:r>
              <a:rPr lang="fr-FR" sz="2000" dirty="0" err="1"/>
              <a:t>Portalez</a:t>
            </a:r>
            <a:r>
              <a:rPr lang="fr-FR" sz="2000" dirty="0"/>
              <a:t>, professeur au lycée Mistral, Avignon</a:t>
            </a:r>
          </a:p>
        </p:txBody>
      </p:sp>
      <p:pic>
        <p:nvPicPr>
          <p:cNvPr id="15" name="Image 14">
            <a:extLst>
              <a:ext uri="{FF2B5EF4-FFF2-40B4-BE49-F238E27FC236}">
                <a16:creationId xmlns:a16="http://schemas.microsoft.com/office/drawing/2014/main" id="{70C9D451-A9FE-A04B-B8C4-435E4F2CBA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89889">
            <a:off x="5739289" y="1056457"/>
            <a:ext cx="2282139" cy="3517155"/>
          </a:xfrm>
          <a:prstGeom prst="rect">
            <a:avLst/>
          </a:prstGeom>
        </p:spPr>
      </p:pic>
      <p:pic>
        <p:nvPicPr>
          <p:cNvPr id="17" name="Image 16">
            <a:extLst>
              <a:ext uri="{FF2B5EF4-FFF2-40B4-BE49-F238E27FC236}">
                <a16:creationId xmlns:a16="http://schemas.microsoft.com/office/drawing/2014/main" id="{12057DA1-D13A-704A-BCA6-59589D25D4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0833" y="973225"/>
            <a:ext cx="2144902" cy="3041586"/>
          </a:xfrm>
          <a:prstGeom prst="rect">
            <a:avLst/>
          </a:prstGeom>
        </p:spPr>
      </p:pic>
      <p:pic>
        <p:nvPicPr>
          <p:cNvPr id="16" name="Image 15">
            <a:extLst>
              <a:ext uri="{FF2B5EF4-FFF2-40B4-BE49-F238E27FC236}">
                <a16:creationId xmlns:a16="http://schemas.microsoft.com/office/drawing/2014/main" id="{4068BCFC-EFCA-B64D-926A-E0D9EA6255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71632">
            <a:off x="6584060" y="3154382"/>
            <a:ext cx="1960518" cy="3235179"/>
          </a:xfrm>
          <a:prstGeom prst="rect">
            <a:avLst/>
          </a:prstGeom>
        </p:spPr>
      </p:pic>
    </p:spTree>
    <p:extLst>
      <p:ext uri="{BB962C8B-B14F-4D97-AF65-F5344CB8AC3E}">
        <p14:creationId xmlns:p14="http://schemas.microsoft.com/office/powerpoint/2010/main" val="165098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6021200"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Un autre ouvrage récent sur cette question</a:t>
            </a:r>
          </a:p>
        </p:txBody>
      </p:sp>
      <p:pic>
        <p:nvPicPr>
          <p:cNvPr id="3" name="Image 2">
            <a:extLst>
              <a:ext uri="{FF2B5EF4-FFF2-40B4-BE49-F238E27FC236}">
                <a16:creationId xmlns:a16="http://schemas.microsoft.com/office/drawing/2014/main" id="{5B28F3F0-8B26-4FF8-95DA-45755624C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3281" y="709473"/>
            <a:ext cx="3653208" cy="5180446"/>
          </a:xfrm>
          <a:prstGeom prst="rect">
            <a:avLst/>
          </a:prstGeom>
        </p:spPr>
      </p:pic>
      <p:sp>
        <p:nvSpPr>
          <p:cNvPr id="2" name="ZoneTexte 1">
            <a:extLst>
              <a:ext uri="{FF2B5EF4-FFF2-40B4-BE49-F238E27FC236}">
                <a16:creationId xmlns:a16="http://schemas.microsoft.com/office/drawing/2014/main" id="{6CDEE711-03B3-42DA-81BB-6BB899725935}"/>
              </a:ext>
            </a:extLst>
          </p:cNvPr>
          <p:cNvSpPr txBox="1"/>
          <p:nvPr/>
        </p:nvSpPr>
        <p:spPr>
          <a:xfrm>
            <a:off x="539552" y="914646"/>
            <a:ext cx="5042531" cy="5847755"/>
          </a:xfrm>
          <a:prstGeom prst="rect">
            <a:avLst/>
          </a:prstGeom>
          <a:noFill/>
        </p:spPr>
        <p:txBody>
          <a:bodyPr wrap="square" rtlCol="0">
            <a:spAutoFit/>
          </a:bodyPr>
          <a:lstStyle/>
          <a:p>
            <a:r>
              <a:rPr lang="fr-FR" sz="2200" dirty="0"/>
              <a:t>Margaret MacMillan remet en perspective, dans une moyenne durée, les évènements qui aboutissent à 1914</a:t>
            </a:r>
          </a:p>
          <a:p>
            <a:pPr marL="285750" indent="-285750">
              <a:buFontTx/>
              <a:buChar char="-"/>
            </a:pPr>
            <a:endParaRPr lang="fr-FR" sz="2200" dirty="0"/>
          </a:p>
          <a:p>
            <a:r>
              <a:rPr lang="fr-FR" sz="2200" dirty="0"/>
              <a:t> « Je pense pour ma part que certaines puissances et leurs dirigeants étaient plus coupables que d’autres. </a:t>
            </a:r>
          </a:p>
          <a:p>
            <a:r>
              <a:rPr lang="fr-FR" sz="2200" dirty="0"/>
              <a:t>L’Autriche-Hongrie résolue à détruire la Serbie, l’Allemagne qui soutint l’Autriche-Hongrie jusqu’au bout, la Russie impatiente de mobiliser, toutes les trois me semblent les plus grandes responsables du conflit. </a:t>
            </a:r>
          </a:p>
          <a:p>
            <a:r>
              <a:rPr lang="fr-FR" sz="2200" dirty="0"/>
              <a:t>Ni la France ni la Grande-Bretagne ne voulaient la guerre, mais elles auraient peut-être pu faire davantage pour l’éviter. »</a:t>
            </a:r>
          </a:p>
        </p:txBody>
      </p:sp>
    </p:spTree>
    <p:extLst>
      <p:ext uri="{BB962C8B-B14F-4D97-AF65-F5344CB8AC3E}">
        <p14:creationId xmlns:p14="http://schemas.microsoft.com/office/powerpoint/2010/main" val="374461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6021200"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Un autre ouvrage récent sur cette question</a:t>
            </a:r>
          </a:p>
        </p:txBody>
      </p:sp>
      <p:pic>
        <p:nvPicPr>
          <p:cNvPr id="3" name="Image 2">
            <a:extLst>
              <a:ext uri="{FF2B5EF4-FFF2-40B4-BE49-F238E27FC236}">
                <a16:creationId xmlns:a16="http://schemas.microsoft.com/office/drawing/2014/main" id="{5B28F3F0-8B26-4FF8-95DA-45755624C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4669" y="724145"/>
            <a:ext cx="3642862" cy="5165774"/>
          </a:xfrm>
          <a:prstGeom prst="rect">
            <a:avLst/>
          </a:prstGeom>
        </p:spPr>
      </p:pic>
      <p:sp>
        <p:nvSpPr>
          <p:cNvPr id="2" name="ZoneTexte 1">
            <a:extLst>
              <a:ext uri="{FF2B5EF4-FFF2-40B4-BE49-F238E27FC236}">
                <a16:creationId xmlns:a16="http://schemas.microsoft.com/office/drawing/2014/main" id="{6CDEE711-03B3-42DA-81BB-6BB899725935}"/>
              </a:ext>
            </a:extLst>
          </p:cNvPr>
          <p:cNvSpPr txBox="1"/>
          <p:nvPr/>
        </p:nvSpPr>
        <p:spPr>
          <a:xfrm>
            <a:off x="611559" y="914646"/>
            <a:ext cx="4533110" cy="3785652"/>
          </a:xfrm>
          <a:prstGeom prst="rect">
            <a:avLst/>
          </a:prstGeom>
          <a:noFill/>
        </p:spPr>
        <p:txBody>
          <a:bodyPr wrap="square" rtlCol="0">
            <a:spAutoFit/>
          </a:bodyPr>
          <a:lstStyle/>
          <a:p>
            <a:r>
              <a:rPr lang="fr-FR" sz="2200" dirty="0"/>
              <a:t>« Finalement, la question la plus intéressante me semble être la suivante : à l’été 1914, comment l’Europe en est-elle arrivée au point où la guerre était plus vraisemblable que la paix ? Que croyaient faire les décideurs ? Pourquoi n’ont-ils pas reculé à temps comme ils l’avaient déjà fait auparavant ? Autrement dit, pourquoi la paix échoua-t-elle ? </a:t>
            </a:r>
            <a:r>
              <a:rPr lang="fr-FR" sz="2400" dirty="0"/>
              <a:t>»</a:t>
            </a:r>
          </a:p>
          <a:p>
            <a:endParaRPr lang="fr-FR" dirty="0"/>
          </a:p>
        </p:txBody>
      </p:sp>
    </p:spTree>
    <p:extLst>
      <p:ext uri="{BB962C8B-B14F-4D97-AF65-F5344CB8AC3E}">
        <p14:creationId xmlns:p14="http://schemas.microsoft.com/office/powerpoint/2010/main" val="54676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697979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Un certain impact en France en 2014 et ensuite…</a:t>
            </a:r>
          </a:p>
        </p:txBody>
      </p:sp>
      <p:sp>
        <p:nvSpPr>
          <p:cNvPr id="2" name="ZoneTexte 1">
            <a:extLst>
              <a:ext uri="{FF2B5EF4-FFF2-40B4-BE49-F238E27FC236}">
                <a16:creationId xmlns:a16="http://schemas.microsoft.com/office/drawing/2014/main" id="{1ED94284-4A13-4A9B-AD15-006A97352F52}"/>
              </a:ext>
            </a:extLst>
          </p:cNvPr>
          <p:cNvSpPr txBox="1"/>
          <p:nvPr/>
        </p:nvSpPr>
        <p:spPr>
          <a:xfrm>
            <a:off x="611559" y="1052736"/>
            <a:ext cx="8431063" cy="5493812"/>
          </a:xfrm>
          <a:prstGeom prst="rect">
            <a:avLst/>
          </a:prstGeom>
          <a:noFill/>
        </p:spPr>
        <p:txBody>
          <a:bodyPr wrap="square" rtlCol="0">
            <a:spAutoFit/>
          </a:bodyPr>
          <a:lstStyle/>
          <a:p>
            <a:pPr>
              <a:lnSpc>
                <a:spcPct val="150000"/>
              </a:lnSpc>
            </a:pPr>
            <a:r>
              <a:rPr lang="fr-FR" dirty="0">
                <a:hlinkClick r:id="rId4"/>
              </a:rPr>
              <a:t>https://www.lemonde.fr/a-la-une/article/2014/01/15/les-nouvelles-theses-sur-les-causes-de-la-grande-guerre-passionnent-l-allemagne_4348422_3208.html</a:t>
            </a:r>
          </a:p>
          <a:p>
            <a:pPr>
              <a:lnSpc>
                <a:spcPct val="150000"/>
              </a:lnSpc>
            </a:pPr>
            <a:r>
              <a:rPr lang="fr-FR" dirty="0">
                <a:hlinkClick r:id="rId4"/>
              </a:rPr>
              <a:t>https://www.lepoint.fr/culture/les-allemands-redecouvrent-la-premiere-guerre-mondiale-28-05-2014-1828917_3.php</a:t>
            </a:r>
            <a:endParaRPr lang="fr-FR" dirty="0"/>
          </a:p>
          <a:p>
            <a:pPr>
              <a:lnSpc>
                <a:spcPct val="150000"/>
              </a:lnSpc>
            </a:pPr>
            <a:r>
              <a:rPr lang="fr-FR" dirty="0">
                <a:hlinkClick r:id="rId5"/>
              </a:rPr>
              <a:t>https://lejournal.cnrs.fr/articles/nouveaux-regards-sur-lorigine-du-conflit</a:t>
            </a:r>
            <a:endParaRPr lang="fr-FR" dirty="0"/>
          </a:p>
          <a:p>
            <a:pPr>
              <a:lnSpc>
                <a:spcPct val="150000"/>
              </a:lnSpc>
            </a:pPr>
            <a:r>
              <a:rPr lang="fr-FR" dirty="0">
                <a:hlinkClick r:id="rId6"/>
              </a:rPr>
              <a:t>https://www.lemonde.fr/livres/article/2013/09/26/14-avant-14_3485283_3260.html</a:t>
            </a:r>
            <a:endParaRPr lang="fr-FR" dirty="0"/>
          </a:p>
          <a:p>
            <a:pPr>
              <a:lnSpc>
                <a:spcPct val="150000"/>
              </a:lnSpc>
            </a:pPr>
            <a:r>
              <a:rPr lang="fr-FR" dirty="0">
                <a:hlinkClick r:id="rId7"/>
              </a:rPr>
              <a:t>https://www.franceculture.fr/emissions/lhebdo-des-idees/la-guerre-de-14-ne-fut-pas-premeditee</a:t>
            </a:r>
            <a:endParaRPr lang="fr-FR" dirty="0"/>
          </a:p>
          <a:p>
            <a:pPr>
              <a:lnSpc>
                <a:spcPct val="150000"/>
              </a:lnSpc>
            </a:pPr>
            <a:r>
              <a:rPr lang="fr-FR" dirty="0">
                <a:hlinkClick r:id="rId8"/>
              </a:rPr>
              <a:t>https://www.aphg.fr/Controverse-sur-les-causes-de-la-Grande-Guerre</a:t>
            </a:r>
            <a:endParaRPr lang="fr-FR" dirty="0"/>
          </a:p>
          <a:p>
            <a:endParaRPr lang="fr-FR" sz="2800" dirty="0"/>
          </a:p>
          <a:p>
            <a:r>
              <a:rPr lang="fr-FR" sz="2000" dirty="0"/>
              <a:t>Constat de Nicolas </a:t>
            </a:r>
            <a:r>
              <a:rPr lang="fr-FR" sz="2000" dirty="0" err="1"/>
              <a:t>Offenstadt</a:t>
            </a:r>
            <a:r>
              <a:rPr lang="fr-FR" sz="2000" dirty="0"/>
              <a:t> : « Le débat, certes apaisé, se poursuit encore à l’heure actuelle. » </a:t>
            </a:r>
          </a:p>
          <a:p>
            <a:endParaRPr lang="fr-FR" sz="2000" dirty="0"/>
          </a:p>
          <a:p>
            <a:r>
              <a:rPr lang="fr-FR" sz="1600" dirty="0">
                <a:hlinkClick r:id="rId9"/>
              </a:rPr>
              <a:t>Source : http://expositions.bnf.fr/guerre14/arret/03_4.htm</a:t>
            </a:r>
            <a:endParaRPr lang="fr-FR" sz="1600" dirty="0"/>
          </a:p>
        </p:txBody>
      </p:sp>
    </p:spTree>
    <p:extLst>
      <p:ext uri="{BB962C8B-B14F-4D97-AF65-F5344CB8AC3E}">
        <p14:creationId xmlns:p14="http://schemas.microsoft.com/office/powerpoint/2010/main" val="387791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6555000"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Intérêt de ce jalon d’un point de vue didactique</a:t>
            </a:r>
          </a:p>
        </p:txBody>
      </p:sp>
      <p:sp>
        <p:nvSpPr>
          <p:cNvPr id="3" name="ZoneTexte 2">
            <a:extLst>
              <a:ext uri="{FF2B5EF4-FFF2-40B4-BE49-F238E27FC236}">
                <a16:creationId xmlns:a16="http://schemas.microsoft.com/office/drawing/2014/main" id="{E13E8CA2-E125-446A-A7A3-52701E8C7B9B}"/>
              </a:ext>
            </a:extLst>
          </p:cNvPr>
          <p:cNvSpPr txBox="1"/>
          <p:nvPr/>
        </p:nvSpPr>
        <p:spPr>
          <a:xfrm>
            <a:off x="611560" y="1196752"/>
            <a:ext cx="8532440" cy="4678204"/>
          </a:xfrm>
          <a:prstGeom prst="rect">
            <a:avLst/>
          </a:prstGeom>
          <a:noFill/>
        </p:spPr>
        <p:txBody>
          <a:bodyPr wrap="square" rtlCol="0">
            <a:spAutoFit/>
          </a:bodyPr>
          <a:lstStyle/>
          <a:p>
            <a:r>
              <a:rPr lang="fr-FR" sz="2800" dirty="0"/>
              <a:t>Faire travailler les élèves à la fois sur : </a:t>
            </a:r>
          </a:p>
          <a:p>
            <a:endParaRPr lang="fr-FR" sz="2800" dirty="0"/>
          </a:p>
          <a:p>
            <a:pPr marL="285750" indent="-285750">
              <a:buFontTx/>
              <a:buChar char="-"/>
            </a:pPr>
            <a:r>
              <a:rPr lang="fr-FR" sz="2800" dirty="0"/>
              <a:t>Un débat historiographique et son évolution dans le temps</a:t>
            </a:r>
          </a:p>
          <a:p>
            <a:endParaRPr lang="fr-FR" sz="2800" dirty="0"/>
          </a:p>
          <a:p>
            <a:pPr marL="285750" indent="-285750">
              <a:buFontTx/>
              <a:buChar char="-"/>
            </a:pPr>
            <a:r>
              <a:rPr lang="fr-FR" sz="2800" dirty="0"/>
              <a:t>Le rôle de la connaissance historique dans une société ainsi que l’usage (ou l’instrumentalisation) de l’histoire</a:t>
            </a:r>
          </a:p>
          <a:p>
            <a:endParaRPr lang="fr-FR" sz="2800" dirty="0"/>
          </a:p>
          <a:p>
            <a:pPr marL="285750" indent="-285750">
              <a:buFontTx/>
              <a:buChar char="-"/>
            </a:pPr>
            <a:r>
              <a:rPr lang="fr-FR" sz="2800" dirty="0"/>
              <a:t>La relation des sociétés à leur histoire, à la mémoire.</a:t>
            </a:r>
          </a:p>
          <a:p>
            <a:endParaRPr lang="fr-FR" sz="2800" dirty="0"/>
          </a:p>
          <a:p>
            <a:pPr marL="285750" indent="-285750">
              <a:buFontTx/>
              <a:buChar char="-"/>
            </a:pPr>
            <a:endParaRPr lang="fr-FR" dirty="0"/>
          </a:p>
        </p:txBody>
      </p:sp>
    </p:spTree>
    <p:extLst>
      <p:ext uri="{BB962C8B-B14F-4D97-AF65-F5344CB8AC3E}">
        <p14:creationId xmlns:p14="http://schemas.microsoft.com/office/powerpoint/2010/main" val="3308357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1553630"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Accroche </a:t>
            </a:r>
          </a:p>
        </p:txBody>
      </p:sp>
      <p:sp>
        <p:nvSpPr>
          <p:cNvPr id="3" name="Rectangle 2">
            <a:extLst>
              <a:ext uri="{FF2B5EF4-FFF2-40B4-BE49-F238E27FC236}">
                <a16:creationId xmlns:a16="http://schemas.microsoft.com/office/drawing/2014/main" id="{0D9E29C5-C306-48EB-B48F-7A58F8C21EA6}"/>
              </a:ext>
            </a:extLst>
          </p:cNvPr>
          <p:cNvSpPr/>
          <p:nvPr/>
        </p:nvSpPr>
        <p:spPr>
          <a:xfrm>
            <a:off x="539553" y="5715438"/>
            <a:ext cx="7992888" cy="923330"/>
          </a:xfrm>
          <a:prstGeom prst="rect">
            <a:avLst/>
          </a:prstGeom>
        </p:spPr>
        <p:txBody>
          <a:bodyPr wrap="square">
            <a:spAutoFit/>
          </a:bodyPr>
          <a:lstStyle/>
          <a:p>
            <a:r>
              <a:rPr lang="fr-FR" dirty="0"/>
              <a:t>Mise en place, pour inauguration, d'une statue de </a:t>
            </a:r>
            <a:r>
              <a:rPr lang="fr-FR" dirty="0" err="1"/>
              <a:t>Gavrilo</a:t>
            </a:r>
            <a:r>
              <a:rPr lang="fr-FR" dirty="0"/>
              <a:t> </a:t>
            </a:r>
            <a:r>
              <a:rPr lang="fr-FR" dirty="0" err="1"/>
              <a:t>Princip</a:t>
            </a:r>
            <a:r>
              <a:rPr lang="fr-FR" dirty="0"/>
              <a:t> à Belgrade (2015) </a:t>
            </a:r>
          </a:p>
          <a:p>
            <a:r>
              <a:rPr lang="fr-FR" dirty="0"/>
              <a:t>(Source:  </a:t>
            </a:r>
            <a:r>
              <a:rPr lang="fr-FR" dirty="0">
                <a:hlinkClick r:id="rId4"/>
              </a:rPr>
              <a:t>https://www.rts.ch/info/monde/6902011-inauguration-d-une-statue-de-gavrilo-princip-a-belgrade.html</a:t>
            </a:r>
            <a:r>
              <a:rPr lang="fr-FR" dirty="0"/>
              <a:t>)</a:t>
            </a:r>
          </a:p>
        </p:txBody>
      </p:sp>
      <p:pic>
        <p:nvPicPr>
          <p:cNvPr id="6" name="Image 5">
            <a:extLst>
              <a:ext uri="{FF2B5EF4-FFF2-40B4-BE49-F238E27FC236}">
                <a16:creationId xmlns:a16="http://schemas.microsoft.com/office/drawing/2014/main" id="{FCEED04C-B9BF-436F-BB31-3C546B7043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612327"/>
            <a:ext cx="9144000" cy="5133703"/>
          </a:xfrm>
          <a:prstGeom prst="rect">
            <a:avLst/>
          </a:prstGeom>
        </p:spPr>
      </p:pic>
    </p:spTree>
    <p:extLst>
      <p:ext uri="{BB962C8B-B14F-4D97-AF65-F5344CB8AC3E}">
        <p14:creationId xmlns:p14="http://schemas.microsoft.com/office/powerpoint/2010/main" val="612555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359585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Proposition pédagogique</a:t>
            </a:r>
          </a:p>
        </p:txBody>
      </p:sp>
      <p:sp>
        <p:nvSpPr>
          <p:cNvPr id="3" name="ZoneTexte 2">
            <a:extLst>
              <a:ext uri="{FF2B5EF4-FFF2-40B4-BE49-F238E27FC236}">
                <a16:creationId xmlns:a16="http://schemas.microsoft.com/office/drawing/2014/main" id="{56C554ED-75CA-4CC4-90AB-2710692F1046}"/>
              </a:ext>
            </a:extLst>
          </p:cNvPr>
          <p:cNvSpPr txBox="1"/>
          <p:nvPr/>
        </p:nvSpPr>
        <p:spPr>
          <a:xfrm>
            <a:off x="493566" y="1070294"/>
            <a:ext cx="8546270" cy="6555641"/>
          </a:xfrm>
          <a:prstGeom prst="rect">
            <a:avLst/>
          </a:prstGeom>
          <a:noFill/>
        </p:spPr>
        <p:txBody>
          <a:bodyPr wrap="square" rtlCol="0">
            <a:spAutoFit/>
          </a:bodyPr>
          <a:lstStyle/>
          <a:p>
            <a:r>
              <a:rPr lang="fr-FR" sz="2400" dirty="0"/>
              <a:t>(1 ou 2h) Une présentation en cours dialogué de l’enseignant, permettant d’interroger les élèves sur leurs représentations des causes de la Première Guerre mondiale. </a:t>
            </a:r>
          </a:p>
          <a:p>
            <a:r>
              <a:rPr lang="fr-FR" sz="2400" i="1" dirty="0"/>
              <a:t>Objectif: interroger les représentations des élèves et ce qu’ils ont étudié l’année d’avant en Tronc Commun, ou leur culture générale. Faire un rappel des causes telles que présentées aujourd’hui.</a:t>
            </a:r>
          </a:p>
          <a:p>
            <a:endParaRPr lang="fr-FR" sz="2400" i="1" dirty="0"/>
          </a:p>
          <a:p>
            <a:r>
              <a:rPr lang="fr-FR" sz="2400" dirty="0"/>
              <a:t>Expliquer rapidement de façon magistrale (</a:t>
            </a:r>
            <a:r>
              <a:rPr lang="fr-FR" sz="2400" i="1" dirty="0"/>
              <a:t>si pas déjà réalisé en introduction du thème</a:t>
            </a:r>
            <a:r>
              <a:rPr lang="fr-FR" sz="2400" dirty="0"/>
              <a:t>) ce qu’est :</a:t>
            </a:r>
          </a:p>
          <a:p>
            <a:pPr marL="342900" indent="-342900">
              <a:buFontTx/>
              <a:buChar char="-"/>
            </a:pPr>
            <a:r>
              <a:rPr lang="fr-FR" sz="2400" dirty="0"/>
              <a:t>un débat historique</a:t>
            </a:r>
          </a:p>
          <a:p>
            <a:pPr marL="342900" indent="-342900">
              <a:buFontTx/>
              <a:buChar char="-"/>
            </a:pPr>
            <a:r>
              <a:rPr lang="fr-FR" sz="2400" dirty="0"/>
              <a:t>l’historiographie</a:t>
            </a:r>
          </a:p>
          <a:p>
            <a:pPr marL="342900" indent="-342900">
              <a:buFontTx/>
              <a:buChar char="-"/>
            </a:pPr>
            <a:r>
              <a:rPr lang="fr-FR" sz="2400" dirty="0"/>
              <a:t>L’idée que l’histoire n’est pas immobile et qu’il y a de nouvelles recherches à la lumière de l’actualité.</a:t>
            </a:r>
          </a:p>
          <a:p>
            <a:r>
              <a:rPr lang="fr-FR" sz="2400" dirty="0"/>
              <a:t>Ces éléments vont être illustrés dans le cœur de notre travail.</a:t>
            </a:r>
          </a:p>
          <a:p>
            <a:endParaRPr lang="fr-FR" sz="2400" dirty="0"/>
          </a:p>
          <a:p>
            <a:endParaRPr lang="fr-FR" sz="2400" dirty="0"/>
          </a:p>
          <a:p>
            <a:endParaRPr lang="fr-FR" dirty="0"/>
          </a:p>
          <a:p>
            <a:endParaRPr lang="fr-FR" dirty="0"/>
          </a:p>
        </p:txBody>
      </p:sp>
    </p:spTree>
    <p:extLst>
      <p:ext uri="{BB962C8B-B14F-4D97-AF65-F5344CB8AC3E}">
        <p14:creationId xmlns:p14="http://schemas.microsoft.com/office/powerpoint/2010/main" val="24228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359585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Proposition pédagogique</a:t>
            </a:r>
          </a:p>
        </p:txBody>
      </p:sp>
      <p:sp>
        <p:nvSpPr>
          <p:cNvPr id="3" name="ZoneTexte 2">
            <a:extLst>
              <a:ext uri="{FF2B5EF4-FFF2-40B4-BE49-F238E27FC236}">
                <a16:creationId xmlns:a16="http://schemas.microsoft.com/office/drawing/2014/main" id="{56C554ED-75CA-4CC4-90AB-2710692F1046}"/>
              </a:ext>
            </a:extLst>
          </p:cNvPr>
          <p:cNvSpPr txBox="1"/>
          <p:nvPr/>
        </p:nvSpPr>
        <p:spPr>
          <a:xfrm>
            <a:off x="493566" y="1070294"/>
            <a:ext cx="8546270" cy="4339650"/>
          </a:xfrm>
          <a:prstGeom prst="rect">
            <a:avLst/>
          </a:prstGeom>
          <a:noFill/>
        </p:spPr>
        <p:txBody>
          <a:bodyPr wrap="square" rtlCol="0">
            <a:spAutoFit/>
          </a:bodyPr>
          <a:lstStyle/>
          <a:p>
            <a:endParaRPr lang="fr-FR" sz="2400" dirty="0"/>
          </a:p>
          <a:p>
            <a:r>
              <a:rPr lang="fr-FR" sz="2400" dirty="0"/>
              <a:t>Puis expliquer le déroulement et poser une problématique (possible): </a:t>
            </a:r>
          </a:p>
          <a:p>
            <a:endParaRPr lang="fr-FR" sz="2400" dirty="0"/>
          </a:p>
          <a:p>
            <a:r>
              <a:rPr lang="fr-FR" sz="2400" dirty="0"/>
              <a:t>« </a:t>
            </a:r>
            <a:r>
              <a:rPr lang="fr-FR" sz="2400" dirty="0">
                <a:solidFill>
                  <a:srgbClr val="FF0000"/>
                </a:solidFill>
              </a:rPr>
              <a:t>En quoi les causes de la Première Guerre mondiale ont été à la fois source de débats entre historiens, mais aussi parfois un objet utilisé par les Etats à des fins politiques, dont la mémoire évolue dans les sociétés jusqu’à aujourd’hui ? </a:t>
            </a:r>
            <a:r>
              <a:rPr lang="fr-FR" sz="2400" dirty="0"/>
              <a:t>» </a:t>
            </a:r>
          </a:p>
          <a:p>
            <a:endParaRPr lang="fr-FR" sz="2400" dirty="0"/>
          </a:p>
          <a:p>
            <a:endParaRPr lang="fr-FR" sz="2400" dirty="0"/>
          </a:p>
          <a:p>
            <a:endParaRPr lang="fr-FR" dirty="0"/>
          </a:p>
          <a:p>
            <a:endParaRPr lang="fr-FR" dirty="0"/>
          </a:p>
        </p:txBody>
      </p:sp>
    </p:spTree>
    <p:extLst>
      <p:ext uri="{BB962C8B-B14F-4D97-AF65-F5344CB8AC3E}">
        <p14:creationId xmlns:p14="http://schemas.microsoft.com/office/powerpoint/2010/main" val="87189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4892686"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Rappel : tronc commun - Première</a:t>
            </a:r>
          </a:p>
        </p:txBody>
      </p:sp>
      <p:pic>
        <p:nvPicPr>
          <p:cNvPr id="3" name="Image 2">
            <a:extLst>
              <a:ext uri="{FF2B5EF4-FFF2-40B4-BE49-F238E27FC236}">
                <a16:creationId xmlns:a16="http://schemas.microsoft.com/office/drawing/2014/main" id="{5D02BEAB-7617-4397-8FDC-3E17587CC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1047444"/>
            <a:ext cx="10033189" cy="5810556"/>
          </a:xfrm>
          <a:prstGeom prst="rect">
            <a:avLst/>
          </a:prstGeom>
        </p:spPr>
      </p:pic>
      <p:sp>
        <p:nvSpPr>
          <p:cNvPr id="13" name="Rectangle 12">
            <a:extLst>
              <a:ext uri="{FF2B5EF4-FFF2-40B4-BE49-F238E27FC236}">
                <a16:creationId xmlns:a16="http://schemas.microsoft.com/office/drawing/2014/main" id="{8FB91D08-92C0-4883-A5AE-FE983744DF37}"/>
              </a:ext>
            </a:extLst>
          </p:cNvPr>
          <p:cNvSpPr/>
          <p:nvPr/>
        </p:nvSpPr>
        <p:spPr>
          <a:xfrm>
            <a:off x="3059832" y="4008670"/>
            <a:ext cx="5589512" cy="284426"/>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Tree>
    <p:extLst>
      <p:ext uri="{BB962C8B-B14F-4D97-AF65-F5344CB8AC3E}">
        <p14:creationId xmlns:p14="http://schemas.microsoft.com/office/powerpoint/2010/main" val="1944782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4891083"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Rappel : tronc commun - Première</a:t>
            </a:r>
          </a:p>
        </p:txBody>
      </p:sp>
      <p:pic>
        <p:nvPicPr>
          <p:cNvPr id="3" name="Image 2">
            <a:extLst>
              <a:ext uri="{FF2B5EF4-FFF2-40B4-BE49-F238E27FC236}">
                <a16:creationId xmlns:a16="http://schemas.microsoft.com/office/drawing/2014/main" id="{BD54C7F9-F530-4357-975E-62CF0E6889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5" y="904070"/>
            <a:ext cx="10160037" cy="6125330"/>
          </a:xfrm>
          <a:prstGeom prst="rect">
            <a:avLst/>
          </a:prstGeom>
        </p:spPr>
      </p:pic>
      <p:sp>
        <p:nvSpPr>
          <p:cNvPr id="13" name="Rectangle 12">
            <a:extLst>
              <a:ext uri="{FF2B5EF4-FFF2-40B4-BE49-F238E27FC236}">
                <a16:creationId xmlns:a16="http://schemas.microsoft.com/office/drawing/2014/main" id="{2B162078-0E1C-4D29-A982-CAE5D77A5CB1}"/>
              </a:ext>
            </a:extLst>
          </p:cNvPr>
          <p:cNvSpPr/>
          <p:nvPr/>
        </p:nvSpPr>
        <p:spPr>
          <a:xfrm>
            <a:off x="3158952" y="5013176"/>
            <a:ext cx="6381600" cy="523220"/>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Tree>
    <p:extLst>
      <p:ext uri="{BB962C8B-B14F-4D97-AF65-F5344CB8AC3E}">
        <p14:creationId xmlns:p14="http://schemas.microsoft.com/office/powerpoint/2010/main" val="2045514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3595856" cy="830997"/>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Proposition pédagogique</a:t>
            </a:r>
          </a:p>
          <a:p>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2" name="ZoneTexte 1">
            <a:extLst>
              <a:ext uri="{FF2B5EF4-FFF2-40B4-BE49-F238E27FC236}">
                <a16:creationId xmlns:a16="http://schemas.microsoft.com/office/drawing/2014/main" id="{15F49728-8993-43A6-A325-24A9060C0C55}"/>
              </a:ext>
            </a:extLst>
          </p:cNvPr>
          <p:cNvSpPr txBox="1"/>
          <p:nvPr/>
        </p:nvSpPr>
        <p:spPr>
          <a:xfrm>
            <a:off x="539552" y="1124744"/>
            <a:ext cx="8604448" cy="4893647"/>
          </a:xfrm>
          <a:prstGeom prst="rect">
            <a:avLst/>
          </a:prstGeom>
          <a:noFill/>
        </p:spPr>
        <p:txBody>
          <a:bodyPr wrap="square" rtlCol="0">
            <a:spAutoFit/>
          </a:bodyPr>
          <a:lstStyle/>
          <a:p>
            <a:r>
              <a:rPr lang="fr-FR" sz="2400" dirty="0"/>
              <a:t>Trois corpus de documents sur lesquels les élèves devront travailler: </a:t>
            </a:r>
          </a:p>
          <a:p>
            <a:pPr marL="342900" indent="-342900">
              <a:buFontTx/>
              <a:buChar char="-"/>
            </a:pPr>
            <a:r>
              <a:rPr lang="fr-FR" sz="2400" dirty="0"/>
              <a:t>Le premier sur les travaux sur les origines de la Grande Guerre et leur instrumentalisation durant l’entre-deux guerres.</a:t>
            </a:r>
          </a:p>
          <a:p>
            <a:pPr marL="342900" indent="-342900">
              <a:buFontTx/>
              <a:buChar char="-"/>
            </a:pPr>
            <a:endParaRPr lang="fr-FR" sz="2400" dirty="0"/>
          </a:p>
          <a:p>
            <a:pPr marL="342900" indent="-342900">
              <a:buFontTx/>
              <a:buChar char="-"/>
            </a:pPr>
            <a:r>
              <a:rPr lang="fr-FR" sz="2400" dirty="0"/>
              <a:t>Le second autour de la controverse Fischer et le rapport de l’Allemagne à son passé après la Seconde Guerre mondiale</a:t>
            </a:r>
          </a:p>
          <a:p>
            <a:pPr marL="342900" indent="-342900">
              <a:buFontTx/>
              <a:buChar char="-"/>
            </a:pPr>
            <a:endParaRPr lang="fr-FR" sz="2400" dirty="0"/>
          </a:p>
          <a:p>
            <a:pPr marL="342900" indent="-342900">
              <a:buFontTx/>
              <a:buChar char="-"/>
            </a:pPr>
            <a:r>
              <a:rPr lang="fr-FR" sz="2400" dirty="0"/>
              <a:t>Le troisième composé d’extraits de travaux d’historiens sur les causes de la Première Guerre mondiale aujourd’hui et leur réception dans les sociétés.</a:t>
            </a:r>
          </a:p>
          <a:p>
            <a:pPr marL="342900" indent="-342900">
              <a:buFontTx/>
              <a:buChar char="-"/>
            </a:pPr>
            <a:endParaRPr lang="fr-FR" sz="2400" dirty="0"/>
          </a:p>
          <a:p>
            <a:r>
              <a:rPr lang="fr-FR" sz="2400" dirty="0"/>
              <a:t>Ces corpus comportent à la fois des</a:t>
            </a:r>
            <a:r>
              <a:rPr lang="fr-FR" sz="2400" b="1" dirty="0"/>
              <a:t> </a:t>
            </a:r>
            <a:r>
              <a:rPr lang="fr-FR" sz="2400" dirty="0"/>
              <a:t>extraits de travaux d’historiens, de documents historiques ou de texte à portée historiographique.</a:t>
            </a:r>
          </a:p>
        </p:txBody>
      </p:sp>
    </p:spTree>
    <p:extLst>
      <p:ext uri="{BB962C8B-B14F-4D97-AF65-F5344CB8AC3E}">
        <p14:creationId xmlns:p14="http://schemas.microsoft.com/office/powerpoint/2010/main" val="3418073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Rectangle 13"/>
          <p:cNvSpPr/>
          <p:nvPr/>
        </p:nvSpPr>
        <p:spPr>
          <a:xfrm>
            <a:off x="539553" y="188640"/>
            <a:ext cx="8604448" cy="6509474"/>
          </a:xfrm>
          <a:prstGeom prst="rect">
            <a:avLst/>
          </a:prstGeom>
        </p:spPr>
        <p:txBody>
          <a:bodyPr wrap="square">
            <a:spAutoFit/>
          </a:bodyPr>
          <a:lstStyle/>
          <a:p>
            <a:pPr algn="ctr"/>
            <a:r>
              <a:rPr lang="fr-FR" sz="2400" b="1" dirty="0">
                <a:latin typeface="Arial" panose="020B0604020202020204" pitchFamily="34" charset="0"/>
                <a:cs typeface="Arial" panose="020B0604020202020204" pitchFamily="34" charset="0"/>
              </a:rPr>
              <a:t>Introduction </a:t>
            </a:r>
          </a:p>
          <a:p>
            <a:endParaRPr lang="fr-FR" altLang="fr-FR" dirty="0">
              <a:solidFill>
                <a:srgbClr val="000000"/>
              </a:solidFill>
              <a:latin typeface="Arial" pitchFamily="34" charset="0"/>
              <a:cs typeface="Arial" pitchFamily="34" charset="0"/>
              <a:sym typeface="Arial" pitchFamily="34" charset="0"/>
            </a:endParaRPr>
          </a:p>
          <a:p>
            <a:r>
              <a:rPr lang="fr-FR" altLang="fr-FR" sz="1700" dirty="0">
                <a:solidFill>
                  <a:srgbClr val="000000"/>
                </a:solidFill>
                <a:latin typeface="Arial" pitchFamily="34" charset="0"/>
                <a:cs typeface="Arial" pitchFamily="34" charset="0"/>
                <a:sym typeface="Arial" pitchFamily="34" charset="0"/>
              </a:rPr>
              <a:t>Niveau: Terminale – Spécialité HGGSP</a:t>
            </a:r>
          </a:p>
          <a:p>
            <a:r>
              <a:rPr lang="fr-FR" altLang="fr-FR" sz="1700" dirty="0">
                <a:solidFill>
                  <a:srgbClr val="000000"/>
                </a:solidFill>
                <a:latin typeface="Arial" pitchFamily="34" charset="0"/>
                <a:cs typeface="Arial" pitchFamily="34" charset="0"/>
                <a:sym typeface="Arial" pitchFamily="34" charset="0"/>
              </a:rPr>
              <a:t>Thème: Histoire et mémoires</a:t>
            </a:r>
          </a:p>
          <a:p>
            <a:r>
              <a:rPr lang="fr-FR" altLang="fr-FR" sz="1700" dirty="0">
                <a:solidFill>
                  <a:srgbClr val="000000"/>
                </a:solidFill>
                <a:latin typeface="Arial" pitchFamily="34" charset="0"/>
                <a:cs typeface="Arial" pitchFamily="34" charset="0"/>
                <a:sym typeface="Arial" pitchFamily="34" charset="0"/>
              </a:rPr>
              <a:t>Axe 1: Un débat historiographique et ses implications politiques : les causes de la Première Guerre mondiale</a:t>
            </a:r>
          </a:p>
          <a:p>
            <a:endParaRPr lang="fr-FR" altLang="fr-FR" sz="1700" dirty="0">
              <a:solidFill>
                <a:srgbClr val="000000"/>
              </a:solidFill>
              <a:latin typeface="Arial" pitchFamily="34" charset="0"/>
              <a:cs typeface="Arial" pitchFamily="34" charset="0"/>
              <a:sym typeface="Arial" pitchFamily="34" charset="0"/>
            </a:endParaRPr>
          </a:p>
          <a:p>
            <a:r>
              <a:rPr lang="fr-FR" altLang="fr-FR" sz="1700" b="1" dirty="0">
                <a:solidFill>
                  <a:srgbClr val="000000"/>
                </a:solidFill>
                <a:latin typeface="Arial" pitchFamily="34" charset="0"/>
                <a:cs typeface="Arial" pitchFamily="34" charset="0"/>
                <a:sym typeface="Arial" pitchFamily="34" charset="0"/>
              </a:rPr>
              <a:t>Situation d’apprentissage</a:t>
            </a:r>
            <a:r>
              <a:rPr lang="fr-FR" altLang="fr-FR" sz="1700" dirty="0">
                <a:solidFill>
                  <a:srgbClr val="000000"/>
                </a:solidFill>
                <a:latin typeface="Arial" pitchFamily="34" charset="0"/>
                <a:cs typeface="Arial" pitchFamily="34" charset="0"/>
                <a:sym typeface="Arial" pitchFamily="34" charset="0"/>
              </a:rPr>
              <a:t>: Travail de groupe sur des corpus de documents; présentation orale avec questions </a:t>
            </a:r>
          </a:p>
          <a:p>
            <a:r>
              <a:rPr lang="fr-FR" altLang="fr-FR" sz="1700" b="1" dirty="0">
                <a:solidFill>
                  <a:srgbClr val="000000"/>
                </a:solidFill>
                <a:latin typeface="Arial" pitchFamily="34" charset="0"/>
                <a:cs typeface="Arial" pitchFamily="34" charset="0"/>
                <a:sym typeface="Arial" pitchFamily="34" charset="0"/>
              </a:rPr>
              <a:t>Situation d’évaluation</a:t>
            </a:r>
            <a:r>
              <a:rPr lang="fr-FR" altLang="fr-FR" sz="1700" dirty="0">
                <a:solidFill>
                  <a:srgbClr val="000000"/>
                </a:solidFill>
                <a:latin typeface="Arial" pitchFamily="34" charset="0"/>
                <a:cs typeface="Arial" pitchFamily="34" charset="0"/>
                <a:sym typeface="Arial" pitchFamily="34" charset="0"/>
              </a:rPr>
              <a:t>: évaluation par les pairs; évaluation formative</a:t>
            </a:r>
          </a:p>
          <a:p>
            <a:endParaRPr lang="fr-FR" altLang="fr-FR" sz="1700" dirty="0">
              <a:solidFill>
                <a:srgbClr val="000000"/>
              </a:solidFill>
              <a:latin typeface="Arial" pitchFamily="34" charset="0"/>
              <a:cs typeface="Arial" pitchFamily="34" charset="0"/>
              <a:sym typeface="Arial" pitchFamily="34" charset="0"/>
            </a:endParaRPr>
          </a:p>
          <a:p>
            <a:r>
              <a:rPr lang="fr-FR" altLang="fr-FR" sz="1700" b="1" dirty="0">
                <a:solidFill>
                  <a:srgbClr val="000000"/>
                </a:solidFill>
                <a:latin typeface="Arial" pitchFamily="34" charset="0"/>
                <a:cs typeface="Arial" pitchFamily="34" charset="0"/>
                <a:sym typeface="Arial" pitchFamily="34" charset="0"/>
              </a:rPr>
              <a:t>Mots clefs</a:t>
            </a:r>
            <a:r>
              <a:rPr lang="fr-FR" altLang="fr-FR" sz="1700" dirty="0">
                <a:solidFill>
                  <a:srgbClr val="000000"/>
                </a:solidFill>
                <a:latin typeface="Arial" pitchFamily="34" charset="0"/>
                <a:cs typeface="Arial" pitchFamily="34" charset="0"/>
                <a:sym typeface="Arial" pitchFamily="34" charset="0"/>
              </a:rPr>
              <a:t>: « mini séminaire » ; oral ; Première Guerre mondiale ; débat historiographique ; Pierre Renouvin ; Fischer ; Christopher Clark ; </a:t>
            </a:r>
          </a:p>
          <a:p>
            <a:endParaRPr lang="fr-FR" altLang="fr-FR" sz="1700" dirty="0">
              <a:solidFill>
                <a:srgbClr val="000000"/>
              </a:solidFill>
              <a:latin typeface="Arial" pitchFamily="34" charset="0"/>
              <a:cs typeface="Arial" pitchFamily="34" charset="0"/>
              <a:sym typeface="Arial" pitchFamily="34" charset="0"/>
            </a:endParaRPr>
          </a:p>
          <a:p>
            <a:r>
              <a:rPr lang="fr-FR" altLang="fr-FR" sz="1700" b="1" dirty="0">
                <a:solidFill>
                  <a:srgbClr val="000000"/>
                </a:solidFill>
                <a:latin typeface="Arial" pitchFamily="34" charset="0"/>
                <a:cs typeface="Arial" pitchFamily="34" charset="0"/>
                <a:sym typeface="Arial" pitchFamily="34" charset="0"/>
              </a:rPr>
              <a:t>Présentation de la ressource </a:t>
            </a:r>
            <a:r>
              <a:rPr lang="fr-FR" altLang="fr-FR" sz="1700" dirty="0">
                <a:solidFill>
                  <a:srgbClr val="000000"/>
                </a:solidFill>
                <a:latin typeface="Arial" pitchFamily="34" charset="0"/>
                <a:cs typeface="Arial" pitchFamily="34" charset="0"/>
                <a:sym typeface="Arial" pitchFamily="34" charset="0"/>
              </a:rPr>
              <a:t>: L’objectif est de faire travailler les élèves sur u</a:t>
            </a:r>
            <a:r>
              <a:rPr lang="fr-FR" sz="1700" dirty="0">
                <a:latin typeface="Arial" panose="020B0604020202020204" pitchFamily="34" charset="0"/>
                <a:cs typeface="Arial" panose="020B0604020202020204" pitchFamily="34" charset="0"/>
              </a:rPr>
              <a:t>n débat historiographique et ses implications politiques, qui permet aussi </a:t>
            </a:r>
            <a:r>
              <a:rPr lang="fr-FR" sz="1700" b="1" dirty="0">
                <a:latin typeface="Arial" panose="020B0604020202020204" pitchFamily="34" charset="0"/>
                <a:cs typeface="Arial" panose="020B0604020202020204" pitchFamily="34" charset="0"/>
              </a:rPr>
              <a:t>d’interroger le rôle de la connaissance historique dans une société ainsi que d’appréhender la dimension évolutive et de débat de la science historique</a:t>
            </a:r>
            <a:r>
              <a:rPr lang="fr-FR" sz="1700" dirty="0">
                <a:latin typeface="Arial" panose="020B0604020202020204" pitchFamily="34" charset="0"/>
                <a:cs typeface="Arial" panose="020B0604020202020204" pitchFamily="34" charset="0"/>
              </a:rPr>
              <a:t>. Pour cela, cette ressource propose de faire travailler les élèves sur trois corpus documentaires, correspondant à trois « temps historiographiques » définis par l’enseignant, dans le cadre d’un « mini séminaire », sur le modèle universitaire. Cela afin de participer à l’apprentissage de la prise de parole, du questionnement et des débats, tout en travaillant des compétences d’analyse de documents et de travail en groupe. </a:t>
            </a:r>
          </a:p>
          <a:p>
            <a:pPr algn="just"/>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140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6845144"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Présentation des corpus avec sélection possible </a:t>
            </a:r>
          </a:p>
        </p:txBody>
      </p:sp>
      <p:sp>
        <p:nvSpPr>
          <p:cNvPr id="2" name="ZoneTexte 1">
            <a:extLst>
              <a:ext uri="{FF2B5EF4-FFF2-40B4-BE49-F238E27FC236}">
                <a16:creationId xmlns:a16="http://schemas.microsoft.com/office/drawing/2014/main" id="{4D2EC2F7-E674-44B9-897D-24354E2C0341}"/>
              </a:ext>
            </a:extLst>
          </p:cNvPr>
          <p:cNvSpPr txBox="1"/>
          <p:nvPr/>
        </p:nvSpPr>
        <p:spPr>
          <a:xfrm>
            <a:off x="502593" y="908720"/>
            <a:ext cx="8540030" cy="5586145"/>
          </a:xfrm>
          <a:prstGeom prst="rect">
            <a:avLst/>
          </a:prstGeom>
          <a:noFill/>
        </p:spPr>
        <p:txBody>
          <a:bodyPr wrap="square" rtlCol="0">
            <a:spAutoFit/>
          </a:bodyPr>
          <a:lstStyle/>
          <a:p>
            <a:r>
              <a:rPr lang="fr-FR" sz="2100" b="1" dirty="0"/>
              <a:t>Document 1 : </a:t>
            </a:r>
            <a:r>
              <a:rPr lang="fr-FR" sz="2100" dirty="0"/>
              <a:t>Extrait du traité de Versailles (1919)</a:t>
            </a:r>
          </a:p>
          <a:p>
            <a:r>
              <a:rPr lang="fr-FR" sz="2100" b="1" dirty="0"/>
              <a:t>Document 2 (vidéo) : </a:t>
            </a:r>
            <a:r>
              <a:rPr lang="fr-FR" sz="2100" dirty="0"/>
              <a:t>Extrait de la conférence de l’historien Stanislas </a:t>
            </a:r>
            <a:r>
              <a:rPr lang="fr-FR" sz="2100" dirty="0" err="1"/>
              <a:t>Jeanneson</a:t>
            </a:r>
            <a:r>
              <a:rPr lang="fr-FR" sz="2100" dirty="0"/>
              <a:t>, sur l’impact sur traité de Versailles en Allemagne et sur les historiens Pierre Renouvin et Jules Isaac </a:t>
            </a:r>
          </a:p>
          <a:p>
            <a:r>
              <a:rPr lang="fr-FR" sz="2100" b="1" dirty="0"/>
              <a:t>Document 3 </a:t>
            </a:r>
            <a:r>
              <a:rPr lang="fr-FR" sz="2100" dirty="0"/>
              <a:t>: Extrait d’A. Prost et Jay Winter, </a:t>
            </a:r>
            <a:r>
              <a:rPr lang="fr-FR" sz="2100" i="1" dirty="0"/>
              <a:t>Penser la Grande Guerre, un essai d’historiographie, </a:t>
            </a:r>
            <a:r>
              <a:rPr lang="fr-FR" sz="2100" dirty="0"/>
              <a:t>sur la publication de docs diplomatiques dès 1919</a:t>
            </a:r>
            <a:endParaRPr lang="fr-FR" sz="2100" i="1" dirty="0"/>
          </a:p>
          <a:p>
            <a:r>
              <a:rPr lang="fr-FR" sz="2100" b="1" dirty="0"/>
              <a:t>Document 4 </a:t>
            </a:r>
            <a:r>
              <a:rPr lang="fr-FR" sz="2100" dirty="0"/>
              <a:t>: Antoine Prost sur l’ouvrage « les origines immédiates de la Guerre » de P. Renouvin</a:t>
            </a:r>
          </a:p>
          <a:p>
            <a:r>
              <a:rPr lang="fr-FR" sz="2100" b="1" dirty="0"/>
              <a:t>Document 5 : </a:t>
            </a:r>
            <a:r>
              <a:rPr lang="fr-FR" sz="2100" dirty="0"/>
              <a:t>Extrait de J.J. Becker</a:t>
            </a:r>
            <a:r>
              <a:rPr lang="fr-FR" sz="2100" i="1" dirty="0"/>
              <a:t>. La question des responsabilités allemandes au lendemain de la guerre mondiale, l'implication des historiens dans l'expertise et l'émergence d'une école historique</a:t>
            </a:r>
          </a:p>
          <a:p>
            <a:r>
              <a:rPr lang="fr-FR" sz="2100" b="1" dirty="0"/>
              <a:t>Document 6 </a:t>
            </a:r>
            <a:r>
              <a:rPr lang="fr-FR" sz="2100" dirty="0"/>
              <a:t>: Extrait de Jacques Droz, </a:t>
            </a:r>
            <a:r>
              <a:rPr lang="fr-FR" sz="2100" i="1" dirty="0"/>
              <a:t>Les causes de la Première Guerre mondiale. Essai d’historiographie, </a:t>
            </a:r>
            <a:r>
              <a:rPr lang="fr-FR" sz="2100" dirty="0"/>
              <a:t>sur l’ouvrage de Jules Isaac.</a:t>
            </a:r>
          </a:p>
          <a:p>
            <a:r>
              <a:rPr lang="fr-FR" sz="2100" b="1" dirty="0"/>
              <a:t>Document optionnel </a:t>
            </a:r>
            <a:r>
              <a:rPr lang="fr-FR" sz="2100" dirty="0"/>
              <a:t>: Extrait de Nicolas </a:t>
            </a:r>
            <a:r>
              <a:rPr lang="fr-FR" sz="2100" dirty="0" err="1"/>
              <a:t>Offenstadt</a:t>
            </a:r>
            <a:r>
              <a:rPr lang="fr-FR" sz="2100" dirty="0"/>
              <a:t>, article « Les "origines" et les "responsabilités" de la Grande Guerre », exposition BNF, sur les 1ers écrits sur les causes de la 1GM (</a:t>
            </a:r>
            <a:r>
              <a:rPr lang="fr-FR" sz="2100" dirty="0">
                <a:hlinkClick r:id="rId4"/>
              </a:rPr>
              <a:t>http://expositions.bnf.fr/guerre14/arret/03_4.htm</a:t>
            </a:r>
            <a:r>
              <a:rPr lang="fr-FR" sz="2100" dirty="0"/>
              <a:t>)</a:t>
            </a:r>
          </a:p>
        </p:txBody>
      </p:sp>
    </p:spTree>
    <p:extLst>
      <p:ext uri="{BB962C8B-B14F-4D97-AF65-F5344CB8AC3E}">
        <p14:creationId xmlns:p14="http://schemas.microsoft.com/office/powerpoint/2010/main" val="26341824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6845144"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Présentation des corpus avec sélection possible </a:t>
            </a:r>
          </a:p>
        </p:txBody>
      </p:sp>
      <p:sp>
        <p:nvSpPr>
          <p:cNvPr id="2" name="ZoneTexte 1">
            <a:extLst>
              <a:ext uri="{FF2B5EF4-FFF2-40B4-BE49-F238E27FC236}">
                <a16:creationId xmlns:a16="http://schemas.microsoft.com/office/drawing/2014/main" id="{BEF880E6-B495-441F-83D9-52B5A89B1657}"/>
              </a:ext>
            </a:extLst>
          </p:cNvPr>
          <p:cNvSpPr txBox="1"/>
          <p:nvPr/>
        </p:nvSpPr>
        <p:spPr>
          <a:xfrm>
            <a:off x="539551" y="1124744"/>
            <a:ext cx="8503071" cy="4832092"/>
          </a:xfrm>
          <a:prstGeom prst="rect">
            <a:avLst/>
          </a:prstGeom>
          <a:noFill/>
        </p:spPr>
        <p:txBody>
          <a:bodyPr wrap="square" rtlCol="0">
            <a:spAutoFit/>
          </a:bodyPr>
          <a:lstStyle/>
          <a:p>
            <a:r>
              <a:rPr lang="fr-FR" sz="2200" b="1" dirty="0"/>
              <a:t>Document 1 </a:t>
            </a:r>
            <a:r>
              <a:rPr lang="fr-FR" sz="2200" dirty="0"/>
              <a:t>: Les études historiques en Allemagne après 1945, dans Jacques Droz, </a:t>
            </a:r>
            <a:r>
              <a:rPr lang="fr-FR" sz="2200" i="1" dirty="0"/>
              <a:t>op.cit.</a:t>
            </a:r>
            <a:endParaRPr lang="fr-FR" sz="2200" dirty="0"/>
          </a:p>
          <a:p>
            <a:r>
              <a:rPr lang="fr-FR" sz="2200" b="1" dirty="0"/>
              <a:t>Document 2 (vidéo) </a:t>
            </a:r>
            <a:r>
              <a:rPr lang="fr-FR" sz="2200" dirty="0"/>
              <a:t>: Extrait de la conférence de l’historien Stanislas </a:t>
            </a:r>
            <a:r>
              <a:rPr lang="fr-FR" sz="2200" dirty="0" err="1"/>
              <a:t>Jeanneson</a:t>
            </a:r>
            <a:r>
              <a:rPr lang="fr-FR" sz="2200" dirty="0"/>
              <a:t>, sur la controverse Fischer et sur les travaux sur les causes de la Première Guerre mondiale dans les années 1960 et 1970 </a:t>
            </a:r>
          </a:p>
          <a:p>
            <a:r>
              <a:rPr lang="fr-FR" sz="2200" b="1" dirty="0"/>
              <a:t>Document 3 </a:t>
            </a:r>
            <a:r>
              <a:rPr lang="fr-FR" sz="2200" dirty="0"/>
              <a:t>: F. FISCHER, Colloque franco-allemand, </a:t>
            </a:r>
            <a:r>
              <a:rPr lang="fr-FR" sz="2200" i="1" dirty="0"/>
              <a:t>Historiens et Géographes</a:t>
            </a:r>
            <a:r>
              <a:rPr lang="fr-FR" sz="2200" dirty="0"/>
              <a:t>, août 1966, dans manuel J. Marseille (</a:t>
            </a:r>
            <a:r>
              <a:rPr lang="fr-FR" sz="2200" dirty="0" err="1"/>
              <a:t>dir</a:t>
            </a:r>
            <a:r>
              <a:rPr lang="fr-FR" sz="2200" dirty="0"/>
              <a:t>.) Première</a:t>
            </a:r>
            <a:r>
              <a:rPr lang="fr-FR" sz="2200"/>
              <a:t>, Nathan, </a:t>
            </a:r>
            <a:r>
              <a:rPr lang="fr-FR" sz="2200" dirty="0"/>
              <a:t>1988</a:t>
            </a:r>
          </a:p>
          <a:p>
            <a:r>
              <a:rPr lang="fr-FR" sz="2200" b="1" dirty="0"/>
              <a:t>Document 4 </a:t>
            </a:r>
            <a:r>
              <a:rPr lang="fr-FR" sz="2200" dirty="0"/>
              <a:t>: K.D. ERDMANN, Colloque franco-allemand, </a:t>
            </a:r>
            <a:r>
              <a:rPr lang="fr-FR" sz="2200" i="1" dirty="0"/>
              <a:t>Historiens et Géographes</a:t>
            </a:r>
            <a:r>
              <a:rPr lang="fr-FR" sz="2200" dirty="0"/>
              <a:t>, août 1966, manuel J. Marseille (</a:t>
            </a:r>
            <a:r>
              <a:rPr lang="fr-FR" sz="2200" dirty="0" err="1"/>
              <a:t>dir</a:t>
            </a:r>
            <a:r>
              <a:rPr lang="fr-FR" sz="2200" dirty="0"/>
              <a:t>.) Première, Nathan, 1988</a:t>
            </a:r>
          </a:p>
          <a:p>
            <a:r>
              <a:rPr lang="fr-FR" sz="2200" b="1" dirty="0"/>
              <a:t>Document 5</a:t>
            </a:r>
            <a:r>
              <a:rPr lang="fr-FR" sz="2200" dirty="0"/>
              <a:t>,  « la controverse Fischer, dans Nicolas </a:t>
            </a:r>
            <a:r>
              <a:rPr lang="fr-FR" sz="2200" dirty="0" err="1"/>
              <a:t>Offenstadt</a:t>
            </a:r>
            <a:r>
              <a:rPr lang="fr-FR" sz="2200" dirty="0"/>
              <a:t>, article « Les "origines" et les "responsabilités" de la Grande Guerre », exposition BNF. (</a:t>
            </a:r>
            <a:r>
              <a:rPr lang="fr-FR" sz="2200" dirty="0">
                <a:hlinkClick r:id="rId4"/>
              </a:rPr>
              <a:t>http://expositions.bnf.fr/guerre14/arret/03_4.htm</a:t>
            </a:r>
            <a:r>
              <a:rPr lang="fr-FR" sz="2200" dirty="0"/>
              <a:t>)</a:t>
            </a:r>
          </a:p>
          <a:p>
            <a:endParaRPr lang="fr-FR" sz="2200" dirty="0"/>
          </a:p>
        </p:txBody>
      </p:sp>
    </p:spTree>
    <p:extLst>
      <p:ext uri="{BB962C8B-B14F-4D97-AF65-F5344CB8AC3E}">
        <p14:creationId xmlns:p14="http://schemas.microsoft.com/office/powerpoint/2010/main" val="4130893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6845144"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Présentation des corpus avec sélection possible </a:t>
            </a:r>
          </a:p>
        </p:txBody>
      </p:sp>
      <p:sp>
        <p:nvSpPr>
          <p:cNvPr id="2" name="ZoneTexte 1">
            <a:extLst>
              <a:ext uri="{FF2B5EF4-FFF2-40B4-BE49-F238E27FC236}">
                <a16:creationId xmlns:a16="http://schemas.microsoft.com/office/drawing/2014/main" id="{6D1D17CC-68C1-44A4-8E28-D73C2190F371}"/>
              </a:ext>
            </a:extLst>
          </p:cNvPr>
          <p:cNvSpPr txBox="1"/>
          <p:nvPr/>
        </p:nvSpPr>
        <p:spPr>
          <a:xfrm>
            <a:off x="539552" y="1056798"/>
            <a:ext cx="8604448" cy="6340197"/>
          </a:xfrm>
          <a:prstGeom prst="rect">
            <a:avLst/>
          </a:prstGeom>
          <a:noFill/>
        </p:spPr>
        <p:txBody>
          <a:bodyPr wrap="square" rtlCol="0">
            <a:spAutoFit/>
          </a:bodyPr>
          <a:lstStyle/>
          <a:p>
            <a:r>
              <a:rPr lang="fr-FR" sz="2200" b="1" dirty="0"/>
              <a:t>Document 1 </a:t>
            </a:r>
            <a:r>
              <a:rPr lang="fr-FR" sz="2200" dirty="0"/>
              <a:t>: Extrait de Christophe Clark, </a:t>
            </a:r>
            <a:r>
              <a:rPr lang="fr-FR" sz="2200" i="1" dirty="0"/>
              <a:t>Les somnambules. Eté 1914. Comment l’Europe a marché vers la guerre, </a:t>
            </a:r>
            <a:r>
              <a:rPr lang="fr-FR" sz="2200" dirty="0"/>
              <a:t>2013.</a:t>
            </a:r>
            <a:endParaRPr lang="fr-FR" sz="2200" i="1" dirty="0"/>
          </a:p>
          <a:p>
            <a:r>
              <a:rPr lang="fr-FR" sz="2200" b="1" dirty="0"/>
              <a:t>Document 2 : </a:t>
            </a:r>
            <a:r>
              <a:rPr lang="fr-FR" sz="2200" dirty="0"/>
              <a:t>Un extrait d’une critique d’un historien allemand, Gerd </a:t>
            </a:r>
            <a:r>
              <a:rPr lang="fr-FR" sz="2200" dirty="0" err="1"/>
              <a:t>Krumeich</a:t>
            </a:r>
            <a:r>
              <a:rPr lang="fr-FR" sz="2200" dirty="0"/>
              <a:t>, sur l’ouvrage de Christopher Clark</a:t>
            </a:r>
            <a:r>
              <a:rPr lang="fr-FR" sz="2200" i="1" dirty="0"/>
              <a:t>, les somnambules, </a:t>
            </a:r>
            <a:r>
              <a:rPr lang="fr-FR" sz="2200" dirty="0"/>
              <a:t>sur le site de l’APHG</a:t>
            </a:r>
            <a:endParaRPr lang="fr-FR" sz="2200" i="1" dirty="0"/>
          </a:p>
          <a:p>
            <a:r>
              <a:rPr lang="fr-FR" sz="2200" b="1" dirty="0"/>
              <a:t>Document 3 (vidéo): « </a:t>
            </a:r>
            <a:r>
              <a:rPr lang="fr-FR" sz="2200" dirty="0"/>
              <a:t>Comment l'Europe a renoncé à la paix en 1914 ? » Interview de l'historienne canadienne Margaret MacMillan </a:t>
            </a:r>
          </a:p>
          <a:p>
            <a:r>
              <a:rPr lang="fr-FR" sz="2200" b="1" dirty="0"/>
              <a:t>Document 4 : « </a:t>
            </a:r>
            <a:r>
              <a:rPr lang="fr-FR" sz="2200" dirty="0"/>
              <a:t>Les nouvelles thèses sur les causes de la Grande Guerre passionnent l’Allemagne », </a:t>
            </a:r>
            <a:r>
              <a:rPr lang="fr-FR" sz="2200" i="1" dirty="0"/>
              <a:t>Lemonde.fr, </a:t>
            </a:r>
            <a:r>
              <a:rPr lang="fr-FR" sz="2200" dirty="0"/>
              <a:t>2014.</a:t>
            </a:r>
          </a:p>
          <a:p>
            <a:r>
              <a:rPr lang="fr-FR" sz="2200" b="1" dirty="0"/>
              <a:t>Document 5 : </a:t>
            </a:r>
            <a:r>
              <a:rPr lang="fr-FR" sz="2200" dirty="0"/>
              <a:t>Une vision canadienne sur les débats actuels autour des causes de la Première Guerre mondiale et la mémoire de cet évènement en Allemagne, article du </a:t>
            </a:r>
            <a:r>
              <a:rPr lang="fr-FR" sz="2200" i="1" dirty="0"/>
              <a:t>Devoir,</a:t>
            </a:r>
            <a:r>
              <a:rPr lang="fr-FR" sz="2200" dirty="0"/>
              <a:t> 2014.</a:t>
            </a:r>
          </a:p>
          <a:p>
            <a:r>
              <a:rPr lang="fr-FR" sz="2200" b="1" dirty="0"/>
              <a:t>Document optionnel : </a:t>
            </a:r>
            <a:r>
              <a:rPr lang="fr-FR" sz="2200" dirty="0"/>
              <a:t>extrait de l’ouvrage de Margaret MacMillan, </a:t>
            </a:r>
            <a:r>
              <a:rPr lang="fr-FR" sz="2200" i="1" dirty="0"/>
              <a:t>Vers la Grande Guerre. Comment l'Europe a renoncé à la paix, </a:t>
            </a:r>
            <a:r>
              <a:rPr lang="fr-FR" sz="2200" dirty="0"/>
              <a:t>Autrement, 2014.</a:t>
            </a:r>
          </a:p>
          <a:p>
            <a:r>
              <a:rPr lang="fr-FR" sz="2200" b="1" dirty="0"/>
              <a:t>Document optionnel, </a:t>
            </a:r>
            <a:r>
              <a:rPr lang="fr-FR" sz="2200" dirty="0"/>
              <a:t>extrait de l’ouvrage de Gerd </a:t>
            </a:r>
            <a:r>
              <a:rPr lang="fr-FR" sz="2200" dirty="0" err="1"/>
              <a:t>Krumeich</a:t>
            </a:r>
            <a:r>
              <a:rPr lang="fr-FR" sz="2200" dirty="0"/>
              <a:t>, </a:t>
            </a:r>
            <a:r>
              <a:rPr lang="fr-FR" sz="2200" i="1" dirty="0"/>
              <a:t>Le feu aux poudres, </a:t>
            </a:r>
            <a:r>
              <a:rPr lang="fr-FR" sz="2200" dirty="0"/>
              <a:t>2014.</a:t>
            </a:r>
            <a:endParaRPr lang="fr-FR" sz="2200" i="1" dirty="0"/>
          </a:p>
          <a:p>
            <a:endParaRPr lang="fr-FR" b="1" dirty="0"/>
          </a:p>
          <a:p>
            <a:endParaRPr lang="fr-FR" b="1" dirty="0"/>
          </a:p>
          <a:p>
            <a:endParaRPr lang="fr-FR" dirty="0"/>
          </a:p>
        </p:txBody>
      </p:sp>
    </p:spTree>
    <p:extLst>
      <p:ext uri="{BB962C8B-B14F-4D97-AF65-F5344CB8AC3E}">
        <p14:creationId xmlns:p14="http://schemas.microsoft.com/office/powerpoint/2010/main" val="1599072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630152" y="103022"/>
            <a:ext cx="2423933" cy="461665"/>
          </a:xfrm>
          <a:prstGeom prst="rect">
            <a:avLst/>
          </a:prstGeom>
          <a:noFill/>
        </p:spPr>
        <p:txBody>
          <a:bodyPr wrap="none" rtlCol="0">
            <a:spAutoFit/>
          </a:bodyPr>
          <a:lstStyle/>
          <a:p>
            <a:r>
              <a:rPr lang="fr-FR" sz="2400" dirty="0">
                <a:solidFill>
                  <a:schemeClr val="accent1"/>
                </a:solidFill>
              </a:rPr>
              <a:t>Deux possibilités :</a:t>
            </a:r>
          </a:p>
        </p:txBody>
      </p:sp>
      <p:sp>
        <p:nvSpPr>
          <p:cNvPr id="2" name="ZoneTexte 1">
            <a:extLst>
              <a:ext uri="{FF2B5EF4-FFF2-40B4-BE49-F238E27FC236}">
                <a16:creationId xmlns:a16="http://schemas.microsoft.com/office/drawing/2014/main" id="{90723554-CB0F-42DA-95A5-170D3BB0CF72}"/>
              </a:ext>
            </a:extLst>
          </p:cNvPr>
          <p:cNvSpPr txBox="1"/>
          <p:nvPr/>
        </p:nvSpPr>
        <p:spPr>
          <a:xfrm>
            <a:off x="539552" y="1118349"/>
            <a:ext cx="8604447" cy="5262979"/>
          </a:xfrm>
          <a:prstGeom prst="rect">
            <a:avLst/>
          </a:prstGeom>
          <a:noFill/>
        </p:spPr>
        <p:txBody>
          <a:bodyPr wrap="square" rtlCol="0">
            <a:spAutoFit/>
          </a:bodyPr>
          <a:lstStyle/>
          <a:p>
            <a:r>
              <a:rPr lang="fr-FR" sz="2400" dirty="0"/>
              <a:t> - Soit on fait travailler tous les élèves par groupes sur le 1</a:t>
            </a:r>
            <a:r>
              <a:rPr lang="fr-FR" sz="2400" baseline="30000" dirty="0"/>
              <a:t>er</a:t>
            </a:r>
            <a:r>
              <a:rPr lang="fr-FR" sz="2400" dirty="0"/>
              <a:t> corpus (1h+ maison), puis échanges ouverts comme un </a:t>
            </a:r>
            <a:r>
              <a:rPr lang="fr-FR" sz="2400" b="1" dirty="0"/>
              <a:t>mini-séminaire</a:t>
            </a:r>
            <a:r>
              <a:rPr lang="fr-FR" sz="2400" dirty="0"/>
              <a:t>, et enfin apport magistral par l’enseignant avec mise en commun d’1h en classe. Faire de même ensuite pour le 2</a:t>
            </a:r>
            <a:r>
              <a:rPr lang="fr-FR" sz="2400" baseline="30000" dirty="0"/>
              <a:t>e</a:t>
            </a:r>
            <a:r>
              <a:rPr lang="fr-FR" sz="2400" dirty="0"/>
              <a:t> et le 3</a:t>
            </a:r>
            <a:r>
              <a:rPr lang="fr-FR" sz="2400" baseline="30000" dirty="0"/>
              <a:t>e</a:t>
            </a:r>
            <a:r>
              <a:rPr lang="fr-FR" sz="2400" dirty="0"/>
              <a:t> corpus. (6-8h au total). Evaluation par les pairs et formative.</a:t>
            </a:r>
          </a:p>
          <a:p>
            <a:endParaRPr lang="fr-FR" sz="2400" dirty="0"/>
          </a:p>
          <a:p>
            <a:r>
              <a:rPr lang="fr-FR" sz="2400" dirty="0"/>
              <a:t>- Soit on fait préparer à chaque groupe d’élèves un corpus particulier (sur 2h+maison), qu’ils présenteront pour certains à l’oral et d’autres à l’écrit (on ne peut fait pas faire passer tout le monde à l’oral), avec évaluation formative de l’enseignant ou évaluation par les pairs (forme) + apport magistral de l’enseignant (6h).</a:t>
            </a:r>
          </a:p>
          <a:p>
            <a:pPr marL="285750" indent="-285750">
              <a:buFontTx/>
              <a:buChar char="-"/>
            </a:pPr>
            <a:endParaRPr lang="fr-FR" sz="2400" dirty="0"/>
          </a:p>
          <a:p>
            <a:r>
              <a:rPr lang="fr-FR" sz="2400" dirty="0">
                <a:solidFill>
                  <a:srgbClr val="FF0000"/>
                </a:solidFill>
              </a:rPr>
              <a:t>L’objectif des élèves lors du mini-séminaire: questionner, lever les zones d’ombre, apprendre à poser des questions à leurs camarades</a:t>
            </a:r>
            <a:endParaRPr lang="fr-FR" dirty="0"/>
          </a:p>
        </p:txBody>
      </p:sp>
    </p:spTree>
    <p:extLst>
      <p:ext uri="{BB962C8B-B14F-4D97-AF65-F5344CB8AC3E}">
        <p14:creationId xmlns:p14="http://schemas.microsoft.com/office/powerpoint/2010/main" val="1273752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3028393" cy="461665"/>
          </a:xfrm>
          <a:prstGeom prst="rect">
            <a:avLst/>
          </a:prstGeom>
          <a:noFill/>
        </p:spPr>
        <p:txBody>
          <a:bodyPr wrap="none" rtlCol="0">
            <a:spAutoFit/>
          </a:bodyPr>
          <a:lstStyle/>
          <a:p>
            <a:r>
              <a:rPr lang="fr-FR" sz="2400">
                <a:solidFill>
                  <a:schemeClr val="tx2">
                    <a:lumMod val="60000"/>
                    <a:lumOff val="40000"/>
                  </a:schemeClr>
                </a:solidFill>
                <a:latin typeface="Arial" panose="020B0604020202020204" pitchFamily="34" charset="0"/>
                <a:cs typeface="Arial" panose="020B0604020202020204" pitchFamily="34" charset="0"/>
              </a:rPr>
              <a:t>Capacités travaillées</a:t>
            </a:r>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C78D6634-7753-4EB6-A844-790A698865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121454"/>
            <a:ext cx="9177091" cy="1659474"/>
          </a:xfrm>
          <a:prstGeom prst="rect">
            <a:avLst/>
          </a:prstGeom>
        </p:spPr>
      </p:pic>
      <p:pic>
        <p:nvPicPr>
          <p:cNvPr id="3" name="Image 2">
            <a:extLst>
              <a:ext uri="{FF2B5EF4-FFF2-40B4-BE49-F238E27FC236}">
                <a16:creationId xmlns:a16="http://schemas.microsoft.com/office/drawing/2014/main" id="{212E39FB-DDA2-4074-A580-68275D462C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2780928"/>
            <a:ext cx="9118779" cy="2886078"/>
          </a:xfrm>
          <a:prstGeom prst="rect">
            <a:avLst/>
          </a:prstGeom>
        </p:spPr>
      </p:pic>
    </p:spTree>
    <p:extLst>
      <p:ext uri="{BB962C8B-B14F-4D97-AF65-F5344CB8AC3E}">
        <p14:creationId xmlns:p14="http://schemas.microsoft.com/office/powerpoint/2010/main" val="185098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7302833"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Différenciation/Gestion possible de l’hétérogénéité : </a:t>
            </a:r>
          </a:p>
        </p:txBody>
      </p:sp>
      <p:sp>
        <p:nvSpPr>
          <p:cNvPr id="2" name="ZoneTexte 1">
            <a:extLst>
              <a:ext uri="{FF2B5EF4-FFF2-40B4-BE49-F238E27FC236}">
                <a16:creationId xmlns:a16="http://schemas.microsoft.com/office/drawing/2014/main" id="{F29A60C9-2010-47F4-8D0E-D47925ABA4E8}"/>
              </a:ext>
            </a:extLst>
          </p:cNvPr>
          <p:cNvSpPr txBox="1"/>
          <p:nvPr/>
        </p:nvSpPr>
        <p:spPr>
          <a:xfrm>
            <a:off x="539553" y="973226"/>
            <a:ext cx="8503070" cy="5663089"/>
          </a:xfrm>
          <a:prstGeom prst="rect">
            <a:avLst/>
          </a:prstGeom>
          <a:noFill/>
        </p:spPr>
        <p:txBody>
          <a:bodyPr wrap="square" rtlCol="0">
            <a:spAutoFit/>
          </a:bodyPr>
          <a:lstStyle/>
          <a:p>
            <a:pPr marL="457200" indent="-457200">
              <a:buFontTx/>
              <a:buChar char="-"/>
            </a:pPr>
            <a:r>
              <a:rPr lang="fr-FR" sz="2400" dirty="0"/>
              <a:t>Cibler, dans chaque corpus, certains documents pour les élèves les plus à l’aise dans la lecture et la compréhension de documents longs, ou </a:t>
            </a:r>
            <a:r>
              <a:rPr lang="fr-FR" sz="2400" i="1" dirty="0"/>
              <a:t>a contrario</a:t>
            </a:r>
            <a:r>
              <a:rPr lang="fr-FR" sz="2400" dirty="0"/>
              <a:t> des documents + accessibles pour les élèves les plus faibles.</a:t>
            </a:r>
          </a:p>
          <a:p>
            <a:pPr marL="457200" indent="-457200">
              <a:buFontTx/>
              <a:buChar char="-"/>
            </a:pPr>
            <a:endParaRPr lang="fr-FR" sz="2400" dirty="0"/>
          </a:p>
          <a:p>
            <a:pPr marL="457200" indent="-457200">
              <a:buFontTx/>
              <a:buChar char="-"/>
            </a:pPr>
            <a:r>
              <a:rPr lang="fr-FR" sz="2400" dirty="0"/>
              <a:t>Si on adopte la 2</a:t>
            </a:r>
            <a:r>
              <a:rPr lang="fr-FR" sz="2400" baseline="30000" dirty="0"/>
              <a:t>e</a:t>
            </a:r>
            <a:r>
              <a:rPr lang="fr-FR" sz="2400" dirty="0"/>
              <a:t> proposition, il est possible de différencier : le premier et le troisième corpus nécessitent plus de compétences d’analyse des documents, plus longs et complexes. Le 2</a:t>
            </a:r>
            <a:r>
              <a:rPr lang="fr-FR" sz="2400" baseline="30000" dirty="0"/>
              <a:t>e</a:t>
            </a:r>
            <a:r>
              <a:rPr lang="fr-FR" sz="2400" dirty="0"/>
              <a:t> corpus est le plus accessible.</a:t>
            </a:r>
          </a:p>
          <a:p>
            <a:pPr marL="457200" indent="-457200">
              <a:buFontTx/>
              <a:buChar char="-"/>
            </a:pPr>
            <a:endParaRPr lang="fr-FR" sz="2400" dirty="0"/>
          </a:p>
          <a:p>
            <a:pPr marL="457200" indent="-457200">
              <a:buFontTx/>
              <a:buChar char="-"/>
            </a:pPr>
            <a:r>
              <a:rPr lang="fr-FR" sz="2400" dirty="0"/>
              <a:t>Dimension de </a:t>
            </a:r>
            <a:r>
              <a:rPr lang="fr-FR" sz="2400" u="sng" dirty="0"/>
              <a:t>débats</a:t>
            </a:r>
            <a:r>
              <a:rPr lang="fr-FR" sz="2400" dirty="0"/>
              <a:t> possibles: dans le 1</a:t>
            </a:r>
            <a:r>
              <a:rPr lang="fr-FR" sz="2400" baseline="30000" dirty="0"/>
              <a:t>er</a:t>
            </a:r>
            <a:r>
              <a:rPr lang="fr-FR" sz="2400" dirty="0"/>
              <a:t> corpus, la vision de Renouvin vs la vision d’Isaac, dans les 2</a:t>
            </a:r>
            <a:r>
              <a:rPr lang="fr-FR" sz="2400" baseline="30000" dirty="0"/>
              <a:t>ème</a:t>
            </a:r>
            <a:r>
              <a:rPr lang="fr-FR" sz="2400" dirty="0"/>
              <a:t> corpus Fischer et ses critiques, dans les 3</a:t>
            </a:r>
            <a:r>
              <a:rPr lang="fr-FR" sz="2400" baseline="30000" dirty="0"/>
              <a:t>ème </a:t>
            </a:r>
            <a:r>
              <a:rPr lang="fr-FR" sz="2400" dirty="0"/>
              <a:t>corpus celle de Clark et ces critiques: associer deux élèves pour qu’ils se répondent</a:t>
            </a:r>
          </a:p>
          <a:p>
            <a:pPr marL="457200" indent="-457200">
              <a:buFontTx/>
              <a:buChar char="-"/>
            </a:pPr>
            <a:endParaRPr lang="fr-FR" sz="2600" dirty="0"/>
          </a:p>
        </p:txBody>
      </p:sp>
    </p:spTree>
    <p:extLst>
      <p:ext uri="{BB962C8B-B14F-4D97-AF65-F5344CB8AC3E}">
        <p14:creationId xmlns:p14="http://schemas.microsoft.com/office/powerpoint/2010/main" val="2769076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529288" y="5873936"/>
            <a:ext cx="4146578" cy="954107"/>
          </a:xfrm>
          <a:prstGeom prst="rect">
            <a:avLst/>
          </a:prstGeom>
          <a:noFill/>
        </p:spPr>
        <p:txBody>
          <a:bodyPr wrap="squar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2204450"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En ouverture? </a:t>
            </a:r>
          </a:p>
        </p:txBody>
      </p:sp>
      <p:sp>
        <p:nvSpPr>
          <p:cNvPr id="2" name="ZoneTexte 1">
            <a:extLst>
              <a:ext uri="{FF2B5EF4-FFF2-40B4-BE49-F238E27FC236}">
                <a16:creationId xmlns:a16="http://schemas.microsoft.com/office/drawing/2014/main" id="{4A1F8A7F-E5D4-467B-B164-634385F89C3C}"/>
              </a:ext>
            </a:extLst>
          </p:cNvPr>
          <p:cNvSpPr txBox="1"/>
          <p:nvPr/>
        </p:nvSpPr>
        <p:spPr>
          <a:xfrm>
            <a:off x="539552" y="911621"/>
            <a:ext cx="4146578" cy="4616648"/>
          </a:xfrm>
          <a:prstGeom prst="rect">
            <a:avLst/>
          </a:prstGeom>
          <a:noFill/>
        </p:spPr>
        <p:txBody>
          <a:bodyPr wrap="square" rtlCol="0">
            <a:spAutoFit/>
          </a:bodyPr>
          <a:lstStyle/>
          <a:p>
            <a:r>
              <a:rPr lang="fr-FR" sz="2400" dirty="0"/>
              <a:t>Pourquoi ne pas, en conclusion ou en ouverture, envisager oralement de faire un peu d’histoire contrefactuelle, en imaginant « et si… l’attentat de Sarajevo n’avait pas eu lieu », quelles en auraient été les conséquences? </a:t>
            </a:r>
          </a:p>
          <a:p>
            <a:r>
              <a:rPr lang="fr-FR" sz="2400" dirty="0"/>
              <a:t>Réflexions sur les causes, les conséquences, les acteurs…</a:t>
            </a:r>
            <a:endParaRPr lang="fr-FR" dirty="0"/>
          </a:p>
          <a:p>
            <a:endParaRPr lang="fr-FR" dirty="0"/>
          </a:p>
          <a:p>
            <a:endParaRPr lang="fr-FR" dirty="0"/>
          </a:p>
          <a:p>
            <a:endParaRPr lang="fr-FR" dirty="0"/>
          </a:p>
        </p:txBody>
      </p:sp>
      <p:pic>
        <p:nvPicPr>
          <p:cNvPr id="5" name="Image 4">
            <a:extLst>
              <a:ext uri="{FF2B5EF4-FFF2-40B4-BE49-F238E27FC236}">
                <a16:creationId xmlns:a16="http://schemas.microsoft.com/office/drawing/2014/main" id="{25D05123-2B5C-4AD5-9490-2043E7E662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130" y="-54683"/>
            <a:ext cx="4375120" cy="6858000"/>
          </a:xfrm>
          <a:prstGeom prst="rect">
            <a:avLst/>
          </a:prstGeom>
        </p:spPr>
      </p:pic>
    </p:spTree>
    <p:extLst>
      <p:ext uri="{BB962C8B-B14F-4D97-AF65-F5344CB8AC3E}">
        <p14:creationId xmlns:p14="http://schemas.microsoft.com/office/powerpoint/2010/main" val="34338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5529078"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Bibliographie et sitographie indicative : </a:t>
            </a:r>
          </a:p>
        </p:txBody>
      </p:sp>
      <p:sp>
        <p:nvSpPr>
          <p:cNvPr id="2" name="ZoneTexte 1">
            <a:extLst>
              <a:ext uri="{FF2B5EF4-FFF2-40B4-BE49-F238E27FC236}">
                <a16:creationId xmlns:a16="http://schemas.microsoft.com/office/drawing/2014/main" id="{47889300-29FA-44BA-A8BB-AAA1B3E0A98F}"/>
              </a:ext>
            </a:extLst>
          </p:cNvPr>
          <p:cNvSpPr txBox="1"/>
          <p:nvPr/>
        </p:nvSpPr>
        <p:spPr>
          <a:xfrm>
            <a:off x="539552" y="844416"/>
            <a:ext cx="8712968" cy="6217087"/>
          </a:xfrm>
          <a:prstGeom prst="rect">
            <a:avLst/>
          </a:prstGeom>
          <a:noFill/>
        </p:spPr>
        <p:txBody>
          <a:bodyPr wrap="square" rtlCol="0">
            <a:spAutoFit/>
          </a:bodyPr>
          <a:lstStyle/>
          <a:p>
            <a:r>
              <a:rPr lang="fr-FR" sz="1900" dirty="0"/>
              <a:t> - J.J. Becker, « La question des responsabilités allemandes au lendemain de la guerre mondiale, l'implication des historiens dans l'expertise et l'émergence d'une école historique », </a:t>
            </a:r>
            <a:r>
              <a:rPr lang="fr-FR" sz="1900" i="1" dirty="0"/>
              <a:t>Sociétés contemporaines</a:t>
            </a:r>
            <a:r>
              <a:rPr lang="fr-FR" sz="1900" dirty="0"/>
              <a:t> N°39, 2000, pp. 85-94.</a:t>
            </a:r>
          </a:p>
          <a:p>
            <a:r>
              <a:rPr lang="fr-FR" sz="1900" dirty="0"/>
              <a:t>- Christophe Clark, </a:t>
            </a:r>
            <a:r>
              <a:rPr lang="fr-FR" sz="1900" i="1" dirty="0"/>
              <a:t>Les somnambules. Eté 1914. Comment l’Europe a marché vers la guerre, </a:t>
            </a:r>
            <a:r>
              <a:rPr lang="fr-FR" sz="1900" dirty="0"/>
              <a:t>Paris, Flammarion, 2013 </a:t>
            </a:r>
          </a:p>
          <a:p>
            <a:r>
              <a:rPr lang="fr-FR" sz="1900" dirty="0"/>
              <a:t>- Jacques Droz, </a:t>
            </a:r>
            <a:r>
              <a:rPr lang="fr-FR" sz="1900" i="1" dirty="0"/>
              <a:t>Les causes de la Première Guerre mondiale. Essai d’historiographie,</a:t>
            </a:r>
            <a:r>
              <a:rPr lang="fr-FR" sz="1900" dirty="0"/>
              <a:t> Paris, Seuil, 1973.</a:t>
            </a:r>
          </a:p>
          <a:p>
            <a:r>
              <a:rPr lang="fr-FR" sz="1900" dirty="0"/>
              <a:t>- Gerd </a:t>
            </a:r>
            <a:r>
              <a:rPr lang="fr-FR" sz="1900" dirty="0" err="1"/>
              <a:t>Krumeich</a:t>
            </a:r>
            <a:r>
              <a:rPr lang="fr-FR" sz="1900" b="1" dirty="0"/>
              <a:t>, </a:t>
            </a:r>
            <a:r>
              <a:rPr lang="fr-FR" sz="1900" i="1" dirty="0"/>
              <a:t>Le feu aux poudres, Qui a déclenché la guerre en 1914, </a:t>
            </a:r>
            <a:r>
              <a:rPr lang="fr-FR" sz="1900" dirty="0"/>
              <a:t>Paris, Belin, 2014.</a:t>
            </a:r>
          </a:p>
          <a:p>
            <a:r>
              <a:rPr lang="fr-FR" sz="1900" dirty="0"/>
              <a:t>- Gerd </a:t>
            </a:r>
            <a:r>
              <a:rPr lang="fr-FR" sz="1900" dirty="0" err="1"/>
              <a:t>Krumeich</a:t>
            </a:r>
            <a:r>
              <a:rPr lang="fr-FR" sz="1900" b="1" dirty="0"/>
              <a:t>, </a:t>
            </a:r>
            <a:r>
              <a:rPr lang="fr-FR" sz="1900" dirty="0"/>
              <a:t>« Sur les origines du conflit de la Grande Guerre : analyse critique du livre de Christopher Clark </a:t>
            </a:r>
            <a:r>
              <a:rPr lang="fr-FR" sz="1900" dirty="0">
                <a:hlinkClick r:id="rId3"/>
              </a:rPr>
              <a:t>» https://www.aphg.fr/Controverse-sur-les-causes-de-la-Grande-Guerre</a:t>
            </a:r>
            <a:r>
              <a:rPr lang="fr-FR" sz="1900" dirty="0"/>
              <a:t>.</a:t>
            </a:r>
          </a:p>
          <a:p>
            <a:r>
              <a:rPr lang="fr-FR" sz="1900" dirty="0"/>
              <a:t>- Margaret MacMillan, </a:t>
            </a:r>
            <a:r>
              <a:rPr lang="fr-FR" sz="1900" i="1" dirty="0"/>
              <a:t>Vers la Grande Guerre, comment l'Europe a renoncé à la paix, Paris, Autrement, 2014.</a:t>
            </a:r>
          </a:p>
          <a:p>
            <a:r>
              <a:rPr lang="fr-FR" sz="1900" dirty="0"/>
              <a:t>- Nicolas </a:t>
            </a:r>
            <a:r>
              <a:rPr lang="fr-FR" sz="1900" dirty="0" err="1"/>
              <a:t>Offenstadt</a:t>
            </a:r>
            <a:r>
              <a:rPr lang="fr-FR" sz="1900" dirty="0"/>
              <a:t>, « Les "origines" et les "responsabilités" de la Grande Guerre », exposition sur la Première Guerre mondiale à la BNF, </a:t>
            </a:r>
            <a:r>
              <a:rPr lang="fr-FR" sz="1900" dirty="0">
                <a:hlinkClick r:id="rId4"/>
              </a:rPr>
              <a:t>http://expositions.bnf.fr/guerre14/arret/03_4.htm</a:t>
            </a:r>
            <a:endParaRPr lang="fr-FR" sz="1900" dirty="0"/>
          </a:p>
          <a:p>
            <a:r>
              <a:rPr lang="fr-FR" sz="1900" dirty="0"/>
              <a:t>- Antoine Prost et Jay Winter, </a:t>
            </a:r>
            <a:r>
              <a:rPr lang="fr-FR" sz="1900" i="1" dirty="0"/>
              <a:t>Penser la Grande Guerre, un essai d’historiographie, </a:t>
            </a:r>
            <a:r>
              <a:rPr lang="fr-FR" sz="1900" dirty="0"/>
              <a:t>Paris, Seuil, Points Histoire, 2004</a:t>
            </a:r>
          </a:p>
          <a:p>
            <a:r>
              <a:rPr lang="fr-FR" sz="1900" dirty="0"/>
              <a:t>-  Conférence de S </a:t>
            </a:r>
            <a:r>
              <a:rPr lang="fr-FR" sz="1900" dirty="0" err="1"/>
              <a:t>Jeanneson</a:t>
            </a:r>
            <a:r>
              <a:rPr lang="fr-FR" sz="1900" dirty="0"/>
              <a:t> : </a:t>
            </a:r>
            <a:r>
              <a:rPr lang="fr-FR" sz="1900" dirty="0">
                <a:hlinkClick r:id="rId5"/>
              </a:rPr>
              <a:t>https://www.youtube.com/watch?v=am62S6SaMxk</a:t>
            </a:r>
            <a:endParaRPr lang="fr-FR" sz="1900" dirty="0"/>
          </a:p>
          <a:p>
            <a:endParaRPr lang="fr-FR" dirty="0"/>
          </a:p>
        </p:txBody>
      </p:sp>
    </p:spTree>
    <p:extLst>
      <p:ext uri="{BB962C8B-B14F-4D97-AF65-F5344CB8AC3E}">
        <p14:creationId xmlns:p14="http://schemas.microsoft.com/office/powerpoint/2010/main" val="188561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6841938"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Rappel programme – Descriptif thème 3 HGGSP</a:t>
            </a:r>
          </a:p>
        </p:txBody>
      </p:sp>
      <p:pic>
        <p:nvPicPr>
          <p:cNvPr id="3" name="Image 2">
            <a:extLst>
              <a:ext uri="{FF2B5EF4-FFF2-40B4-BE49-F238E27FC236}">
                <a16:creationId xmlns:a16="http://schemas.microsoft.com/office/drawing/2014/main" id="{F022230F-E870-41DB-B9CA-627303C89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403" y="1092933"/>
            <a:ext cx="9194779" cy="3128155"/>
          </a:xfrm>
          <a:prstGeom prst="rect">
            <a:avLst/>
          </a:prstGeom>
        </p:spPr>
      </p:pic>
      <p:sp>
        <p:nvSpPr>
          <p:cNvPr id="5" name="Rectangle 4">
            <a:extLst>
              <a:ext uri="{FF2B5EF4-FFF2-40B4-BE49-F238E27FC236}">
                <a16:creationId xmlns:a16="http://schemas.microsoft.com/office/drawing/2014/main" id="{D863AB0D-BC39-434F-8C01-3DD50C3D7DB7}"/>
              </a:ext>
            </a:extLst>
          </p:cNvPr>
          <p:cNvSpPr/>
          <p:nvPr/>
        </p:nvSpPr>
        <p:spPr>
          <a:xfrm>
            <a:off x="35496" y="1496716"/>
            <a:ext cx="8928992" cy="114374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
        <p:nvSpPr>
          <p:cNvPr id="16" name="ZoneTexte 15">
            <a:extLst>
              <a:ext uri="{FF2B5EF4-FFF2-40B4-BE49-F238E27FC236}">
                <a16:creationId xmlns:a16="http://schemas.microsoft.com/office/drawing/2014/main" id="{E79C0637-D49F-4E44-B418-8D3A912CB47C}"/>
              </a:ext>
            </a:extLst>
          </p:cNvPr>
          <p:cNvSpPr txBox="1"/>
          <p:nvPr/>
        </p:nvSpPr>
        <p:spPr>
          <a:xfrm>
            <a:off x="584052" y="5229200"/>
            <a:ext cx="2187748" cy="1446550"/>
          </a:xfrm>
          <a:prstGeom prst="rect">
            <a:avLst/>
          </a:prstGeom>
          <a:noFill/>
        </p:spPr>
        <p:txBody>
          <a:bodyPr wrap="square" rtlCol="0">
            <a:spAutoFit/>
          </a:bodyPr>
          <a:lstStyle/>
          <a:p>
            <a:r>
              <a:rPr lang="fr-FR" sz="2200" dirty="0"/>
              <a:t>Historiographie</a:t>
            </a:r>
          </a:p>
          <a:p>
            <a:r>
              <a:rPr lang="fr-FR" sz="2200" dirty="0"/>
              <a:t>(hist. militaire, diplomatique, politique, sociale)</a:t>
            </a:r>
          </a:p>
        </p:txBody>
      </p:sp>
      <p:sp>
        <p:nvSpPr>
          <p:cNvPr id="21" name="ZoneTexte 20">
            <a:extLst>
              <a:ext uri="{FF2B5EF4-FFF2-40B4-BE49-F238E27FC236}">
                <a16:creationId xmlns:a16="http://schemas.microsoft.com/office/drawing/2014/main" id="{3B423DD5-1026-4F15-8C05-74D2C40C2518}"/>
              </a:ext>
            </a:extLst>
          </p:cNvPr>
          <p:cNvSpPr txBox="1"/>
          <p:nvPr/>
        </p:nvSpPr>
        <p:spPr>
          <a:xfrm>
            <a:off x="6702663" y="5123958"/>
            <a:ext cx="2393744" cy="1446550"/>
          </a:xfrm>
          <a:prstGeom prst="rect">
            <a:avLst/>
          </a:prstGeom>
          <a:noFill/>
        </p:spPr>
        <p:txBody>
          <a:bodyPr wrap="square" rtlCol="0">
            <a:spAutoFit/>
          </a:bodyPr>
          <a:lstStyle/>
          <a:p>
            <a:r>
              <a:rPr lang="fr-FR" sz="2200" dirty="0"/>
              <a:t>Utilisation de l’histoire ou de la mémoire d’un conflit</a:t>
            </a:r>
          </a:p>
        </p:txBody>
      </p:sp>
      <p:cxnSp>
        <p:nvCxnSpPr>
          <p:cNvPr id="23" name="Connecteur droit avec flèche 22">
            <a:extLst>
              <a:ext uri="{FF2B5EF4-FFF2-40B4-BE49-F238E27FC236}">
                <a16:creationId xmlns:a16="http://schemas.microsoft.com/office/drawing/2014/main" id="{1B0B927B-1E50-42A6-843B-4B63228626D5}"/>
              </a:ext>
            </a:extLst>
          </p:cNvPr>
          <p:cNvCxnSpPr>
            <a:cxnSpLocks/>
          </p:cNvCxnSpPr>
          <p:nvPr/>
        </p:nvCxnSpPr>
        <p:spPr>
          <a:xfrm flipH="1">
            <a:off x="4427984" y="4086111"/>
            <a:ext cx="8002" cy="100811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5" name="ZoneTexte 24">
            <a:extLst>
              <a:ext uri="{FF2B5EF4-FFF2-40B4-BE49-F238E27FC236}">
                <a16:creationId xmlns:a16="http://schemas.microsoft.com/office/drawing/2014/main" id="{0692EF36-95A4-48AA-9E12-F6F83E4CFA92}"/>
              </a:ext>
            </a:extLst>
          </p:cNvPr>
          <p:cNvSpPr txBox="1"/>
          <p:nvPr/>
        </p:nvSpPr>
        <p:spPr>
          <a:xfrm>
            <a:off x="3211850" y="5311705"/>
            <a:ext cx="2732028" cy="1446550"/>
          </a:xfrm>
          <a:prstGeom prst="rect">
            <a:avLst/>
          </a:prstGeom>
          <a:noFill/>
        </p:spPr>
        <p:txBody>
          <a:bodyPr wrap="square" rtlCol="0">
            <a:spAutoFit/>
          </a:bodyPr>
          <a:lstStyle/>
          <a:p>
            <a:r>
              <a:rPr lang="fr-FR" sz="2200" dirty="0"/>
              <a:t>Articulations entre les mémoires (évolutives) et l’histoire d’un conflit</a:t>
            </a:r>
          </a:p>
        </p:txBody>
      </p:sp>
      <p:cxnSp>
        <p:nvCxnSpPr>
          <p:cNvPr id="30" name="Connecteur droit avec flèche 29">
            <a:extLst>
              <a:ext uri="{FF2B5EF4-FFF2-40B4-BE49-F238E27FC236}">
                <a16:creationId xmlns:a16="http://schemas.microsoft.com/office/drawing/2014/main" id="{E34A8AC1-B646-4C3F-88D7-FD08041508CD}"/>
              </a:ext>
            </a:extLst>
          </p:cNvPr>
          <p:cNvCxnSpPr>
            <a:cxnSpLocks/>
          </p:cNvCxnSpPr>
          <p:nvPr/>
        </p:nvCxnSpPr>
        <p:spPr>
          <a:xfrm flipH="1">
            <a:off x="1669924" y="4117269"/>
            <a:ext cx="8002" cy="100811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D69445C-98E9-4511-B096-1021053CCB95}"/>
              </a:ext>
            </a:extLst>
          </p:cNvPr>
          <p:cNvCxnSpPr>
            <a:cxnSpLocks/>
          </p:cNvCxnSpPr>
          <p:nvPr/>
        </p:nvCxnSpPr>
        <p:spPr>
          <a:xfrm flipH="1">
            <a:off x="7907538" y="4072732"/>
            <a:ext cx="8002" cy="100811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BF7175C1-A1E1-4494-BFD9-07187E0B7E89}"/>
              </a:ext>
            </a:extLst>
          </p:cNvPr>
          <p:cNvSpPr/>
          <p:nvPr/>
        </p:nvSpPr>
        <p:spPr>
          <a:xfrm>
            <a:off x="825699" y="2639496"/>
            <a:ext cx="7073836" cy="27352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Tree>
    <p:extLst>
      <p:ext uri="{BB962C8B-B14F-4D97-AF65-F5344CB8AC3E}">
        <p14:creationId xmlns:p14="http://schemas.microsoft.com/office/powerpoint/2010/main" val="147585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21" grpId="0"/>
      <p:bldP spid="25"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6433171"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Axe 1, Jalon sur la Première Guerre mondiale</a:t>
            </a:r>
          </a:p>
        </p:txBody>
      </p:sp>
      <p:pic>
        <p:nvPicPr>
          <p:cNvPr id="3" name="Image 2">
            <a:extLst>
              <a:ext uri="{FF2B5EF4-FFF2-40B4-BE49-F238E27FC236}">
                <a16:creationId xmlns:a16="http://schemas.microsoft.com/office/drawing/2014/main" id="{44813CAD-6BC9-4675-AC04-588844CC0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96" y="897876"/>
            <a:ext cx="9178666" cy="5434478"/>
          </a:xfrm>
          <a:prstGeom prst="rect">
            <a:avLst/>
          </a:prstGeom>
        </p:spPr>
      </p:pic>
      <p:sp>
        <p:nvSpPr>
          <p:cNvPr id="13" name="Rectangle 12">
            <a:extLst>
              <a:ext uri="{FF2B5EF4-FFF2-40B4-BE49-F238E27FC236}">
                <a16:creationId xmlns:a16="http://schemas.microsoft.com/office/drawing/2014/main" id="{9CA17160-EB45-494F-9803-67EF6F0B6BD6}"/>
              </a:ext>
            </a:extLst>
          </p:cNvPr>
          <p:cNvSpPr/>
          <p:nvPr/>
        </p:nvSpPr>
        <p:spPr>
          <a:xfrm>
            <a:off x="3253686" y="2348880"/>
            <a:ext cx="5657017" cy="52322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cxnSp>
        <p:nvCxnSpPr>
          <p:cNvPr id="5" name="Connecteur droit avec flèche 4">
            <a:extLst>
              <a:ext uri="{FF2B5EF4-FFF2-40B4-BE49-F238E27FC236}">
                <a16:creationId xmlns:a16="http://schemas.microsoft.com/office/drawing/2014/main" id="{984E384F-6F4A-4090-AAC0-0020700D2946}"/>
              </a:ext>
            </a:extLst>
          </p:cNvPr>
          <p:cNvCxnSpPr>
            <a:cxnSpLocks/>
          </p:cNvCxnSpPr>
          <p:nvPr/>
        </p:nvCxnSpPr>
        <p:spPr>
          <a:xfrm flipV="1">
            <a:off x="7812360" y="1587133"/>
            <a:ext cx="159048" cy="7390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ZoneTexte 5">
            <a:extLst>
              <a:ext uri="{FF2B5EF4-FFF2-40B4-BE49-F238E27FC236}">
                <a16:creationId xmlns:a16="http://schemas.microsoft.com/office/drawing/2014/main" id="{3F99803F-52C2-436D-8A6E-A57A0CE7BF34}"/>
              </a:ext>
            </a:extLst>
          </p:cNvPr>
          <p:cNvSpPr txBox="1"/>
          <p:nvPr/>
        </p:nvSpPr>
        <p:spPr>
          <a:xfrm>
            <a:off x="6228184" y="944583"/>
            <a:ext cx="3136667" cy="646331"/>
          </a:xfrm>
          <a:prstGeom prst="rect">
            <a:avLst/>
          </a:prstGeom>
          <a:noFill/>
        </p:spPr>
        <p:txBody>
          <a:bodyPr wrap="square" rtlCol="0">
            <a:spAutoFit/>
          </a:bodyPr>
          <a:lstStyle/>
          <a:p>
            <a:r>
              <a:rPr lang="fr-FR" b="1" dirty="0">
                <a:solidFill>
                  <a:schemeClr val="accent1"/>
                </a:solidFill>
              </a:rPr>
              <a:t>7h, donc – de temps consacré à l’Algérie, gain de temps</a:t>
            </a:r>
          </a:p>
        </p:txBody>
      </p:sp>
      <p:sp>
        <p:nvSpPr>
          <p:cNvPr id="19" name="Rectangle 18">
            <a:extLst>
              <a:ext uri="{FF2B5EF4-FFF2-40B4-BE49-F238E27FC236}">
                <a16:creationId xmlns:a16="http://schemas.microsoft.com/office/drawing/2014/main" id="{02E6B7C8-45C1-45D4-9F64-7BDC136D014A}"/>
              </a:ext>
            </a:extLst>
          </p:cNvPr>
          <p:cNvSpPr/>
          <p:nvPr/>
        </p:nvSpPr>
        <p:spPr>
          <a:xfrm>
            <a:off x="6228184" y="959930"/>
            <a:ext cx="2880320" cy="618402"/>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70C0"/>
              </a:solidFill>
            </a:endParaRPr>
          </a:p>
        </p:txBody>
      </p:sp>
    </p:spTree>
    <p:extLst>
      <p:ext uri="{BB962C8B-B14F-4D97-AF65-F5344CB8AC3E}">
        <p14:creationId xmlns:p14="http://schemas.microsoft.com/office/powerpoint/2010/main" val="3495379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4895892"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Quelques remarques préliminaires</a:t>
            </a:r>
          </a:p>
        </p:txBody>
      </p:sp>
      <p:sp>
        <p:nvSpPr>
          <p:cNvPr id="2" name="ZoneTexte 1">
            <a:extLst>
              <a:ext uri="{FF2B5EF4-FFF2-40B4-BE49-F238E27FC236}">
                <a16:creationId xmlns:a16="http://schemas.microsoft.com/office/drawing/2014/main" id="{D78D1CCC-2381-4D32-8E3C-A2EDBC994CB3}"/>
              </a:ext>
            </a:extLst>
          </p:cNvPr>
          <p:cNvSpPr txBox="1"/>
          <p:nvPr/>
        </p:nvSpPr>
        <p:spPr>
          <a:xfrm>
            <a:off x="683568" y="1124744"/>
            <a:ext cx="8460432" cy="5078313"/>
          </a:xfrm>
          <a:prstGeom prst="rect">
            <a:avLst/>
          </a:prstGeom>
          <a:noFill/>
        </p:spPr>
        <p:txBody>
          <a:bodyPr wrap="square" rtlCol="0">
            <a:spAutoFit/>
          </a:bodyPr>
          <a:lstStyle/>
          <a:p>
            <a:r>
              <a:rPr lang="fr-FR" sz="2800" b="1" dirty="0"/>
              <a:t>« Un débat historique et ses implications politiques : les causes de la Première Guerre mondiale »</a:t>
            </a:r>
          </a:p>
          <a:p>
            <a:endParaRPr lang="fr-FR" sz="2800" dirty="0"/>
          </a:p>
          <a:p>
            <a:pPr marL="285750" indent="-285750">
              <a:buFontTx/>
              <a:buChar char="-"/>
            </a:pPr>
            <a:r>
              <a:rPr lang="fr-FR" sz="2400" dirty="0"/>
              <a:t>Le programme précise plus haut que c’est « l’exemple des responsabilités des Etats dans le déclenchement de la guerre » qui est le sujet, et non donc la recherche de facteurs économiques, sociaux…</a:t>
            </a:r>
          </a:p>
          <a:p>
            <a:r>
              <a:rPr lang="fr-FR" sz="2400" dirty="0"/>
              <a:t> </a:t>
            </a:r>
          </a:p>
          <a:p>
            <a:pPr marL="285750" indent="-285750">
              <a:buFontTx/>
              <a:buChar char="-"/>
            </a:pPr>
            <a:r>
              <a:rPr lang="fr-FR" sz="2400" dirty="0"/>
              <a:t>Le terme de « causes » a été préféré à celui « d’origines » (Renouvin…).</a:t>
            </a:r>
          </a:p>
          <a:p>
            <a:pPr marL="285750" indent="-285750">
              <a:buFontTx/>
              <a:buChar char="-"/>
            </a:pPr>
            <a:endParaRPr lang="fr-FR" sz="2400" dirty="0"/>
          </a:p>
          <a:p>
            <a:pPr marL="285750" indent="-285750">
              <a:buFontTx/>
              <a:buChar char="-"/>
            </a:pPr>
            <a:r>
              <a:rPr lang="fr-FR" sz="2400" dirty="0"/>
              <a:t>Quand faire commencer notre question? 1914? Ou 1</a:t>
            </a:r>
            <a:r>
              <a:rPr lang="fr-FR" sz="2400" baseline="30000" dirty="0"/>
              <a:t>ers </a:t>
            </a:r>
            <a:r>
              <a:rPr lang="fr-FR" sz="2400" dirty="0"/>
              <a:t>écrits d’historiens?</a:t>
            </a:r>
          </a:p>
        </p:txBody>
      </p:sp>
    </p:spTree>
    <p:extLst>
      <p:ext uri="{BB962C8B-B14F-4D97-AF65-F5344CB8AC3E}">
        <p14:creationId xmlns:p14="http://schemas.microsoft.com/office/powerpoint/2010/main" val="1260787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6282489"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Comment expliquer la présence de ce jalon?</a:t>
            </a:r>
          </a:p>
        </p:txBody>
      </p:sp>
      <p:sp>
        <p:nvSpPr>
          <p:cNvPr id="10" name="ZoneTexte 9">
            <a:extLst>
              <a:ext uri="{FF2B5EF4-FFF2-40B4-BE49-F238E27FC236}">
                <a16:creationId xmlns:a16="http://schemas.microsoft.com/office/drawing/2014/main" id="{21919A99-E0E7-4EAA-9627-CC7445BC9F50}"/>
              </a:ext>
            </a:extLst>
          </p:cNvPr>
          <p:cNvSpPr txBox="1"/>
          <p:nvPr/>
        </p:nvSpPr>
        <p:spPr>
          <a:xfrm>
            <a:off x="619944" y="949805"/>
            <a:ext cx="8524056" cy="5944384"/>
          </a:xfrm>
          <a:prstGeom prst="rect">
            <a:avLst/>
          </a:prstGeom>
          <a:noFill/>
        </p:spPr>
        <p:txBody>
          <a:bodyPr wrap="square" rtlCol="0">
            <a:spAutoFit/>
          </a:bodyPr>
          <a:lstStyle/>
          <a:p>
            <a:pPr marL="342900" indent="-342900">
              <a:lnSpc>
                <a:spcPct val="150000"/>
              </a:lnSpc>
              <a:buFontTx/>
              <a:buChar char="-"/>
            </a:pPr>
            <a:r>
              <a:rPr lang="fr-FR" sz="2400" dirty="0"/>
              <a:t>A brûle pourpoint, cela paraît une question historiographique ancienne voire datée (P. Renouvin, </a:t>
            </a:r>
            <a:r>
              <a:rPr lang="fr-FR" sz="2400" dirty="0" err="1"/>
              <a:t>F.Fischer</a:t>
            </a:r>
            <a:r>
              <a:rPr lang="fr-FR" sz="2400" dirty="0"/>
              <a:t>…)…</a:t>
            </a:r>
          </a:p>
          <a:p>
            <a:pPr marL="342900" indent="-342900">
              <a:lnSpc>
                <a:spcPct val="150000"/>
              </a:lnSpc>
              <a:buFontTx/>
              <a:buChar char="-"/>
            </a:pPr>
            <a:r>
              <a:rPr lang="fr-FR" sz="2400" dirty="0"/>
              <a:t>En réalité, comme l’écrit Louise </a:t>
            </a:r>
            <a:r>
              <a:rPr lang="fr-FR" sz="2400" dirty="0" err="1"/>
              <a:t>Mussat</a:t>
            </a:r>
            <a:r>
              <a:rPr lang="fr-FR" sz="2400" dirty="0"/>
              <a:t> (CNRS):</a:t>
            </a:r>
          </a:p>
          <a:p>
            <a:pPr>
              <a:lnSpc>
                <a:spcPct val="150000"/>
              </a:lnSpc>
            </a:pPr>
            <a:r>
              <a:rPr lang="fr-FR" sz="2400" dirty="0"/>
              <a:t>«  En France, la question des origines de la Grande Guerre est peu à peu délaissée, car </a:t>
            </a:r>
            <a:r>
              <a:rPr lang="fr-FR" b="1" dirty="0"/>
              <a:t>"</a:t>
            </a:r>
            <a:r>
              <a:rPr lang="fr-FR" sz="2400" dirty="0"/>
              <a:t>la recherche en histoire diplomatique a cédé la place à une recherche centrée sur l’histoire sociale et culturelle de l’époque</a:t>
            </a:r>
            <a:r>
              <a:rPr lang="fr-FR" b="1" dirty="0"/>
              <a:t>"</a:t>
            </a:r>
            <a:r>
              <a:rPr lang="fr-FR" sz="2400" dirty="0"/>
              <a:t>, analyse N. Beaupré. Mais, dans les pays anglo-saxons, elle demeure brûlante. Jugez plutôt : à la fin du XX</a:t>
            </a:r>
            <a:r>
              <a:rPr lang="fr-FR" sz="2400" baseline="30000" dirty="0"/>
              <a:t>e</a:t>
            </a:r>
            <a:r>
              <a:rPr lang="fr-FR" sz="2400" dirty="0"/>
              <a:t> siècle, pas moins de 25 000 livres et articles étaient publiés sur le sujet. »</a:t>
            </a:r>
          </a:p>
          <a:p>
            <a:pPr>
              <a:lnSpc>
                <a:spcPct val="150000"/>
              </a:lnSpc>
            </a:pPr>
            <a:r>
              <a:rPr lang="fr-FR" sz="1600" dirty="0"/>
              <a:t>Source: https://lejournal.cnrs.fr/articles/nouveaux-regards-sur-lorigine-du-conflit</a:t>
            </a:r>
          </a:p>
          <a:p>
            <a:pPr marL="342900" indent="-342900">
              <a:lnSpc>
                <a:spcPct val="150000"/>
              </a:lnSpc>
              <a:buFontTx/>
              <a:buChar char="-"/>
            </a:pPr>
            <a:endParaRPr lang="fr-FR" sz="2400" dirty="0"/>
          </a:p>
        </p:txBody>
      </p:sp>
    </p:spTree>
    <p:extLst>
      <p:ext uri="{BB962C8B-B14F-4D97-AF65-F5344CB8AC3E}">
        <p14:creationId xmlns:p14="http://schemas.microsoft.com/office/powerpoint/2010/main" val="223240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2598788"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Un « best-seller »</a:t>
            </a:r>
          </a:p>
        </p:txBody>
      </p:sp>
      <p:pic>
        <p:nvPicPr>
          <p:cNvPr id="3" name="Image 2">
            <a:extLst>
              <a:ext uri="{FF2B5EF4-FFF2-40B4-BE49-F238E27FC236}">
                <a16:creationId xmlns:a16="http://schemas.microsoft.com/office/drawing/2014/main" id="{D098EAA9-0FF4-4D76-B084-016287261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70" y="812463"/>
            <a:ext cx="3455068" cy="5324834"/>
          </a:xfrm>
          <a:prstGeom prst="rect">
            <a:avLst/>
          </a:prstGeom>
        </p:spPr>
      </p:pic>
      <p:sp>
        <p:nvSpPr>
          <p:cNvPr id="5" name="ZoneTexte 4">
            <a:extLst>
              <a:ext uri="{FF2B5EF4-FFF2-40B4-BE49-F238E27FC236}">
                <a16:creationId xmlns:a16="http://schemas.microsoft.com/office/drawing/2014/main" id="{7C1E58F1-E3C0-4959-BDE1-5A7CEDFD94F3}"/>
              </a:ext>
            </a:extLst>
          </p:cNvPr>
          <p:cNvSpPr txBox="1"/>
          <p:nvPr/>
        </p:nvSpPr>
        <p:spPr>
          <a:xfrm>
            <a:off x="3483239" y="1003935"/>
            <a:ext cx="5660762" cy="5955476"/>
          </a:xfrm>
          <a:prstGeom prst="rect">
            <a:avLst/>
          </a:prstGeom>
          <a:noFill/>
        </p:spPr>
        <p:txBody>
          <a:bodyPr wrap="square" rtlCol="0">
            <a:spAutoFit/>
          </a:bodyPr>
          <a:lstStyle/>
          <a:p>
            <a:pPr>
              <a:lnSpc>
                <a:spcPct val="150000"/>
              </a:lnSpc>
            </a:pPr>
            <a:r>
              <a:rPr lang="fr-FR" sz="2200" dirty="0"/>
              <a:t>+ de 300 000 exemplaires vendus, dans 17 langues, dont 160 000 en Allemagne.</a:t>
            </a:r>
            <a:endParaRPr lang="fr-FR" sz="2200" i="1" dirty="0"/>
          </a:p>
          <a:p>
            <a:pPr>
              <a:lnSpc>
                <a:spcPct val="150000"/>
              </a:lnSpc>
            </a:pPr>
            <a:r>
              <a:rPr lang="fr-FR" sz="2200" dirty="0"/>
              <a:t>Impact fort dans ce pays : interroge la mémoire Il remet au centre des causes de la Première Guerre mondiale la Serbie dans le théâtre balkanique, et son allié la Russie, l’Allemagne et l’Autriche-Hongrie sont – tenue pour responsable</a:t>
            </a:r>
          </a:p>
          <a:p>
            <a:pPr>
              <a:lnSpc>
                <a:spcPct val="150000"/>
              </a:lnSpc>
            </a:pPr>
            <a:r>
              <a:rPr lang="fr-FR" sz="2200" dirty="0"/>
              <a:t>Se concentre sur chefs d’Etat et diplomates (acteurs) et enchainement des décisions (somnambules)</a:t>
            </a:r>
          </a:p>
          <a:p>
            <a:endParaRPr lang="fr-FR" dirty="0"/>
          </a:p>
        </p:txBody>
      </p:sp>
    </p:spTree>
    <p:extLst>
      <p:ext uri="{BB962C8B-B14F-4D97-AF65-F5344CB8AC3E}">
        <p14:creationId xmlns:p14="http://schemas.microsoft.com/office/powerpoint/2010/main" val="3266393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4976042"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Une réponse à Clark : G. </a:t>
            </a:r>
            <a:r>
              <a:rPr lang="fr-FR" sz="2400" dirty="0" err="1">
                <a:solidFill>
                  <a:schemeClr val="tx2">
                    <a:lumMod val="60000"/>
                    <a:lumOff val="40000"/>
                  </a:schemeClr>
                </a:solidFill>
                <a:latin typeface="Arial" panose="020B0604020202020204" pitchFamily="34" charset="0"/>
                <a:cs typeface="Arial" panose="020B0604020202020204" pitchFamily="34" charset="0"/>
              </a:rPr>
              <a:t>Krumeich</a:t>
            </a:r>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ED3DD49F-0CBA-4DA7-9526-BEB38A521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3220" y="553240"/>
            <a:ext cx="3905109" cy="6444074"/>
          </a:xfrm>
          <a:prstGeom prst="rect">
            <a:avLst/>
          </a:prstGeom>
        </p:spPr>
      </p:pic>
      <p:sp>
        <p:nvSpPr>
          <p:cNvPr id="5" name="ZoneTexte 4">
            <a:extLst>
              <a:ext uri="{FF2B5EF4-FFF2-40B4-BE49-F238E27FC236}">
                <a16:creationId xmlns:a16="http://schemas.microsoft.com/office/drawing/2014/main" id="{55DBF3A8-E237-4177-B3DC-18EF84F7D365}"/>
              </a:ext>
            </a:extLst>
          </p:cNvPr>
          <p:cNvSpPr txBox="1"/>
          <p:nvPr/>
        </p:nvSpPr>
        <p:spPr>
          <a:xfrm>
            <a:off x="619944" y="904070"/>
            <a:ext cx="4392488" cy="5539978"/>
          </a:xfrm>
          <a:prstGeom prst="rect">
            <a:avLst/>
          </a:prstGeom>
          <a:noFill/>
        </p:spPr>
        <p:txBody>
          <a:bodyPr wrap="square" rtlCol="0">
            <a:spAutoFit/>
          </a:bodyPr>
          <a:lstStyle/>
          <a:p>
            <a:r>
              <a:rPr lang="fr-FR" sz="2400" dirty="0"/>
              <a:t>- « (…) il convient de nos jours encore de soutenir que ce fut en effet l'Allemagne, en accord avec l'Autriche-Hongrie, qui mit le feu aux poudres, en juillet 1914. »</a:t>
            </a:r>
          </a:p>
          <a:p>
            <a:r>
              <a:rPr lang="fr-FR" sz="2400" dirty="0"/>
              <a:t> </a:t>
            </a:r>
          </a:p>
          <a:p>
            <a:r>
              <a:rPr lang="fr-FR" sz="2400" dirty="0"/>
              <a:t>- « Mais, à l'encontre de Christopher Clark dont le livre a suscité un énorme intérêt ces derniers temps, je ne peux soutenir que les leaders de l'époque furent tous</a:t>
            </a:r>
          </a:p>
          <a:p>
            <a:r>
              <a:rPr lang="fr-FR" sz="2400" dirty="0"/>
              <a:t>indifféremment des somnambules. »</a:t>
            </a:r>
          </a:p>
          <a:p>
            <a:endParaRPr lang="fr-FR" dirty="0"/>
          </a:p>
        </p:txBody>
      </p:sp>
    </p:spTree>
    <p:extLst>
      <p:ext uri="{BB962C8B-B14F-4D97-AF65-F5344CB8AC3E}">
        <p14:creationId xmlns:p14="http://schemas.microsoft.com/office/powerpoint/2010/main" val="343448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che.media.education.gouv.fr/image/Logo/89/0/logo_reg_aix_marseille_65289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5543"/>
            <a:ext cx="1302271" cy="69823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218" y="6137297"/>
            <a:ext cx="746405" cy="698737"/>
          </a:xfrm>
          <a:prstGeom prst="rect">
            <a:avLst/>
          </a:prstGeom>
        </p:spPr>
      </p:pic>
      <p:sp>
        <p:nvSpPr>
          <p:cNvPr id="9" name="ZoneTexte 8"/>
          <p:cNvSpPr txBox="1"/>
          <p:nvPr/>
        </p:nvSpPr>
        <p:spPr>
          <a:xfrm>
            <a:off x="3253687" y="6290156"/>
            <a:ext cx="5278753" cy="523220"/>
          </a:xfrm>
          <a:prstGeom prst="rect">
            <a:avLst/>
          </a:prstGeom>
          <a:noFill/>
        </p:spPr>
        <p:txBody>
          <a:bodyPr wrap="none" rtlCol="0">
            <a:spAutoFit/>
          </a:bodyPr>
          <a:lstStyle/>
          <a:p>
            <a:r>
              <a:rPr lang="fr-FR" sz="1400" dirty="0">
                <a:solidFill>
                  <a:schemeClr val="tx2">
                    <a:lumMod val="60000"/>
                    <a:lumOff val="40000"/>
                  </a:schemeClr>
                </a:solidFill>
                <a:latin typeface="Arial" panose="020B0604020202020204" pitchFamily="34" charset="0"/>
                <a:cs typeface="Arial" panose="020B0604020202020204" pitchFamily="34" charset="0"/>
              </a:rPr>
              <a:t>Site académique d’histoire-géographie : </a:t>
            </a:r>
            <a:r>
              <a:rPr lang="fr-FR" sz="1400" b="1" dirty="0">
                <a:solidFill>
                  <a:schemeClr val="tx2">
                    <a:lumMod val="60000"/>
                    <a:lumOff val="40000"/>
                  </a:schemeClr>
                </a:solidFill>
                <a:latin typeface="Arial" panose="020B0604020202020204" pitchFamily="34" charset="0"/>
                <a:cs typeface="Arial" panose="020B0604020202020204" pitchFamily="34" charset="0"/>
              </a:rPr>
              <a:t>Terre Ouverte</a:t>
            </a:r>
          </a:p>
          <a:p>
            <a:r>
              <a:rPr lang="fr-FR" sz="1400" dirty="0">
                <a:solidFill>
                  <a:schemeClr val="tx2">
                    <a:lumMod val="60000"/>
                    <a:lumOff val="40000"/>
                  </a:schemeClr>
                </a:solidFill>
                <a:latin typeface="Arial" panose="020B0604020202020204" pitchFamily="34" charset="0"/>
                <a:cs typeface="Arial" panose="020B0604020202020204" pitchFamily="34" charset="0"/>
              </a:rPr>
              <a:t>http://www.pedagogie.ac-aix-marseille.fr/jcms/c_43559/fr/accueil</a:t>
            </a:r>
          </a:p>
        </p:txBody>
      </p:sp>
      <p:sp>
        <p:nvSpPr>
          <p:cNvPr id="12" name="Rectangle 11"/>
          <p:cNvSpPr/>
          <p:nvPr/>
        </p:nvSpPr>
        <p:spPr>
          <a:xfrm>
            <a:off x="35496" y="868066"/>
            <a:ext cx="8712968" cy="72008"/>
          </a:xfrm>
          <a:prstGeom prst="rect">
            <a:avLst/>
          </a:prstGeom>
          <a:gradFill flip="none" rotWithShape="1">
            <a:gsLst>
              <a:gs pos="0">
                <a:schemeClr val="bg1">
                  <a:lumMod val="65000"/>
                </a:schemeClr>
              </a:gs>
              <a:gs pos="50000">
                <a:schemeClr val="bg1">
                  <a:lumMod val="75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p:cNvSpPr/>
          <p:nvPr/>
        </p:nvSpPr>
        <p:spPr>
          <a:xfrm>
            <a:off x="179512" y="159296"/>
            <a:ext cx="63624" cy="6669360"/>
          </a:xfrm>
          <a:prstGeom prst="rect">
            <a:avLst/>
          </a:prstGeom>
          <a:gradFill>
            <a:gsLst>
              <a:gs pos="0">
                <a:schemeClr val="bg1">
                  <a:lumMod val="65000"/>
                </a:schemeClr>
              </a:gs>
              <a:gs pos="0">
                <a:schemeClr val="bg1">
                  <a:lumMod val="65000"/>
                </a:schemeClr>
              </a:gs>
              <a:gs pos="50000">
                <a:schemeClr val="bg1">
                  <a:lumMod val="8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p:cNvSpPr/>
          <p:nvPr/>
        </p:nvSpPr>
        <p:spPr>
          <a:xfrm>
            <a:off x="150590" y="676350"/>
            <a:ext cx="8712968" cy="144016"/>
          </a:xfrm>
          <a:prstGeom prst="rect">
            <a:avLst/>
          </a:prstGeom>
          <a:gradFill flip="none" rotWithShape="1">
            <a:gsLst>
              <a:gs pos="0">
                <a:schemeClr val="tx2">
                  <a:lumMod val="60000"/>
                  <a:lumOff val="40000"/>
                </a:schemeClr>
              </a:gs>
              <a:gs pos="50000">
                <a:schemeClr val="tx2">
                  <a:lumMod val="40000"/>
                  <a:lumOff val="60000"/>
                </a:schemeClr>
              </a:gs>
              <a:gs pos="10000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323528" y="0"/>
            <a:ext cx="216024" cy="6669360"/>
          </a:xfrm>
          <a:prstGeom prst="rect">
            <a:avLst/>
          </a:prstGeom>
          <a:gradFill>
            <a:gsLst>
              <a:gs pos="16000">
                <a:schemeClr val="tx2">
                  <a:lumMod val="60000"/>
                  <a:lumOff val="40000"/>
                </a:schemeClr>
              </a:gs>
              <a:gs pos="0">
                <a:schemeClr val="tx2">
                  <a:lumMod val="60000"/>
                  <a:lumOff val="40000"/>
                </a:schemeClr>
              </a:gs>
              <a:gs pos="50000">
                <a:schemeClr val="tx2">
                  <a:lumMod val="40000"/>
                  <a:lumOff val="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p:cNvSpPr txBox="1"/>
          <p:nvPr/>
        </p:nvSpPr>
        <p:spPr>
          <a:xfrm>
            <a:off x="840929" y="91575"/>
            <a:ext cx="4976042" cy="461665"/>
          </a:xfrm>
          <a:prstGeom prst="rect">
            <a:avLst/>
          </a:prstGeom>
          <a:noFill/>
        </p:spPr>
        <p:txBody>
          <a:bodyPr wrap="none" rtlCol="0">
            <a:spAutoFit/>
          </a:bodyPr>
          <a:lstStyle/>
          <a:p>
            <a:r>
              <a:rPr lang="fr-FR" sz="2400" dirty="0">
                <a:solidFill>
                  <a:schemeClr val="tx2">
                    <a:lumMod val="60000"/>
                    <a:lumOff val="40000"/>
                  </a:schemeClr>
                </a:solidFill>
                <a:latin typeface="Arial" panose="020B0604020202020204" pitchFamily="34" charset="0"/>
                <a:cs typeface="Arial" panose="020B0604020202020204" pitchFamily="34" charset="0"/>
              </a:rPr>
              <a:t>Une réponse à Clark : G. </a:t>
            </a:r>
            <a:r>
              <a:rPr lang="fr-FR" sz="2400" dirty="0" err="1">
                <a:solidFill>
                  <a:schemeClr val="tx2">
                    <a:lumMod val="60000"/>
                    <a:lumOff val="40000"/>
                  </a:schemeClr>
                </a:solidFill>
                <a:latin typeface="Arial" panose="020B0604020202020204" pitchFamily="34" charset="0"/>
                <a:cs typeface="Arial" panose="020B0604020202020204" pitchFamily="34" charset="0"/>
              </a:rPr>
              <a:t>Krumeich</a:t>
            </a:r>
            <a:endParaRPr lang="fr-FR" sz="2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ED3DD49F-0CBA-4DA7-9526-BEB38A5213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0866" y="553240"/>
            <a:ext cx="3905109" cy="6444074"/>
          </a:xfrm>
          <a:prstGeom prst="rect">
            <a:avLst/>
          </a:prstGeom>
        </p:spPr>
      </p:pic>
      <p:sp>
        <p:nvSpPr>
          <p:cNvPr id="5" name="ZoneTexte 4">
            <a:extLst>
              <a:ext uri="{FF2B5EF4-FFF2-40B4-BE49-F238E27FC236}">
                <a16:creationId xmlns:a16="http://schemas.microsoft.com/office/drawing/2014/main" id="{55DBF3A8-E237-4177-B3DC-18EF84F7D365}"/>
              </a:ext>
            </a:extLst>
          </p:cNvPr>
          <p:cNvSpPr txBox="1"/>
          <p:nvPr/>
        </p:nvSpPr>
        <p:spPr>
          <a:xfrm>
            <a:off x="619944" y="904070"/>
            <a:ext cx="4392488" cy="5909310"/>
          </a:xfrm>
          <a:prstGeom prst="rect">
            <a:avLst/>
          </a:prstGeom>
          <a:noFill/>
        </p:spPr>
        <p:txBody>
          <a:bodyPr wrap="square" rtlCol="0">
            <a:spAutoFit/>
          </a:bodyPr>
          <a:lstStyle/>
          <a:p>
            <a:r>
              <a:rPr lang="fr-FR" sz="2400" dirty="0"/>
              <a:t>« Les puissances centrales, l'Autriche-Hongrie et l'Allemagne, ont pressé sur le bouton à un moment où tous les autres pays espéraient encore trouver une solution pacifique à la crise. </a:t>
            </a:r>
          </a:p>
          <a:p>
            <a:endParaRPr lang="fr-FR" sz="2400" dirty="0"/>
          </a:p>
          <a:p>
            <a:r>
              <a:rPr lang="fr-FR" sz="2400" dirty="0"/>
              <a:t>Loin de moi néanmoins l'idée de brosser un portrait en noir et blanc des décideurs des différentes nations. En ce qui concerne la France, Poincaré et Paléologue ont une responsabilité certaine dans le dénouement tragique. »</a:t>
            </a:r>
          </a:p>
          <a:p>
            <a:endParaRPr lang="fr-FR" dirty="0"/>
          </a:p>
        </p:txBody>
      </p:sp>
    </p:spTree>
    <p:extLst>
      <p:ext uri="{BB962C8B-B14F-4D97-AF65-F5344CB8AC3E}">
        <p14:creationId xmlns:p14="http://schemas.microsoft.com/office/powerpoint/2010/main" val="348120524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3076</TotalTime>
  <Words>3179</Words>
  <Application>Microsoft Macintosh PowerPoint</Application>
  <PresentationFormat>Affichage à l'écran (4:3)</PresentationFormat>
  <Paragraphs>209</Paragraphs>
  <Slides>27</Slides>
  <Notes>2</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27</vt:i4>
      </vt:variant>
    </vt:vector>
  </HeadingPairs>
  <TitlesOfParts>
    <vt:vector size="30" baseType="lpstr">
      <vt:lpstr>Arial</vt:lpstr>
      <vt:lpstr>Calibri</vt:lpstr>
      <vt:lpstr>Thème Office</vt:lpstr>
      <vt:lpstr>HGGSP Enseignement de spécialité Terminale  Thème 3 Histoire et mémoires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Prof</dc:creator>
  <cp:lastModifiedBy>mejean isabelle</cp:lastModifiedBy>
  <cp:revision>70</cp:revision>
  <dcterms:created xsi:type="dcterms:W3CDTF">2017-10-08T19:43:48Z</dcterms:created>
  <dcterms:modified xsi:type="dcterms:W3CDTF">2020-07-18T05:31:34Z</dcterms:modified>
</cp:coreProperties>
</file>