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Tableau%20notions%20sciences.pdf" TargetMode="External"/><Relationship Id="rId3" Type="http://schemas.openxmlformats.org/officeDocument/2006/relationships/hyperlink" Target="Projet%20arts%20et%20sciences%20technologie%202.pdf" TargetMode="External"/><Relationship Id="rId7" Type="http://schemas.openxmlformats.org/officeDocument/2006/relationships/hyperlink" Target="Tableau%20arts.pdf" TargetMode="External"/><Relationship Id="rId2" Type="http://schemas.openxmlformats.org/officeDocument/2006/relationships/hyperlink" Target="Projet%20arts%20et%20sciences%20technologie.pdf" TargetMode="External"/><Relationship Id="rId1" Type="http://schemas.openxmlformats.org/officeDocument/2006/relationships/hyperlink" Target="D&#233;fi%20sciences%20et%20projet%20p&#233;dagogique.pdf" TargetMode="External"/><Relationship Id="rId6" Type="http://schemas.openxmlformats.org/officeDocument/2006/relationships/hyperlink" Target="Cahier%20des%20charges%20d&#233;fi%20arts%20et%20sciences.pdf" TargetMode="External"/><Relationship Id="rId11" Type="http://schemas.openxmlformats.org/officeDocument/2006/relationships/hyperlink" Target="Charte%20EAC.pdf" TargetMode="External"/><Relationship Id="rId5" Type="http://schemas.openxmlformats.org/officeDocument/2006/relationships/hyperlink" Target="Projet%20arts%20et%20sciences%20technologie%204.pdf" TargetMode="External"/><Relationship Id="rId10" Type="http://schemas.openxmlformats.org/officeDocument/2006/relationships/hyperlink" Target="Le-r&#233;f&#233;rentiel-du-PEAC-.pdf" TargetMode="External"/><Relationship Id="rId4" Type="http://schemas.openxmlformats.org/officeDocument/2006/relationships/hyperlink" Target="Projet%20arts%20et%20sciences%20technologie%203.pdf" TargetMode="External"/><Relationship Id="rId9" Type="http://schemas.openxmlformats.org/officeDocument/2006/relationships/hyperlink" Target="guide%20PEAC.pdf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Annexe%2040%20-%20Carnet%20notes%20croquis%20C3.pdf" TargetMode="External"/><Relationship Id="rId2" Type="http://schemas.openxmlformats.org/officeDocument/2006/relationships/hyperlink" Target="Annexe%2030%20-%20Carnet%20notes%20croquis%20C2.pdf" TargetMode="External"/><Relationship Id="rId1" Type="http://schemas.openxmlformats.org/officeDocument/2006/relationships/hyperlink" Target="Annexe%2010%20-%20Carnet%20notes%20croquis%20C1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Tableau%20notions%20sciences.pdf" TargetMode="External"/><Relationship Id="rId3" Type="http://schemas.openxmlformats.org/officeDocument/2006/relationships/hyperlink" Target="Projet%20arts%20et%20sciences%20technologie%202.pdf" TargetMode="External"/><Relationship Id="rId7" Type="http://schemas.openxmlformats.org/officeDocument/2006/relationships/hyperlink" Target="Tableau%20arts.pdf" TargetMode="External"/><Relationship Id="rId2" Type="http://schemas.openxmlformats.org/officeDocument/2006/relationships/hyperlink" Target="Projet%20arts%20et%20sciences%20technologie.pdf" TargetMode="External"/><Relationship Id="rId1" Type="http://schemas.openxmlformats.org/officeDocument/2006/relationships/hyperlink" Target="D&#233;fi%20sciences%20et%20projet%20p&#233;dagogique.pdf" TargetMode="External"/><Relationship Id="rId6" Type="http://schemas.openxmlformats.org/officeDocument/2006/relationships/hyperlink" Target="Cahier%20des%20charges%20d&#233;fi%20arts%20et%20sciences.pdf" TargetMode="External"/><Relationship Id="rId11" Type="http://schemas.openxmlformats.org/officeDocument/2006/relationships/hyperlink" Target="Charte%20EAC.pdf" TargetMode="External"/><Relationship Id="rId5" Type="http://schemas.openxmlformats.org/officeDocument/2006/relationships/hyperlink" Target="Projet%20arts%20et%20sciences%20technologie%204.pdf" TargetMode="External"/><Relationship Id="rId10" Type="http://schemas.openxmlformats.org/officeDocument/2006/relationships/hyperlink" Target="Le-r&#233;f&#233;rentiel-du-PEAC-.pdf" TargetMode="External"/><Relationship Id="rId4" Type="http://schemas.openxmlformats.org/officeDocument/2006/relationships/hyperlink" Target="Projet%20arts%20et%20sciences%20technologie%203.pdf" TargetMode="External"/><Relationship Id="rId9" Type="http://schemas.openxmlformats.org/officeDocument/2006/relationships/hyperlink" Target="guide%20PEAC.pdf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Annexe%2040%20-%20Carnet%20notes%20croquis%20C3.pdf" TargetMode="External"/><Relationship Id="rId2" Type="http://schemas.openxmlformats.org/officeDocument/2006/relationships/hyperlink" Target="Annexe%2030%20-%20Carnet%20notes%20croquis%20C2.pdf" TargetMode="External"/><Relationship Id="rId1" Type="http://schemas.openxmlformats.org/officeDocument/2006/relationships/hyperlink" Target="Annexe%2010%20-%20Carnet%20notes%20croquis%20C1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A2C22-84BE-4DE2-936F-756088B11800}" type="doc">
      <dgm:prSet loTypeId="urn:microsoft.com/office/officeart/2005/8/layout/radial4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D59F9793-30E9-4898-BDD6-6AD7388CEC15}">
      <dgm:prSet phldrT="[Texte]"/>
      <dgm:spPr/>
      <dgm:t>
        <a:bodyPr/>
        <a:lstStyle/>
        <a:p>
          <a:r>
            <a:rPr lang="fr-FR" dirty="0"/>
            <a:t>Projet sciences et arts</a:t>
          </a:r>
        </a:p>
      </dgm:t>
    </dgm:pt>
    <dgm:pt modelId="{99BEB9F8-A675-4480-9D24-BD64DAA5D7A5}" type="parTrans" cxnId="{E1831836-6551-4305-BE76-9D95AC429E52}">
      <dgm:prSet/>
      <dgm:spPr/>
      <dgm:t>
        <a:bodyPr/>
        <a:lstStyle/>
        <a:p>
          <a:endParaRPr lang="fr-FR"/>
        </a:p>
      </dgm:t>
    </dgm:pt>
    <dgm:pt modelId="{688ECA23-9F71-442F-9242-FCF8B522E72E}" type="sibTrans" cxnId="{E1831836-6551-4305-BE76-9D95AC429E52}">
      <dgm:prSet/>
      <dgm:spPr/>
      <dgm:t>
        <a:bodyPr/>
        <a:lstStyle/>
        <a:p>
          <a:endParaRPr lang="fr-FR"/>
        </a:p>
      </dgm:t>
    </dgm:pt>
    <dgm:pt modelId="{E86B8B9A-9B74-49CD-BC46-112C36920C72}">
      <dgm:prSet phldrT="[Texte]"/>
      <dgm:spPr/>
      <dgm:t>
        <a:bodyPr/>
        <a:lstStyle/>
        <a:p>
          <a:r>
            <a:rPr lang="fr-FR" dirty="0"/>
            <a:t>Défi sciences et projet </a:t>
          </a:r>
          <a:r>
            <a:rPr lang="fr-FR" dirty="0">
              <a:hlinkClick xmlns:r="http://schemas.openxmlformats.org/officeDocument/2006/relationships" r:id="rId1" action="ppaction://hlinkfile"/>
            </a:rPr>
            <a:t>pédagogique</a:t>
          </a:r>
          <a:endParaRPr lang="fr-FR" dirty="0"/>
        </a:p>
      </dgm:t>
    </dgm:pt>
    <dgm:pt modelId="{2F381C26-1687-4A87-A5CD-C18B73B35911}" type="parTrans" cxnId="{C148D6E0-1492-4042-B0CD-C6EB395245DE}">
      <dgm:prSet/>
      <dgm:spPr>
        <a:solidFill>
          <a:schemeClr val="accent2"/>
        </a:solidFill>
      </dgm:spPr>
      <dgm:t>
        <a:bodyPr/>
        <a:lstStyle/>
        <a:p>
          <a:endParaRPr lang="fr-FR"/>
        </a:p>
      </dgm:t>
    </dgm:pt>
    <dgm:pt modelId="{22A87501-BB53-4667-A2E2-99F8C4C1C2F3}" type="sibTrans" cxnId="{C148D6E0-1492-4042-B0CD-C6EB395245DE}">
      <dgm:prSet/>
      <dgm:spPr/>
      <dgm:t>
        <a:bodyPr/>
        <a:lstStyle/>
        <a:p>
          <a:endParaRPr lang="fr-FR"/>
        </a:p>
      </dgm:t>
    </dgm:pt>
    <dgm:pt modelId="{FF412DD1-03F8-4D4E-B1AA-41D183F81D7D}">
      <dgm:prSet phldrT="[Texte]"/>
      <dgm:spPr/>
      <dgm:t>
        <a:bodyPr/>
        <a:lstStyle/>
        <a:p>
          <a:r>
            <a:rPr lang="fr-FR" dirty="0">
              <a:hlinkClick xmlns:r="http://schemas.openxmlformats.org/officeDocument/2006/relationships" r:id="rId2" action="ppaction://hlinkfile"/>
            </a:rPr>
            <a:t>Projet</a:t>
          </a:r>
          <a:r>
            <a:rPr lang="fr-FR" dirty="0"/>
            <a:t> arts et sciences technologie n°1</a:t>
          </a:r>
        </a:p>
      </dgm:t>
    </dgm:pt>
    <dgm:pt modelId="{3862C1E0-3D73-477F-9B07-FCF0B44F6723}" type="parTrans" cxnId="{4F573743-E3B2-450C-BB84-963EB94BE4C5}">
      <dgm:prSet/>
      <dgm:spPr/>
      <dgm:t>
        <a:bodyPr/>
        <a:lstStyle/>
        <a:p>
          <a:endParaRPr lang="fr-FR"/>
        </a:p>
      </dgm:t>
    </dgm:pt>
    <dgm:pt modelId="{7E796327-FB9F-4F75-A15E-4D836FCF082D}" type="sibTrans" cxnId="{4F573743-E3B2-450C-BB84-963EB94BE4C5}">
      <dgm:prSet/>
      <dgm:spPr/>
      <dgm:t>
        <a:bodyPr/>
        <a:lstStyle/>
        <a:p>
          <a:endParaRPr lang="fr-FR"/>
        </a:p>
      </dgm:t>
    </dgm:pt>
    <dgm:pt modelId="{47526F04-FDA6-48A9-BC4C-0050993052B2}">
      <dgm:prSet phldrT="[Texte]"/>
      <dgm:spPr/>
      <dgm:t>
        <a:bodyPr/>
        <a:lstStyle/>
        <a:p>
          <a:r>
            <a:rPr lang="fr-FR" dirty="0">
              <a:hlinkClick xmlns:r="http://schemas.openxmlformats.org/officeDocument/2006/relationships" r:id="rId3" action="ppaction://hlinkfile"/>
            </a:rPr>
            <a:t>Projet</a:t>
          </a:r>
          <a:r>
            <a:rPr lang="fr-FR" dirty="0"/>
            <a:t> arts et sciences technologie n°2</a:t>
          </a:r>
        </a:p>
      </dgm:t>
    </dgm:pt>
    <dgm:pt modelId="{34B398D7-02FD-40A6-80F2-042F5F9A7E43}" type="parTrans" cxnId="{5B3CF656-4F51-4EB2-825B-007CEF77EED2}">
      <dgm:prSet/>
      <dgm:spPr/>
      <dgm:t>
        <a:bodyPr/>
        <a:lstStyle/>
        <a:p>
          <a:endParaRPr lang="fr-FR"/>
        </a:p>
      </dgm:t>
    </dgm:pt>
    <dgm:pt modelId="{C39525D3-0ED7-4B61-BB06-A532A0B84D9D}" type="sibTrans" cxnId="{5B3CF656-4F51-4EB2-825B-007CEF77EED2}">
      <dgm:prSet/>
      <dgm:spPr/>
      <dgm:t>
        <a:bodyPr/>
        <a:lstStyle/>
        <a:p>
          <a:endParaRPr lang="fr-FR"/>
        </a:p>
      </dgm:t>
    </dgm:pt>
    <dgm:pt modelId="{B54E2C35-FF22-409A-AC88-02051846EF6B}">
      <dgm:prSet phldrT="[Texte]"/>
      <dgm:spPr/>
      <dgm:t>
        <a:bodyPr/>
        <a:lstStyle/>
        <a:p>
          <a:r>
            <a:rPr lang="fr-FR" dirty="0">
              <a:hlinkClick xmlns:r="http://schemas.openxmlformats.org/officeDocument/2006/relationships" r:id="rId4" action="ppaction://hlinkfile"/>
            </a:rPr>
            <a:t>Projet</a:t>
          </a:r>
          <a:r>
            <a:rPr lang="fr-FR" dirty="0"/>
            <a:t> arts et sciences technologie n°3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file"/>
          </dgm14:cNvPr>
        </a:ext>
      </dgm:extLst>
    </dgm:pt>
    <dgm:pt modelId="{F77892CF-92CC-4A7A-A774-977E698CD899}" type="parTrans" cxnId="{8144DFB9-F80E-48F8-98DF-75FA7FFC3E9C}">
      <dgm:prSet/>
      <dgm:spPr/>
      <dgm:t>
        <a:bodyPr/>
        <a:lstStyle/>
        <a:p>
          <a:endParaRPr lang="fr-FR"/>
        </a:p>
      </dgm:t>
    </dgm:pt>
    <dgm:pt modelId="{C734FE81-F859-4960-A903-0F9C6F041545}" type="sibTrans" cxnId="{8144DFB9-F80E-48F8-98DF-75FA7FFC3E9C}">
      <dgm:prSet/>
      <dgm:spPr/>
      <dgm:t>
        <a:bodyPr/>
        <a:lstStyle/>
        <a:p>
          <a:endParaRPr lang="fr-FR"/>
        </a:p>
      </dgm:t>
    </dgm:pt>
    <dgm:pt modelId="{1AE76A27-F70D-496E-B1B8-EBA6E5A7178C}">
      <dgm:prSet phldrT="[Texte]"/>
      <dgm:spPr/>
      <dgm:t>
        <a:bodyPr/>
        <a:lstStyle/>
        <a:p>
          <a:r>
            <a:rPr lang="fr-FR" dirty="0">
              <a:hlinkClick xmlns:r="http://schemas.openxmlformats.org/officeDocument/2006/relationships" r:id="rId5" action="ppaction://hlinkfile"/>
            </a:rPr>
            <a:t>Projet</a:t>
          </a:r>
          <a:r>
            <a:rPr lang="fr-FR" dirty="0"/>
            <a:t> arts et sciences technologie n°4</a:t>
          </a:r>
        </a:p>
      </dgm:t>
    </dgm:pt>
    <dgm:pt modelId="{4D263E3C-B272-4E62-9DBE-EBF0B7BDEB74}" type="parTrans" cxnId="{7B296402-2F43-461C-BE6C-67AB04BE83C8}">
      <dgm:prSet/>
      <dgm:spPr/>
      <dgm:t>
        <a:bodyPr/>
        <a:lstStyle/>
        <a:p>
          <a:endParaRPr lang="fr-FR"/>
        </a:p>
      </dgm:t>
    </dgm:pt>
    <dgm:pt modelId="{8CE4B562-76BA-4681-9494-DD9F4D13CAE2}" type="sibTrans" cxnId="{7B296402-2F43-461C-BE6C-67AB04BE83C8}">
      <dgm:prSet/>
      <dgm:spPr/>
      <dgm:t>
        <a:bodyPr/>
        <a:lstStyle/>
        <a:p>
          <a:endParaRPr lang="fr-FR"/>
        </a:p>
      </dgm:t>
    </dgm:pt>
    <dgm:pt modelId="{4292F8F4-DFDC-4E74-88C9-6636615F77C4}">
      <dgm:prSet phldrT="[Texte]"/>
      <dgm:spPr/>
      <dgm:t>
        <a:bodyPr/>
        <a:lstStyle/>
        <a:p>
          <a:r>
            <a:rPr lang="fr-FR" dirty="0">
              <a:hlinkClick xmlns:r="http://schemas.openxmlformats.org/officeDocument/2006/relationships" r:id="rId6" action="ppaction://hlinkfile"/>
            </a:rPr>
            <a:t>Cahier</a:t>
          </a:r>
          <a:r>
            <a:rPr lang="fr-FR" dirty="0"/>
            <a:t> des charges</a:t>
          </a:r>
        </a:p>
      </dgm:t>
    </dgm:pt>
    <dgm:pt modelId="{188BAFD7-6A9B-4CB8-8666-5422C118578C}" type="parTrans" cxnId="{903076D8-73A5-4FB7-823D-EA5D88233C25}">
      <dgm:prSet/>
      <dgm:spPr/>
      <dgm:t>
        <a:bodyPr/>
        <a:lstStyle/>
        <a:p>
          <a:endParaRPr lang="fr-FR"/>
        </a:p>
      </dgm:t>
    </dgm:pt>
    <dgm:pt modelId="{215C7BD7-ED6D-40E1-9663-DCBC0D87AF5D}" type="sibTrans" cxnId="{903076D8-73A5-4FB7-823D-EA5D88233C25}">
      <dgm:prSet/>
      <dgm:spPr/>
      <dgm:t>
        <a:bodyPr/>
        <a:lstStyle/>
        <a:p>
          <a:endParaRPr lang="fr-FR"/>
        </a:p>
      </dgm:t>
    </dgm:pt>
    <dgm:pt modelId="{EB7ED57F-F677-4E87-81A5-2E902F21EE31}">
      <dgm:prSet phldrT="[Texte]"/>
      <dgm:spPr/>
      <dgm:t>
        <a:bodyPr/>
        <a:lstStyle/>
        <a:p>
          <a:r>
            <a:rPr lang="fr-FR" dirty="0">
              <a:hlinkClick xmlns:r="http://schemas.openxmlformats.org/officeDocument/2006/relationships" r:id="rId7" action="ppaction://hlinkfile"/>
            </a:rPr>
            <a:t>Tableau</a:t>
          </a:r>
          <a:r>
            <a:rPr lang="fr-FR" dirty="0"/>
            <a:t> des correspondances n° 1 notions artistiques</a:t>
          </a:r>
        </a:p>
      </dgm:t>
    </dgm:pt>
    <dgm:pt modelId="{FB591D1F-7C3E-427D-BE5E-5A7A92BB2AB4}" type="parTrans" cxnId="{762164F7-3046-4305-92D1-C18B02CD2F05}">
      <dgm:prSet/>
      <dgm:spPr/>
      <dgm:t>
        <a:bodyPr/>
        <a:lstStyle/>
        <a:p>
          <a:endParaRPr lang="fr-FR"/>
        </a:p>
      </dgm:t>
    </dgm:pt>
    <dgm:pt modelId="{9E8645DA-B135-4603-ADA0-F3CED61B5880}" type="sibTrans" cxnId="{762164F7-3046-4305-92D1-C18B02CD2F05}">
      <dgm:prSet/>
      <dgm:spPr/>
      <dgm:t>
        <a:bodyPr/>
        <a:lstStyle/>
        <a:p>
          <a:endParaRPr lang="fr-FR"/>
        </a:p>
      </dgm:t>
    </dgm:pt>
    <dgm:pt modelId="{3970BF99-2736-4723-80A8-0491965B6879}">
      <dgm:prSet phldrT="[Texte]"/>
      <dgm:spPr/>
      <dgm:t>
        <a:bodyPr/>
        <a:lstStyle/>
        <a:p>
          <a:r>
            <a:rPr lang="fr-FR" dirty="0">
              <a:hlinkClick xmlns:r="http://schemas.openxmlformats.org/officeDocument/2006/relationships" r:id="rId8" action="ppaction://hlinkfile"/>
            </a:rPr>
            <a:t>Tableau</a:t>
          </a:r>
          <a:r>
            <a:rPr lang="fr-FR" dirty="0"/>
            <a:t> des correspondances n° 2 notions scientifiques et technologiques</a:t>
          </a:r>
        </a:p>
      </dgm:t>
    </dgm:pt>
    <dgm:pt modelId="{32FCBDC9-AA81-4BA1-9A33-1FD9433ECF84}" type="parTrans" cxnId="{93DD29F7-4215-4DD5-B3B8-683B25765797}">
      <dgm:prSet/>
      <dgm:spPr/>
      <dgm:t>
        <a:bodyPr/>
        <a:lstStyle/>
        <a:p>
          <a:endParaRPr lang="fr-FR"/>
        </a:p>
      </dgm:t>
    </dgm:pt>
    <dgm:pt modelId="{0968431A-AE91-49C2-A117-1E9B07C2E659}" type="sibTrans" cxnId="{93DD29F7-4215-4DD5-B3B8-683B25765797}">
      <dgm:prSet/>
      <dgm:spPr/>
      <dgm:t>
        <a:bodyPr/>
        <a:lstStyle/>
        <a:p>
          <a:endParaRPr lang="fr-FR"/>
        </a:p>
      </dgm:t>
    </dgm:pt>
    <dgm:pt modelId="{F53501EF-CC6F-4554-A506-D40E341D3BCF}">
      <dgm:prSet phldrT="[Texte]"/>
      <dgm:spPr/>
      <dgm:t>
        <a:bodyPr/>
        <a:lstStyle/>
        <a:p>
          <a:r>
            <a:rPr lang="fr-FR" dirty="0"/>
            <a:t>Documents officiels: </a:t>
          </a:r>
          <a:r>
            <a:rPr lang="fr-FR" dirty="0">
              <a:hlinkClick xmlns:r="http://schemas.openxmlformats.org/officeDocument/2006/relationships" r:id="rId9" action="ppaction://hlinkfile"/>
            </a:rPr>
            <a:t>Guide</a:t>
          </a:r>
          <a:r>
            <a:rPr lang="fr-FR" dirty="0"/>
            <a:t> PEAC, </a:t>
          </a:r>
          <a:r>
            <a:rPr lang="fr-FR" dirty="0">
              <a:hlinkClick xmlns:r="http://schemas.openxmlformats.org/officeDocument/2006/relationships" r:id="rId10" action="ppaction://hlinkfile"/>
            </a:rPr>
            <a:t>Référentiels</a:t>
          </a:r>
          <a:r>
            <a:rPr lang="fr-FR" dirty="0"/>
            <a:t>,  </a:t>
          </a:r>
          <a:r>
            <a:rPr lang="fr-FR" dirty="0">
              <a:hlinkClick xmlns:r="http://schemas.openxmlformats.org/officeDocument/2006/relationships" r:id="rId11" action="ppaction://hlinkfile"/>
            </a:rPr>
            <a:t>Charte</a:t>
          </a:r>
          <a:r>
            <a:rPr lang="fr-FR" dirty="0"/>
            <a:t> 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0" action="ppaction://hlinkfile"/>
          </dgm14:cNvPr>
        </a:ext>
      </dgm:extLst>
    </dgm:pt>
    <dgm:pt modelId="{CCEE8AC7-8CA3-4D5A-A075-4927B9FFFDDB}" type="parTrans" cxnId="{E1A0C48A-138D-4E7F-9597-F2B0D35DBC43}">
      <dgm:prSet/>
      <dgm:spPr/>
      <dgm:t>
        <a:bodyPr/>
        <a:lstStyle/>
        <a:p>
          <a:endParaRPr lang="fr-FR"/>
        </a:p>
      </dgm:t>
    </dgm:pt>
    <dgm:pt modelId="{099A920D-70E0-4AF7-935A-9A61904328E0}" type="sibTrans" cxnId="{E1A0C48A-138D-4E7F-9597-F2B0D35DBC43}">
      <dgm:prSet/>
      <dgm:spPr/>
      <dgm:t>
        <a:bodyPr/>
        <a:lstStyle/>
        <a:p>
          <a:endParaRPr lang="fr-FR"/>
        </a:p>
      </dgm:t>
    </dgm:pt>
    <dgm:pt modelId="{D4CD09D1-3F67-40E7-9F0D-46A9436669AB}">
      <dgm:prSet phldrT="[Texte]"/>
      <dgm:spPr/>
      <dgm:t>
        <a:bodyPr/>
        <a:lstStyle/>
        <a:p>
          <a:endParaRPr lang="fr-FR" dirty="0"/>
        </a:p>
      </dgm:t>
    </dgm:pt>
    <dgm:pt modelId="{D641F022-D399-47FE-8553-8EF809C5ABAC}" type="parTrans" cxnId="{C1640CD0-BE1D-4FEE-847D-8C41FB5D94C7}">
      <dgm:prSet/>
      <dgm:spPr/>
      <dgm:t>
        <a:bodyPr/>
        <a:lstStyle/>
        <a:p>
          <a:endParaRPr lang="fr-FR"/>
        </a:p>
      </dgm:t>
    </dgm:pt>
    <dgm:pt modelId="{451C27A5-AA15-49F8-8F73-EEADF9CC1BC5}" type="sibTrans" cxnId="{C1640CD0-BE1D-4FEE-847D-8C41FB5D94C7}">
      <dgm:prSet/>
      <dgm:spPr/>
      <dgm:t>
        <a:bodyPr/>
        <a:lstStyle/>
        <a:p>
          <a:endParaRPr lang="fr-FR"/>
        </a:p>
      </dgm:t>
    </dgm:pt>
    <dgm:pt modelId="{38862DFF-B8CA-40FD-BC3D-D9FA2ED16113}" type="pres">
      <dgm:prSet presAssocID="{8FEA2C22-84BE-4DE2-936F-756088B1180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5EAB86-F955-48AC-A987-639DAE181FA6}" type="pres">
      <dgm:prSet presAssocID="{D59F9793-30E9-4898-BDD6-6AD7388CEC15}" presName="centerShape" presStyleLbl="node0" presStyleIdx="0" presStyleCnt="1"/>
      <dgm:spPr/>
    </dgm:pt>
    <dgm:pt modelId="{1ADCD8E9-4B02-4837-B909-9538A0667535}" type="pres">
      <dgm:prSet presAssocID="{2F381C26-1687-4A87-A5CD-C18B73B35911}" presName="parTrans" presStyleLbl="bgSibTrans2D1" presStyleIdx="0" presStyleCnt="9" custLinFactNeighborX="805" custLinFactNeighborY="7371"/>
      <dgm:spPr/>
    </dgm:pt>
    <dgm:pt modelId="{43E8822B-811C-4567-BF64-79CF8F2672FC}" type="pres">
      <dgm:prSet presAssocID="{E86B8B9A-9B74-49CD-BC46-112C36920C72}" presName="node" presStyleLbl="node1" presStyleIdx="0" presStyleCnt="9">
        <dgm:presLayoutVars>
          <dgm:bulletEnabled val="1"/>
        </dgm:presLayoutVars>
      </dgm:prSet>
      <dgm:spPr/>
    </dgm:pt>
    <dgm:pt modelId="{DA262E18-F367-4FE2-9DE0-F9CB6BB16D9E}" type="pres">
      <dgm:prSet presAssocID="{3862C1E0-3D73-477F-9B07-FCF0B44F6723}" presName="parTrans" presStyleLbl="bgSibTrans2D1" presStyleIdx="1" presStyleCnt="9"/>
      <dgm:spPr/>
    </dgm:pt>
    <dgm:pt modelId="{A1F1F88C-143F-4715-9D4A-2D3406E0D2DB}" type="pres">
      <dgm:prSet presAssocID="{FF412DD1-03F8-4D4E-B1AA-41D183F81D7D}" presName="node" presStyleLbl="node1" presStyleIdx="1" presStyleCnt="9" custRadScaleRad="113148" custRadScaleInc="2682">
        <dgm:presLayoutVars>
          <dgm:bulletEnabled val="1"/>
        </dgm:presLayoutVars>
      </dgm:prSet>
      <dgm:spPr/>
    </dgm:pt>
    <dgm:pt modelId="{4A0874E4-A495-4DB5-862F-E633A361D8F3}" type="pres">
      <dgm:prSet presAssocID="{34B398D7-02FD-40A6-80F2-042F5F9A7E43}" presName="parTrans" presStyleLbl="bgSibTrans2D1" presStyleIdx="2" presStyleCnt="9"/>
      <dgm:spPr/>
    </dgm:pt>
    <dgm:pt modelId="{BEDD14C3-D0BD-42E4-9EED-C9EB014C3C23}" type="pres">
      <dgm:prSet presAssocID="{47526F04-FDA6-48A9-BC4C-0050993052B2}" presName="node" presStyleLbl="node1" presStyleIdx="2" presStyleCnt="9">
        <dgm:presLayoutVars>
          <dgm:bulletEnabled val="1"/>
        </dgm:presLayoutVars>
      </dgm:prSet>
      <dgm:spPr/>
    </dgm:pt>
    <dgm:pt modelId="{BBBAB44F-FDF8-448D-A92C-B1962560DFFB}" type="pres">
      <dgm:prSet presAssocID="{F77892CF-92CC-4A7A-A774-977E698CD899}" presName="parTrans" presStyleLbl="bgSibTrans2D1" presStyleIdx="3" presStyleCnt="9"/>
      <dgm:spPr/>
    </dgm:pt>
    <dgm:pt modelId="{FB11F4E2-8DFD-472A-9E72-4598377AA58D}" type="pres">
      <dgm:prSet presAssocID="{B54E2C35-FF22-409A-AC88-02051846EF6B}" presName="node" presStyleLbl="node1" presStyleIdx="3" presStyleCnt="9" custRadScaleRad="98513" custRadScaleInc="937">
        <dgm:presLayoutVars>
          <dgm:bulletEnabled val="1"/>
        </dgm:presLayoutVars>
      </dgm:prSet>
      <dgm:spPr/>
    </dgm:pt>
    <dgm:pt modelId="{FA82EF9E-8850-4749-B82D-F53CAAEEB7B2}" type="pres">
      <dgm:prSet presAssocID="{4D263E3C-B272-4E62-9DBE-EBF0B7BDEB74}" presName="parTrans" presStyleLbl="bgSibTrans2D1" presStyleIdx="4" presStyleCnt="9"/>
      <dgm:spPr/>
    </dgm:pt>
    <dgm:pt modelId="{91AD6A1D-B819-4D81-B272-838AB1BF341F}" type="pres">
      <dgm:prSet presAssocID="{1AE76A27-F70D-496E-B1B8-EBA6E5A7178C}" presName="node" presStyleLbl="node1" presStyleIdx="4" presStyleCnt="9" custRadScaleRad="99776" custRadScaleInc="-6882">
        <dgm:presLayoutVars>
          <dgm:bulletEnabled val="1"/>
        </dgm:presLayoutVars>
      </dgm:prSet>
      <dgm:spPr/>
    </dgm:pt>
    <dgm:pt modelId="{79586291-0196-4E27-B589-67029C50D692}" type="pres">
      <dgm:prSet presAssocID="{188BAFD7-6A9B-4CB8-8666-5422C118578C}" presName="parTrans" presStyleLbl="bgSibTrans2D1" presStyleIdx="5" presStyleCnt="9"/>
      <dgm:spPr/>
    </dgm:pt>
    <dgm:pt modelId="{A319F42E-E26D-46EF-97D8-75555FF81439}" type="pres">
      <dgm:prSet presAssocID="{4292F8F4-DFDC-4E74-88C9-6636615F77C4}" presName="node" presStyleLbl="node1" presStyleIdx="5" presStyleCnt="9">
        <dgm:presLayoutVars>
          <dgm:bulletEnabled val="1"/>
        </dgm:presLayoutVars>
      </dgm:prSet>
      <dgm:spPr/>
    </dgm:pt>
    <dgm:pt modelId="{A7AEB286-2D6F-47B5-87DC-29BB35337C82}" type="pres">
      <dgm:prSet presAssocID="{FB591D1F-7C3E-427D-BE5E-5A7A92BB2AB4}" presName="parTrans" presStyleLbl="bgSibTrans2D1" presStyleIdx="6" presStyleCnt="9"/>
      <dgm:spPr/>
    </dgm:pt>
    <dgm:pt modelId="{83D92035-460B-4193-9F61-0B98D809BED5}" type="pres">
      <dgm:prSet presAssocID="{EB7ED57F-F677-4E87-81A5-2E902F21EE31}" presName="node" presStyleLbl="node1" presStyleIdx="6" presStyleCnt="9">
        <dgm:presLayoutVars>
          <dgm:bulletEnabled val="1"/>
        </dgm:presLayoutVars>
      </dgm:prSet>
      <dgm:spPr/>
    </dgm:pt>
    <dgm:pt modelId="{DDEFEFFD-B197-4494-90C0-C1B145900820}" type="pres">
      <dgm:prSet presAssocID="{32FCBDC9-AA81-4BA1-9A33-1FD9433ECF84}" presName="parTrans" presStyleLbl="bgSibTrans2D1" presStyleIdx="7" presStyleCnt="9"/>
      <dgm:spPr/>
    </dgm:pt>
    <dgm:pt modelId="{AD5DDFC2-28F7-4A14-BDE6-57BAA0236A35}" type="pres">
      <dgm:prSet presAssocID="{3970BF99-2736-4723-80A8-0491965B6879}" presName="node" presStyleLbl="node1" presStyleIdx="7" presStyleCnt="9">
        <dgm:presLayoutVars>
          <dgm:bulletEnabled val="1"/>
        </dgm:presLayoutVars>
      </dgm:prSet>
      <dgm:spPr/>
    </dgm:pt>
    <dgm:pt modelId="{410F34C0-EE4A-4DF2-89E1-DB722CDBFD0D}" type="pres">
      <dgm:prSet presAssocID="{CCEE8AC7-8CA3-4D5A-A075-4927B9FFFDDB}" presName="parTrans" presStyleLbl="bgSibTrans2D1" presStyleIdx="8" presStyleCnt="9"/>
      <dgm:spPr/>
    </dgm:pt>
    <dgm:pt modelId="{C320CE73-A282-4F74-8650-11B333BDA2B0}" type="pres">
      <dgm:prSet presAssocID="{F53501EF-CC6F-4554-A506-D40E341D3BCF}" presName="node" presStyleLbl="node1" presStyleIdx="8" presStyleCnt="9">
        <dgm:presLayoutVars>
          <dgm:bulletEnabled val="1"/>
        </dgm:presLayoutVars>
      </dgm:prSet>
      <dgm:spPr/>
    </dgm:pt>
  </dgm:ptLst>
  <dgm:cxnLst>
    <dgm:cxn modelId="{7B296402-2F43-461C-BE6C-67AB04BE83C8}" srcId="{D59F9793-30E9-4898-BDD6-6AD7388CEC15}" destId="{1AE76A27-F70D-496E-B1B8-EBA6E5A7178C}" srcOrd="4" destOrd="0" parTransId="{4D263E3C-B272-4E62-9DBE-EBF0B7BDEB74}" sibTransId="{8CE4B562-76BA-4681-9494-DD9F4D13CAE2}"/>
    <dgm:cxn modelId="{EF1D4B0B-B3E5-4433-AD52-C8D8890AA311}" type="presOf" srcId="{3970BF99-2736-4723-80A8-0491965B6879}" destId="{AD5DDFC2-28F7-4A14-BDE6-57BAA0236A35}" srcOrd="0" destOrd="0" presId="urn:microsoft.com/office/officeart/2005/8/layout/radial4"/>
    <dgm:cxn modelId="{DCC0C40F-FFAF-490F-8203-AADD7F98F483}" type="presOf" srcId="{D59F9793-30E9-4898-BDD6-6AD7388CEC15}" destId="{B35EAB86-F955-48AC-A987-639DAE181FA6}" srcOrd="0" destOrd="0" presId="urn:microsoft.com/office/officeart/2005/8/layout/radial4"/>
    <dgm:cxn modelId="{0187781E-3848-4D28-A73E-D1423616D0BB}" type="presOf" srcId="{EB7ED57F-F677-4E87-81A5-2E902F21EE31}" destId="{83D92035-460B-4193-9F61-0B98D809BED5}" srcOrd="0" destOrd="0" presId="urn:microsoft.com/office/officeart/2005/8/layout/radial4"/>
    <dgm:cxn modelId="{934F0D24-CB3C-40A9-8191-77F481080EE0}" type="presOf" srcId="{34B398D7-02FD-40A6-80F2-042F5F9A7E43}" destId="{4A0874E4-A495-4DB5-862F-E633A361D8F3}" srcOrd="0" destOrd="0" presId="urn:microsoft.com/office/officeart/2005/8/layout/radial4"/>
    <dgm:cxn modelId="{E1831836-6551-4305-BE76-9D95AC429E52}" srcId="{8FEA2C22-84BE-4DE2-936F-756088B11800}" destId="{D59F9793-30E9-4898-BDD6-6AD7388CEC15}" srcOrd="0" destOrd="0" parTransId="{99BEB9F8-A675-4480-9D24-BD64DAA5D7A5}" sibTransId="{688ECA23-9F71-442F-9242-FCF8B522E72E}"/>
    <dgm:cxn modelId="{BB40BA36-BD1C-48C6-8ABF-66923E043588}" type="presOf" srcId="{E86B8B9A-9B74-49CD-BC46-112C36920C72}" destId="{43E8822B-811C-4567-BF64-79CF8F2672FC}" srcOrd="0" destOrd="0" presId="urn:microsoft.com/office/officeart/2005/8/layout/radial4"/>
    <dgm:cxn modelId="{E4E4A039-5530-4391-82D0-0B20D611AEC6}" type="presOf" srcId="{3862C1E0-3D73-477F-9B07-FCF0B44F6723}" destId="{DA262E18-F367-4FE2-9DE0-F9CB6BB16D9E}" srcOrd="0" destOrd="0" presId="urn:microsoft.com/office/officeart/2005/8/layout/radial4"/>
    <dgm:cxn modelId="{C771373C-90A7-4840-B3AF-06D62A99F5EA}" type="presOf" srcId="{FF412DD1-03F8-4D4E-B1AA-41D183F81D7D}" destId="{A1F1F88C-143F-4715-9D4A-2D3406E0D2DB}" srcOrd="0" destOrd="0" presId="urn:microsoft.com/office/officeart/2005/8/layout/radial4"/>
    <dgm:cxn modelId="{705F853D-76B2-4F58-B112-354947278A4C}" type="presOf" srcId="{B54E2C35-FF22-409A-AC88-02051846EF6B}" destId="{FB11F4E2-8DFD-472A-9E72-4598377AA58D}" srcOrd="0" destOrd="0" presId="urn:microsoft.com/office/officeart/2005/8/layout/radial4"/>
    <dgm:cxn modelId="{4F573743-E3B2-450C-BB84-963EB94BE4C5}" srcId="{D59F9793-30E9-4898-BDD6-6AD7388CEC15}" destId="{FF412DD1-03F8-4D4E-B1AA-41D183F81D7D}" srcOrd="1" destOrd="0" parTransId="{3862C1E0-3D73-477F-9B07-FCF0B44F6723}" sibTransId="{7E796327-FB9F-4F75-A15E-4D836FCF082D}"/>
    <dgm:cxn modelId="{9D1FFC63-1A49-4BFC-9BE6-76C10ADB5266}" type="presOf" srcId="{CCEE8AC7-8CA3-4D5A-A075-4927B9FFFDDB}" destId="{410F34C0-EE4A-4DF2-89E1-DB722CDBFD0D}" srcOrd="0" destOrd="0" presId="urn:microsoft.com/office/officeart/2005/8/layout/radial4"/>
    <dgm:cxn modelId="{9918FF4B-4EAE-443B-B064-8D50E7E92477}" type="presOf" srcId="{4D263E3C-B272-4E62-9DBE-EBF0B7BDEB74}" destId="{FA82EF9E-8850-4749-B82D-F53CAAEEB7B2}" srcOrd="0" destOrd="0" presId="urn:microsoft.com/office/officeart/2005/8/layout/radial4"/>
    <dgm:cxn modelId="{1FF6E16E-1762-46B3-9EF9-3F019D7D021C}" type="presOf" srcId="{32FCBDC9-AA81-4BA1-9A33-1FD9433ECF84}" destId="{DDEFEFFD-B197-4494-90C0-C1B145900820}" srcOrd="0" destOrd="0" presId="urn:microsoft.com/office/officeart/2005/8/layout/radial4"/>
    <dgm:cxn modelId="{8A54D251-09A9-43BE-B296-F00A5AA8F45A}" type="presOf" srcId="{4292F8F4-DFDC-4E74-88C9-6636615F77C4}" destId="{A319F42E-E26D-46EF-97D8-75555FF81439}" srcOrd="0" destOrd="0" presId="urn:microsoft.com/office/officeart/2005/8/layout/radial4"/>
    <dgm:cxn modelId="{5B3CF656-4F51-4EB2-825B-007CEF77EED2}" srcId="{D59F9793-30E9-4898-BDD6-6AD7388CEC15}" destId="{47526F04-FDA6-48A9-BC4C-0050993052B2}" srcOrd="2" destOrd="0" parTransId="{34B398D7-02FD-40A6-80F2-042F5F9A7E43}" sibTransId="{C39525D3-0ED7-4B61-BB06-A532A0B84D9D}"/>
    <dgm:cxn modelId="{8F216A57-69BD-4A79-A42E-B78755C3EECE}" type="presOf" srcId="{FB591D1F-7C3E-427D-BE5E-5A7A92BB2AB4}" destId="{A7AEB286-2D6F-47B5-87DC-29BB35337C82}" srcOrd="0" destOrd="0" presId="urn:microsoft.com/office/officeart/2005/8/layout/radial4"/>
    <dgm:cxn modelId="{92F05E83-9B18-4821-9381-969372E0C3D5}" type="presOf" srcId="{2F381C26-1687-4A87-A5CD-C18B73B35911}" destId="{1ADCD8E9-4B02-4837-B909-9538A0667535}" srcOrd="0" destOrd="0" presId="urn:microsoft.com/office/officeart/2005/8/layout/radial4"/>
    <dgm:cxn modelId="{E1A0C48A-138D-4E7F-9597-F2B0D35DBC43}" srcId="{D59F9793-30E9-4898-BDD6-6AD7388CEC15}" destId="{F53501EF-CC6F-4554-A506-D40E341D3BCF}" srcOrd="8" destOrd="0" parTransId="{CCEE8AC7-8CA3-4D5A-A075-4927B9FFFDDB}" sibTransId="{099A920D-70E0-4AF7-935A-9A61904328E0}"/>
    <dgm:cxn modelId="{8721868B-807C-477D-94FF-0F8E5636BB0A}" type="presOf" srcId="{47526F04-FDA6-48A9-BC4C-0050993052B2}" destId="{BEDD14C3-D0BD-42E4-9EED-C9EB014C3C23}" srcOrd="0" destOrd="0" presId="urn:microsoft.com/office/officeart/2005/8/layout/radial4"/>
    <dgm:cxn modelId="{E884A692-4360-4424-93D6-F1F95754DA8D}" type="presOf" srcId="{188BAFD7-6A9B-4CB8-8666-5422C118578C}" destId="{79586291-0196-4E27-B589-67029C50D692}" srcOrd="0" destOrd="0" presId="urn:microsoft.com/office/officeart/2005/8/layout/radial4"/>
    <dgm:cxn modelId="{6EE7CB9E-ACCA-4D8C-B4E3-3BC2D131E116}" type="presOf" srcId="{F77892CF-92CC-4A7A-A774-977E698CD899}" destId="{BBBAB44F-FDF8-448D-A92C-B1962560DFFB}" srcOrd="0" destOrd="0" presId="urn:microsoft.com/office/officeart/2005/8/layout/radial4"/>
    <dgm:cxn modelId="{6DC524B4-8C58-4663-B9BC-87AB03111925}" type="presOf" srcId="{8FEA2C22-84BE-4DE2-936F-756088B11800}" destId="{38862DFF-B8CA-40FD-BC3D-D9FA2ED16113}" srcOrd="0" destOrd="0" presId="urn:microsoft.com/office/officeart/2005/8/layout/radial4"/>
    <dgm:cxn modelId="{E1A442B8-1394-4E3E-9577-F0AC026113CA}" type="presOf" srcId="{1AE76A27-F70D-496E-B1B8-EBA6E5A7178C}" destId="{91AD6A1D-B819-4D81-B272-838AB1BF341F}" srcOrd="0" destOrd="0" presId="urn:microsoft.com/office/officeart/2005/8/layout/radial4"/>
    <dgm:cxn modelId="{8144DFB9-F80E-48F8-98DF-75FA7FFC3E9C}" srcId="{D59F9793-30E9-4898-BDD6-6AD7388CEC15}" destId="{B54E2C35-FF22-409A-AC88-02051846EF6B}" srcOrd="3" destOrd="0" parTransId="{F77892CF-92CC-4A7A-A774-977E698CD899}" sibTransId="{C734FE81-F859-4960-A903-0F9C6F041545}"/>
    <dgm:cxn modelId="{C1640CD0-BE1D-4FEE-847D-8C41FB5D94C7}" srcId="{8FEA2C22-84BE-4DE2-936F-756088B11800}" destId="{D4CD09D1-3F67-40E7-9F0D-46A9436669AB}" srcOrd="1" destOrd="0" parTransId="{D641F022-D399-47FE-8553-8EF809C5ABAC}" sibTransId="{451C27A5-AA15-49F8-8F73-EEADF9CC1BC5}"/>
    <dgm:cxn modelId="{903076D8-73A5-4FB7-823D-EA5D88233C25}" srcId="{D59F9793-30E9-4898-BDD6-6AD7388CEC15}" destId="{4292F8F4-DFDC-4E74-88C9-6636615F77C4}" srcOrd="5" destOrd="0" parTransId="{188BAFD7-6A9B-4CB8-8666-5422C118578C}" sibTransId="{215C7BD7-ED6D-40E1-9663-DCBC0D87AF5D}"/>
    <dgm:cxn modelId="{1D625BDE-B917-44B4-9436-29EF39004FF0}" type="presOf" srcId="{F53501EF-CC6F-4554-A506-D40E341D3BCF}" destId="{C320CE73-A282-4F74-8650-11B333BDA2B0}" srcOrd="0" destOrd="0" presId="urn:microsoft.com/office/officeart/2005/8/layout/radial4"/>
    <dgm:cxn modelId="{C148D6E0-1492-4042-B0CD-C6EB395245DE}" srcId="{D59F9793-30E9-4898-BDD6-6AD7388CEC15}" destId="{E86B8B9A-9B74-49CD-BC46-112C36920C72}" srcOrd="0" destOrd="0" parTransId="{2F381C26-1687-4A87-A5CD-C18B73B35911}" sibTransId="{22A87501-BB53-4667-A2E2-99F8C4C1C2F3}"/>
    <dgm:cxn modelId="{93DD29F7-4215-4DD5-B3B8-683B25765797}" srcId="{D59F9793-30E9-4898-BDD6-6AD7388CEC15}" destId="{3970BF99-2736-4723-80A8-0491965B6879}" srcOrd="7" destOrd="0" parTransId="{32FCBDC9-AA81-4BA1-9A33-1FD9433ECF84}" sibTransId="{0968431A-AE91-49C2-A117-1E9B07C2E659}"/>
    <dgm:cxn modelId="{762164F7-3046-4305-92D1-C18B02CD2F05}" srcId="{D59F9793-30E9-4898-BDD6-6AD7388CEC15}" destId="{EB7ED57F-F677-4E87-81A5-2E902F21EE31}" srcOrd="6" destOrd="0" parTransId="{FB591D1F-7C3E-427D-BE5E-5A7A92BB2AB4}" sibTransId="{9E8645DA-B135-4603-ADA0-F3CED61B5880}"/>
    <dgm:cxn modelId="{68011C15-BAE4-4710-A7E4-AC849CC4ACEC}" type="presParOf" srcId="{38862DFF-B8CA-40FD-BC3D-D9FA2ED16113}" destId="{B35EAB86-F955-48AC-A987-639DAE181FA6}" srcOrd="0" destOrd="0" presId="urn:microsoft.com/office/officeart/2005/8/layout/radial4"/>
    <dgm:cxn modelId="{45F90FA2-4254-4621-9508-14FDE3DA605D}" type="presParOf" srcId="{38862DFF-B8CA-40FD-BC3D-D9FA2ED16113}" destId="{1ADCD8E9-4B02-4837-B909-9538A0667535}" srcOrd="1" destOrd="0" presId="urn:microsoft.com/office/officeart/2005/8/layout/radial4"/>
    <dgm:cxn modelId="{97BE6DF4-5168-4E8A-AF61-29881D9ED1A1}" type="presParOf" srcId="{38862DFF-B8CA-40FD-BC3D-D9FA2ED16113}" destId="{43E8822B-811C-4567-BF64-79CF8F2672FC}" srcOrd="2" destOrd="0" presId="urn:microsoft.com/office/officeart/2005/8/layout/radial4"/>
    <dgm:cxn modelId="{90509EC3-69AA-4132-A0BF-3C7B7435E4ED}" type="presParOf" srcId="{38862DFF-B8CA-40FD-BC3D-D9FA2ED16113}" destId="{DA262E18-F367-4FE2-9DE0-F9CB6BB16D9E}" srcOrd="3" destOrd="0" presId="urn:microsoft.com/office/officeart/2005/8/layout/radial4"/>
    <dgm:cxn modelId="{BCBD7409-1E15-4F61-B8B3-4AC45162254B}" type="presParOf" srcId="{38862DFF-B8CA-40FD-BC3D-D9FA2ED16113}" destId="{A1F1F88C-143F-4715-9D4A-2D3406E0D2DB}" srcOrd="4" destOrd="0" presId="urn:microsoft.com/office/officeart/2005/8/layout/radial4"/>
    <dgm:cxn modelId="{D09C8515-0366-44B8-968A-37DAC3737710}" type="presParOf" srcId="{38862DFF-B8CA-40FD-BC3D-D9FA2ED16113}" destId="{4A0874E4-A495-4DB5-862F-E633A361D8F3}" srcOrd="5" destOrd="0" presId="urn:microsoft.com/office/officeart/2005/8/layout/radial4"/>
    <dgm:cxn modelId="{3194FD29-1B16-4E4C-9325-834B634F12ED}" type="presParOf" srcId="{38862DFF-B8CA-40FD-BC3D-D9FA2ED16113}" destId="{BEDD14C3-D0BD-42E4-9EED-C9EB014C3C23}" srcOrd="6" destOrd="0" presId="urn:microsoft.com/office/officeart/2005/8/layout/radial4"/>
    <dgm:cxn modelId="{36DCF35D-DD18-4B44-94A1-4A035AD1F918}" type="presParOf" srcId="{38862DFF-B8CA-40FD-BC3D-D9FA2ED16113}" destId="{BBBAB44F-FDF8-448D-A92C-B1962560DFFB}" srcOrd="7" destOrd="0" presId="urn:microsoft.com/office/officeart/2005/8/layout/radial4"/>
    <dgm:cxn modelId="{68FB78E8-3D5A-44EB-8DFB-CBB705ABB273}" type="presParOf" srcId="{38862DFF-B8CA-40FD-BC3D-D9FA2ED16113}" destId="{FB11F4E2-8DFD-472A-9E72-4598377AA58D}" srcOrd="8" destOrd="0" presId="urn:microsoft.com/office/officeart/2005/8/layout/radial4"/>
    <dgm:cxn modelId="{0BC64AAA-082E-472C-90BE-6D499109BC33}" type="presParOf" srcId="{38862DFF-B8CA-40FD-BC3D-D9FA2ED16113}" destId="{FA82EF9E-8850-4749-B82D-F53CAAEEB7B2}" srcOrd="9" destOrd="0" presId="urn:microsoft.com/office/officeart/2005/8/layout/radial4"/>
    <dgm:cxn modelId="{C7D367A3-1490-46D9-AA89-887902B772BA}" type="presParOf" srcId="{38862DFF-B8CA-40FD-BC3D-D9FA2ED16113}" destId="{91AD6A1D-B819-4D81-B272-838AB1BF341F}" srcOrd="10" destOrd="0" presId="urn:microsoft.com/office/officeart/2005/8/layout/radial4"/>
    <dgm:cxn modelId="{0670E527-1DD7-4D21-9B68-1DC447C31081}" type="presParOf" srcId="{38862DFF-B8CA-40FD-BC3D-D9FA2ED16113}" destId="{79586291-0196-4E27-B589-67029C50D692}" srcOrd="11" destOrd="0" presId="urn:microsoft.com/office/officeart/2005/8/layout/radial4"/>
    <dgm:cxn modelId="{4F92A6FD-203C-4B5D-959B-00CB804E28FD}" type="presParOf" srcId="{38862DFF-B8CA-40FD-BC3D-D9FA2ED16113}" destId="{A319F42E-E26D-46EF-97D8-75555FF81439}" srcOrd="12" destOrd="0" presId="urn:microsoft.com/office/officeart/2005/8/layout/radial4"/>
    <dgm:cxn modelId="{4CF89DD4-697B-4DB7-9D5F-433B4848E88C}" type="presParOf" srcId="{38862DFF-B8CA-40FD-BC3D-D9FA2ED16113}" destId="{A7AEB286-2D6F-47B5-87DC-29BB35337C82}" srcOrd="13" destOrd="0" presId="urn:microsoft.com/office/officeart/2005/8/layout/radial4"/>
    <dgm:cxn modelId="{A06F6F60-7417-4F84-8749-ED3EB31FCAE2}" type="presParOf" srcId="{38862DFF-B8CA-40FD-BC3D-D9FA2ED16113}" destId="{83D92035-460B-4193-9F61-0B98D809BED5}" srcOrd="14" destOrd="0" presId="urn:microsoft.com/office/officeart/2005/8/layout/radial4"/>
    <dgm:cxn modelId="{C1189CA2-71F2-4DFC-B1CE-97BC94ACEE14}" type="presParOf" srcId="{38862DFF-B8CA-40FD-BC3D-D9FA2ED16113}" destId="{DDEFEFFD-B197-4494-90C0-C1B145900820}" srcOrd="15" destOrd="0" presId="urn:microsoft.com/office/officeart/2005/8/layout/radial4"/>
    <dgm:cxn modelId="{D64DE392-F6DB-49D1-BAF3-FFC75D9936E4}" type="presParOf" srcId="{38862DFF-B8CA-40FD-BC3D-D9FA2ED16113}" destId="{AD5DDFC2-28F7-4A14-BDE6-57BAA0236A35}" srcOrd="16" destOrd="0" presId="urn:microsoft.com/office/officeart/2005/8/layout/radial4"/>
    <dgm:cxn modelId="{C5100487-DE17-4E8C-9C80-A3CDDAF75B30}" type="presParOf" srcId="{38862DFF-B8CA-40FD-BC3D-D9FA2ED16113}" destId="{410F34C0-EE4A-4DF2-89E1-DB722CDBFD0D}" srcOrd="17" destOrd="0" presId="urn:microsoft.com/office/officeart/2005/8/layout/radial4"/>
    <dgm:cxn modelId="{841D50CD-FEFE-4221-8110-952060E1A930}" type="presParOf" srcId="{38862DFF-B8CA-40FD-BC3D-D9FA2ED16113}" destId="{C320CE73-A282-4F74-8650-11B333BDA2B0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B1A82-51A4-47F0-894C-0DF6CE04BBA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4708DF0-A370-4705-B299-5032C698FE68}">
      <dgm:prSet phldrT="[Texte]"/>
      <dgm:spPr/>
      <dgm:t>
        <a:bodyPr/>
        <a:lstStyle/>
        <a:p>
          <a:r>
            <a:rPr lang="fr-FR" dirty="0"/>
            <a:t>Carnet de croquis </a:t>
          </a:r>
          <a:r>
            <a:rPr lang="fr-FR" dirty="0">
              <a:hlinkClick xmlns:r="http://schemas.openxmlformats.org/officeDocument/2006/relationships" r:id="rId1" action="ppaction://hlinkfile"/>
            </a:rPr>
            <a:t>Cycle 1</a:t>
          </a:r>
          <a:endParaRPr lang="fr-FR" dirty="0"/>
        </a:p>
      </dgm:t>
    </dgm:pt>
    <dgm:pt modelId="{1FFDA07A-BF03-425D-ABDB-E846094AF464}" type="parTrans" cxnId="{5DB21971-E351-41A7-8A37-C5AC318FDC8E}">
      <dgm:prSet/>
      <dgm:spPr/>
      <dgm:t>
        <a:bodyPr/>
        <a:lstStyle/>
        <a:p>
          <a:endParaRPr lang="fr-FR"/>
        </a:p>
      </dgm:t>
    </dgm:pt>
    <dgm:pt modelId="{E80EB706-9B44-406C-9689-8A59B2CC333A}" type="sibTrans" cxnId="{5DB21971-E351-41A7-8A37-C5AC318FDC8E}">
      <dgm:prSet/>
      <dgm:spPr/>
      <dgm:t>
        <a:bodyPr/>
        <a:lstStyle/>
        <a:p>
          <a:endParaRPr lang="fr-FR"/>
        </a:p>
      </dgm:t>
    </dgm:pt>
    <dgm:pt modelId="{26AF03DB-DCCA-4B0C-B401-8D9A23498456}">
      <dgm:prSet phldrT="[Texte]"/>
      <dgm:spPr/>
      <dgm:t>
        <a:bodyPr/>
        <a:lstStyle/>
        <a:p>
          <a:r>
            <a:rPr lang="fr-FR" dirty="0"/>
            <a:t>Carnet de croquis </a:t>
          </a:r>
          <a:r>
            <a:rPr lang="fr-FR" dirty="0">
              <a:hlinkClick xmlns:r="http://schemas.openxmlformats.org/officeDocument/2006/relationships" r:id="rId2" action="ppaction://hlinkfile"/>
            </a:rPr>
            <a:t>Cycle 2</a:t>
          </a:r>
          <a:endParaRPr lang="fr-FR" dirty="0"/>
        </a:p>
      </dgm:t>
    </dgm:pt>
    <dgm:pt modelId="{867489B3-018B-45EE-A1E5-D403819DF8E9}" type="parTrans" cxnId="{F06031E2-3BB9-434C-AB41-0ACEEF9A78B4}">
      <dgm:prSet/>
      <dgm:spPr/>
      <dgm:t>
        <a:bodyPr/>
        <a:lstStyle/>
        <a:p>
          <a:endParaRPr lang="fr-FR"/>
        </a:p>
      </dgm:t>
    </dgm:pt>
    <dgm:pt modelId="{E6D07C11-9473-4890-8148-8A9DE1FBED93}" type="sibTrans" cxnId="{F06031E2-3BB9-434C-AB41-0ACEEF9A78B4}">
      <dgm:prSet/>
      <dgm:spPr/>
      <dgm:t>
        <a:bodyPr/>
        <a:lstStyle/>
        <a:p>
          <a:endParaRPr lang="fr-FR"/>
        </a:p>
      </dgm:t>
    </dgm:pt>
    <dgm:pt modelId="{B29176FD-46A4-4BE3-98C0-EF53C00C2643}">
      <dgm:prSet phldrT="[Texte]"/>
      <dgm:spPr/>
      <dgm:t>
        <a:bodyPr/>
        <a:lstStyle/>
        <a:p>
          <a:r>
            <a:rPr lang="fr-FR" dirty="0"/>
            <a:t>Carnet de croquis </a:t>
          </a:r>
          <a:r>
            <a:rPr lang="fr-FR" dirty="0">
              <a:hlinkClick xmlns:r="http://schemas.openxmlformats.org/officeDocument/2006/relationships" r:id="rId3" action="ppaction://hlinkfile"/>
            </a:rPr>
            <a:t>Cycle 3</a:t>
          </a:r>
          <a:endParaRPr lang="fr-FR" dirty="0"/>
        </a:p>
      </dgm:t>
    </dgm:pt>
    <dgm:pt modelId="{C1D6AEB3-7824-4CFA-BB7B-CAC9D2958240}" type="parTrans" cxnId="{D4782168-E165-4703-8C8B-9D16A05E42F0}">
      <dgm:prSet/>
      <dgm:spPr/>
      <dgm:t>
        <a:bodyPr/>
        <a:lstStyle/>
        <a:p>
          <a:endParaRPr lang="fr-FR"/>
        </a:p>
      </dgm:t>
    </dgm:pt>
    <dgm:pt modelId="{DC84EA1B-5CE1-42D6-A4DD-9EFAB8CB85F4}" type="sibTrans" cxnId="{D4782168-E165-4703-8C8B-9D16A05E42F0}">
      <dgm:prSet/>
      <dgm:spPr/>
      <dgm:t>
        <a:bodyPr/>
        <a:lstStyle/>
        <a:p>
          <a:endParaRPr lang="fr-FR"/>
        </a:p>
      </dgm:t>
    </dgm:pt>
    <dgm:pt modelId="{8F69B208-FB68-4F3B-92E3-2A63C6EFF1F3}" type="pres">
      <dgm:prSet presAssocID="{EFCB1A82-51A4-47F0-894C-0DF6CE04BBA0}" presName="Name0" presStyleCnt="0">
        <dgm:presLayoutVars>
          <dgm:chMax val="7"/>
          <dgm:chPref val="7"/>
          <dgm:dir/>
        </dgm:presLayoutVars>
      </dgm:prSet>
      <dgm:spPr/>
    </dgm:pt>
    <dgm:pt modelId="{89380C1F-0401-40B1-BDAB-EDCF52753C0C}" type="pres">
      <dgm:prSet presAssocID="{EFCB1A82-51A4-47F0-894C-0DF6CE04BBA0}" presName="Name1" presStyleCnt="0"/>
      <dgm:spPr/>
    </dgm:pt>
    <dgm:pt modelId="{0E94A3C0-6B1A-47F6-B5C5-C47F6751CFD1}" type="pres">
      <dgm:prSet presAssocID="{EFCB1A82-51A4-47F0-894C-0DF6CE04BBA0}" presName="cycle" presStyleCnt="0"/>
      <dgm:spPr/>
    </dgm:pt>
    <dgm:pt modelId="{040932CB-6A3C-4AF8-8480-FBFB257E6FC5}" type="pres">
      <dgm:prSet presAssocID="{EFCB1A82-51A4-47F0-894C-0DF6CE04BBA0}" presName="srcNode" presStyleLbl="node1" presStyleIdx="0" presStyleCnt="3"/>
      <dgm:spPr/>
    </dgm:pt>
    <dgm:pt modelId="{BCA008E6-6CE1-4647-8E17-E983B730B755}" type="pres">
      <dgm:prSet presAssocID="{EFCB1A82-51A4-47F0-894C-0DF6CE04BBA0}" presName="conn" presStyleLbl="parChTrans1D2" presStyleIdx="0" presStyleCnt="1"/>
      <dgm:spPr/>
    </dgm:pt>
    <dgm:pt modelId="{E27F821F-921F-4EAE-BB2B-E0650AF4982C}" type="pres">
      <dgm:prSet presAssocID="{EFCB1A82-51A4-47F0-894C-0DF6CE04BBA0}" presName="extraNode" presStyleLbl="node1" presStyleIdx="0" presStyleCnt="3"/>
      <dgm:spPr/>
    </dgm:pt>
    <dgm:pt modelId="{8709684C-DFDA-44DE-A19A-C0B2EFA7691C}" type="pres">
      <dgm:prSet presAssocID="{EFCB1A82-51A4-47F0-894C-0DF6CE04BBA0}" presName="dstNode" presStyleLbl="node1" presStyleIdx="0" presStyleCnt="3"/>
      <dgm:spPr/>
    </dgm:pt>
    <dgm:pt modelId="{CB071C94-650D-49A9-9A21-470934DFB932}" type="pres">
      <dgm:prSet presAssocID="{64708DF0-A370-4705-B299-5032C698FE68}" presName="text_1" presStyleLbl="node1" presStyleIdx="0" presStyleCnt="3">
        <dgm:presLayoutVars>
          <dgm:bulletEnabled val="1"/>
        </dgm:presLayoutVars>
      </dgm:prSet>
      <dgm:spPr/>
    </dgm:pt>
    <dgm:pt modelId="{BBED90E2-B59C-42A7-A63E-F97BCE3655B9}" type="pres">
      <dgm:prSet presAssocID="{64708DF0-A370-4705-B299-5032C698FE68}" presName="accent_1" presStyleCnt="0"/>
      <dgm:spPr/>
    </dgm:pt>
    <dgm:pt modelId="{D3E3430C-B899-43C8-AB7C-F8F80C50EBB5}" type="pres">
      <dgm:prSet presAssocID="{64708DF0-A370-4705-B299-5032C698FE68}" presName="accentRepeatNode" presStyleLbl="solidFgAcc1" presStyleIdx="0" presStyleCnt="3"/>
      <dgm:spPr/>
    </dgm:pt>
    <dgm:pt modelId="{B9F2C82A-5B3C-4BA1-B76A-0F8BB56E8C77}" type="pres">
      <dgm:prSet presAssocID="{26AF03DB-DCCA-4B0C-B401-8D9A23498456}" presName="text_2" presStyleLbl="node1" presStyleIdx="1" presStyleCnt="3">
        <dgm:presLayoutVars>
          <dgm:bulletEnabled val="1"/>
        </dgm:presLayoutVars>
      </dgm:prSet>
      <dgm:spPr/>
    </dgm:pt>
    <dgm:pt modelId="{23DF5753-B4E1-4BC1-AFF6-2A16B252F808}" type="pres">
      <dgm:prSet presAssocID="{26AF03DB-DCCA-4B0C-B401-8D9A23498456}" presName="accent_2" presStyleCnt="0"/>
      <dgm:spPr/>
    </dgm:pt>
    <dgm:pt modelId="{E6A73F4A-6897-4498-9FFB-A4F5CC6D38AB}" type="pres">
      <dgm:prSet presAssocID="{26AF03DB-DCCA-4B0C-B401-8D9A23498456}" presName="accentRepeatNode" presStyleLbl="solidFgAcc1" presStyleIdx="1" presStyleCnt="3"/>
      <dgm:spPr/>
    </dgm:pt>
    <dgm:pt modelId="{DDDEC26D-8F90-4CEF-9852-12D050442DB7}" type="pres">
      <dgm:prSet presAssocID="{B29176FD-46A4-4BE3-98C0-EF53C00C2643}" presName="text_3" presStyleLbl="node1" presStyleIdx="2" presStyleCnt="3">
        <dgm:presLayoutVars>
          <dgm:bulletEnabled val="1"/>
        </dgm:presLayoutVars>
      </dgm:prSet>
      <dgm:spPr/>
    </dgm:pt>
    <dgm:pt modelId="{34993168-6486-40E2-ADD2-BC23CC09FE64}" type="pres">
      <dgm:prSet presAssocID="{B29176FD-46A4-4BE3-98C0-EF53C00C2643}" presName="accent_3" presStyleCnt="0"/>
      <dgm:spPr/>
    </dgm:pt>
    <dgm:pt modelId="{6FB639EB-33AB-468C-9273-8B268D309B5F}" type="pres">
      <dgm:prSet presAssocID="{B29176FD-46A4-4BE3-98C0-EF53C00C2643}" presName="accentRepeatNode" presStyleLbl="solidFgAcc1" presStyleIdx="2" presStyleCnt="3"/>
      <dgm:spPr/>
    </dgm:pt>
  </dgm:ptLst>
  <dgm:cxnLst>
    <dgm:cxn modelId="{3CBC040B-6491-47EF-9DC3-28F5F7D49F0F}" type="presOf" srcId="{64708DF0-A370-4705-B299-5032C698FE68}" destId="{CB071C94-650D-49A9-9A21-470934DFB932}" srcOrd="0" destOrd="0" presId="urn:microsoft.com/office/officeart/2008/layout/VerticalCurvedList"/>
    <dgm:cxn modelId="{16380F0C-257D-4169-8FA6-24AFC8AEDCD1}" type="presOf" srcId="{26AF03DB-DCCA-4B0C-B401-8D9A23498456}" destId="{B9F2C82A-5B3C-4BA1-B76A-0F8BB56E8C77}" srcOrd="0" destOrd="0" presId="urn:microsoft.com/office/officeart/2008/layout/VerticalCurvedList"/>
    <dgm:cxn modelId="{D4782168-E165-4703-8C8B-9D16A05E42F0}" srcId="{EFCB1A82-51A4-47F0-894C-0DF6CE04BBA0}" destId="{B29176FD-46A4-4BE3-98C0-EF53C00C2643}" srcOrd="2" destOrd="0" parTransId="{C1D6AEB3-7824-4CFA-BB7B-CAC9D2958240}" sibTransId="{DC84EA1B-5CE1-42D6-A4DD-9EFAB8CB85F4}"/>
    <dgm:cxn modelId="{5DB21971-E351-41A7-8A37-C5AC318FDC8E}" srcId="{EFCB1A82-51A4-47F0-894C-0DF6CE04BBA0}" destId="{64708DF0-A370-4705-B299-5032C698FE68}" srcOrd="0" destOrd="0" parTransId="{1FFDA07A-BF03-425D-ABDB-E846094AF464}" sibTransId="{E80EB706-9B44-406C-9689-8A59B2CC333A}"/>
    <dgm:cxn modelId="{1C088556-4705-4C10-B9F9-3FE8B10AF3FB}" type="presOf" srcId="{E80EB706-9B44-406C-9689-8A59B2CC333A}" destId="{BCA008E6-6CE1-4647-8E17-E983B730B755}" srcOrd="0" destOrd="0" presId="urn:microsoft.com/office/officeart/2008/layout/VerticalCurvedList"/>
    <dgm:cxn modelId="{7C047190-A0F3-4FE7-B755-8E1991F85DAA}" type="presOf" srcId="{EFCB1A82-51A4-47F0-894C-0DF6CE04BBA0}" destId="{8F69B208-FB68-4F3B-92E3-2A63C6EFF1F3}" srcOrd="0" destOrd="0" presId="urn:microsoft.com/office/officeart/2008/layout/VerticalCurvedList"/>
    <dgm:cxn modelId="{51CDE8A3-350C-48D7-952F-3787BB394590}" type="presOf" srcId="{B29176FD-46A4-4BE3-98C0-EF53C00C2643}" destId="{DDDEC26D-8F90-4CEF-9852-12D050442DB7}" srcOrd="0" destOrd="0" presId="urn:microsoft.com/office/officeart/2008/layout/VerticalCurvedList"/>
    <dgm:cxn modelId="{F06031E2-3BB9-434C-AB41-0ACEEF9A78B4}" srcId="{EFCB1A82-51A4-47F0-894C-0DF6CE04BBA0}" destId="{26AF03DB-DCCA-4B0C-B401-8D9A23498456}" srcOrd="1" destOrd="0" parTransId="{867489B3-018B-45EE-A1E5-D403819DF8E9}" sibTransId="{E6D07C11-9473-4890-8148-8A9DE1FBED93}"/>
    <dgm:cxn modelId="{F48EA5F5-347B-4054-8D47-DEAD64157662}" type="presParOf" srcId="{8F69B208-FB68-4F3B-92E3-2A63C6EFF1F3}" destId="{89380C1F-0401-40B1-BDAB-EDCF52753C0C}" srcOrd="0" destOrd="0" presId="urn:microsoft.com/office/officeart/2008/layout/VerticalCurvedList"/>
    <dgm:cxn modelId="{8D9D060D-A12A-455F-9AF3-EEA7DAE485DC}" type="presParOf" srcId="{89380C1F-0401-40B1-BDAB-EDCF52753C0C}" destId="{0E94A3C0-6B1A-47F6-B5C5-C47F6751CFD1}" srcOrd="0" destOrd="0" presId="urn:microsoft.com/office/officeart/2008/layout/VerticalCurvedList"/>
    <dgm:cxn modelId="{19D598E8-2B3A-452C-94AE-0DB1F0879DB5}" type="presParOf" srcId="{0E94A3C0-6B1A-47F6-B5C5-C47F6751CFD1}" destId="{040932CB-6A3C-4AF8-8480-FBFB257E6FC5}" srcOrd="0" destOrd="0" presId="urn:microsoft.com/office/officeart/2008/layout/VerticalCurvedList"/>
    <dgm:cxn modelId="{67D9A293-7C5A-4257-BABE-C20F80E49F04}" type="presParOf" srcId="{0E94A3C0-6B1A-47F6-B5C5-C47F6751CFD1}" destId="{BCA008E6-6CE1-4647-8E17-E983B730B755}" srcOrd="1" destOrd="0" presId="urn:microsoft.com/office/officeart/2008/layout/VerticalCurvedList"/>
    <dgm:cxn modelId="{A9A72061-DD4A-458C-A9B1-9DDE21491496}" type="presParOf" srcId="{0E94A3C0-6B1A-47F6-B5C5-C47F6751CFD1}" destId="{E27F821F-921F-4EAE-BB2B-E0650AF4982C}" srcOrd="2" destOrd="0" presId="urn:microsoft.com/office/officeart/2008/layout/VerticalCurvedList"/>
    <dgm:cxn modelId="{8C7AA20A-72B9-4E92-920B-513D465B5969}" type="presParOf" srcId="{0E94A3C0-6B1A-47F6-B5C5-C47F6751CFD1}" destId="{8709684C-DFDA-44DE-A19A-C0B2EFA7691C}" srcOrd="3" destOrd="0" presId="urn:microsoft.com/office/officeart/2008/layout/VerticalCurvedList"/>
    <dgm:cxn modelId="{6203CAB0-BAEF-4520-B864-608151056316}" type="presParOf" srcId="{89380C1F-0401-40B1-BDAB-EDCF52753C0C}" destId="{CB071C94-650D-49A9-9A21-470934DFB932}" srcOrd="1" destOrd="0" presId="urn:microsoft.com/office/officeart/2008/layout/VerticalCurvedList"/>
    <dgm:cxn modelId="{4276D146-89CC-4BA4-8606-1DEA0D82A3BC}" type="presParOf" srcId="{89380C1F-0401-40B1-BDAB-EDCF52753C0C}" destId="{BBED90E2-B59C-42A7-A63E-F97BCE3655B9}" srcOrd="2" destOrd="0" presId="urn:microsoft.com/office/officeart/2008/layout/VerticalCurvedList"/>
    <dgm:cxn modelId="{EFBA24E6-BC24-4259-8FAE-83BD98A7A0E6}" type="presParOf" srcId="{BBED90E2-B59C-42A7-A63E-F97BCE3655B9}" destId="{D3E3430C-B899-43C8-AB7C-F8F80C50EBB5}" srcOrd="0" destOrd="0" presId="urn:microsoft.com/office/officeart/2008/layout/VerticalCurvedList"/>
    <dgm:cxn modelId="{FFD21411-A48A-4DE8-8623-A5D89027BAEF}" type="presParOf" srcId="{89380C1F-0401-40B1-BDAB-EDCF52753C0C}" destId="{B9F2C82A-5B3C-4BA1-B76A-0F8BB56E8C77}" srcOrd="3" destOrd="0" presId="urn:microsoft.com/office/officeart/2008/layout/VerticalCurvedList"/>
    <dgm:cxn modelId="{C825B33D-7D43-468C-A4E3-C97B1A28BB95}" type="presParOf" srcId="{89380C1F-0401-40B1-BDAB-EDCF52753C0C}" destId="{23DF5753-B4E1-4BC1-AFF6-2A16B252F808}" srcOrd="4" destOrd="0" presId="urn:microsoft.com/office/officeart/2008/layout/VerticalCurvedList"/>
    <dgm:cxn modelId="{C3376DC7-E463-4362-88D8-69684DD752F7}" type="presParOf" srcId="{23DF5753-B4E1-4BC1-AFF6-2A16B252F808}" destId="{E6A73F4A-6897-4498-9FFB-A4F5CC6D38AB}" srcOrd="0" destOrd="0" presId="urn:microsoft.com/office/officeart/2008/layout/VerticalCurvedList"/>
    <dgm:cxn modelId="{D21618D4-1E8E-4659-A7D9-C55C54329D34}" type="presParOf" srcId="{89380C1F-0401-40B1-BDAB-EDCF52753C0C}" destId="{DDDEC26D-8F90-4CEF-9852-12D050442DB7}" srcOrd="5" destOrd="0" presId="urn:microsoft.com/office/officeart/2008/layout/VerticalCurvedList"/>
    <dgm:cxn modelId="{F03E13AC-EEF9-4E88-BC0F-1F8F4A18D9B9}" type="presParOf" srcId="{89380C1F-0401-40B1-BDAB-EDCF52753C0C}" destId="{34993168-6486-40E2-ADD2-BC23CC09FE64}" srcOrd="6" destOrd="0" presId="urn:microsoft.com/office/officeart/2008/layout/VerticalCurvedList"/>
    <dgm:cxn modelId="{109C2326-200C-47BF-B85A-5C4C10F497B7}" type="presParOf" srcId="{34993168-6486-40E2-ADD2-BC23CC09FE64}" destId="{6FB639EB-33AB-468C-9273-8B268D309B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EAB86-F955-48AC-A987-639DAE181FA6}">
      <dsp:nvSpPr>
        <dsp:cNvPr id="0" name=""/>
        <dsp:cNvSpPr/>
      </dsp:nvSpPr>
      <dsp:spPr>
        <a:xfrm>
          <a:off x="4902914" y="3849723"/>
          <a:ext cx="1813742" cy="1813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Projet sciences et arts</a:t>
          </a:r>
        </a:p>
      </dsp:txBody>
      <dsp:txXfrm>
        <a:off x="5168530" y="4115339"/>
        <a:ext cx="1282510" cy="1282510"/>
      </dsp:txXfrm>
    </dsp:sp>
    <dsp:sp modelId="{1ADCD8E9-4B02-4837-B909-9538A0667535}">
      <dsp:nvSpPr>
        <dsp:cNvPr id="0" name=""/>
        <dsp:cNvSpPr/>
      </dsp:nvSpPr>
      <dsp:spPr>
        <a:xfrm rot="10800000">
          <a:off x="1587802" y="4536238"/>
          <a:ext cx="3156795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8822B-811C-4567-BF64-79CF8F2672FC}">
      <dsp:nvSpPr>
        <dsp:cNvPr id="0" name=""/>
        <dsp:cNvSpPr/>
      </dsp:nvSpPr>
      <dsp:spPr>
        <a:xfrm>
          <a:off x="927580" y="4248746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Défi sciences et projet </a:t>
          </a:r>
          <a:r>
            <a:rPr lang="fr-FR" sz="1000" kern="1200" dirty="0">
              <a:hlinkClick xmlns:r="http://schemas.openxmlformats.org/officeDocument/2006/relationships" r:id="rId1" action="ppaction://hlinkfile"/>
            </a:rPr>
            <a:t>pédagogique</a:t>
          </a:r>
          <a:endParaRPr lang="fr-FR" sz="1000" kern="1200" dirty="0"/>
        </a:p>
      </dsp:txBody>
      <dsp:txXfrm>
        <a:off x="957329" y="4278495"/>
        <a:ext cx="1210121" cy="956197"/>
      </dsp:txXfrm>
    </dsp:sp>
    <dsp:sp modelId="{DA262E18-F367-4FE2-9DE0-F9CB6BB16D9E}">
      <dsp:nvSpPr>
        <dsp:cNvPr id="0" name=""/>
        <dsp:cNvSpPr/>
      </dsp:nvSpPr>
      <dsp:spPr>
        <a:xfrm rot="12182184">
          <a:off x="1240269" y="3338440"/>
          <a:ext cx="3684528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2470715"/>
            <a:satOff val="113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1F88C-143F-4715-9D4A-2D3406E0D2DB}">
      <dsp:nvSpPr>
        <dsp:cNvPr id="0" name=""/>
        <dsp:cNvSpPr/>
      </dsp:nvSpPr>
      <dsp:spPr>
        <a:xfrm>
          <a:off x="752367" y="2368144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-2470715"/>
            <a:satOff val="113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hlinkClick xmlns:r="http://schemas.openxmlformats.org/officeDocument/2006/relationships" r:id="rId2" action="ppaction://hlinkfile"/>
            </a:rPr>
            <a:t>Projet</a:t>
          </a:r>
          <a:r>
            <a:rPr lang="fr-FR" sz="1000" kern="1200" dirty="0"/>
            <a:t> arts et sciences technologie n°1</a:t>
          </a:r>
        </a:p>
      </dsp:txBody>
      <dsp:txXfrm>
        <a:off x="782116" y="2397893"/>
        <a:ext cx="1210121" cy="956197"/>
      </dsp:txXfrm>
    </dsp:sp>
    <dsp:sp modelId="{4A0874E4-A495-4DB5-862F-E633A361D8F3}">
      <dsp:nvSpPr>
        <dsp:cNvPr id="0" name=""/>
        <dsp:cNvSpPr/>
      </dsp:nvSpPr>
      <dsp:spPr>
        <a:xfrm rot="13500000">
          <a:off x="2344121" y="2610869"/>
          <a:ext cx="3156795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4941430"/>
            <a:satOff val="225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D14C3-D0BD-42E4-9EED-C9EB014C3C23}">
      <dsp:nvSpPr>
        <dsp:cNvPr id="0" name=""/>
        <dsp:cNvSpPr/>
      </dsp:nvSpPr>
      <dsp:spPr>
        <a:xfrm>
          <a:off x="2171613" y="1245384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-4941430"/>
            <a:satOff val="225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hlinkClick xmlns:r="http://schemas.openxmlformats.org/officeDocument/2006/relationships" r:id="rId3" action="ppaction://hlinkfile"/>
            </a:rPr>
            <a:t>Projet</a:t>
          </a:r>
          <a:r>
            <a:rPr lang="fr-FR" sz="1000" kern="1200" dirty="0"/>
            <a:t> arts et sciences technologie n°2</a:t>
          </a:r>
        </a:p>
      </dsp:txBody>
      <dsp:txXfrm>
        <a:off x="2201362" y="1275133"/>
        <a:ext cx="1210121" cy="956197"/>
      </dsp:txXfrm>
    </dsp:sp>
    <dsp:sp modelId="{BBBAB44F-FDF8-448D-A92C-B1962560DFFB}">
      <dsp:nvSpPr>
        <dsp:cNvPr id="0" name=""/>
        <dsp:cNvSpPr/>
      </dsp:nvSpPr>
      <dsp:spPr>
        <a:xfrm rot="14861244">
          <a:off x="3260568" y="2059798"/>
          <a:ext cx="3097110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412145"/>
            <a:satOff val="338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1F4E2-8DFD-472A-9E72-4598377AA58D}">
      <dsp:nvSpPr>
        <dsp:cNvPr id="0" name=""/>
        <dsp:cNvSpPr/>
      </dsp:nvSpPr>
      <dsp:spPr>
        <a:xfrm>
          <a:off x="3586390" y="377799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-7412145"/>
            <a:satOff val="338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hlinkClick xmlns:r="http://schemas.openxmlformats.org/officeDocument/2006/relationships" r:id="rId4" action="ppaction://hlinkfile"/>
            </a:rPr>
            <a:t>Projet</a:t>
          </a:r>
          <a:r>
            <a:rPr lang="fr-FR" sz="1000" kern="1200" dirty="0"/>
            <a:t> arts et sciences technologie n°3</a:t>
          </a:r>
        </a:p>
      </dsp:txBody>
      <dsp:txXfrm>
        <a:off x="3616139" y="407548"/>
        <a:ext cx="1210121" cy="956197"/>
      </dsp:txXfrm>
    </dsp:sp>
    <dsp:sp modelId="{FA82EF9E-8850-4749-B82D-F53CAAEEB7B2}">
      <dsp:nvSpPr>
        <dsp:cNvPr id="0" name=""/>
        <dsp:cNvSpPr/>
      </dsp:nvSpPr>
      <dsp:spPr>
        <a:xfrm rot="16117416">
          <a:off x="4171893" y="1834925"/>
          <a:ext cx="3147804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D6A1D-B819-4D81-B272-838AB1BF341F}">
      <dsp:nvSpPr>
        <dsp:cNvPr id="0" name=""/>
        <dsp:cNvSpPr/>
      </dsp:nvSpPr>
      <dsp:spPr>
        <a:xfrm>
          <a:off x="5073180" y="12088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hlinkClick xmlns:r="http://schemas.openxmlformats.org/officeDocument/2006/relationships" r:id="rId5" action="ppaction://hlinkfile"/>
            </a:rPr>
            <a:t>Projet</a:t>
          </a:r>
          <a:r>
            <a:rPr lang="fr-FR" sz="1000" kern="1200" dirty="0"/>
            <a:t> arts et sciences technologie n°4</a:t>
          </a:r>
        </a:p>
      </dsp:txBody>
      <dsp:txXfrm>
        <a:off x="5102929" y="41837"/>
        <a:ext cx="1210121" cy="956197"/>
      </dsp:txXfrm>
    </dsp:sp>
    <dsp:sp modelId="{79586291-0196-4E27-B589-67029C50D692}">
      <dsp:nvSpPr>
        <dsp:cNvPr id="0" name=""/>
        <dsp:cNvSpPr/>
      </dsp:nvSpPr>
      <dsp:spPr>
        <a:xfrm rot="17550000">
          <a:off x="5252769" y="2032303"/>
          <a:ext cx="3156795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2353576"/>
            <a:satOff val="563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9F42E-E26D-46EF-97D8-75555FF81439}">
      <dsp:nvSpPr>
        <dsp:cNvPr id="0" name=""/>
        <dsp:cNvSpPr/>
      </dsp:nvSpPr>
      <dsp:spPr>
        <a:xfrm>
          <a:off x="6800384" y="324664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-12353576"/>
            <a:satOff val="563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hlinkClick xmlns:r="http://schemas.openxmlformats.org/officeDocument/2006/relationships" r:id="rId6" action="ppaction://hlinkfile"/>
            </a:rPr>
            <a:t>Cahier</a:t>
          </a:r>
          <a:r>
            <a:rPr lang="fr-FR" sz="1000" kern="1200" dirty="0"/>
            <a:t> des charges</a:t>
          </a:r>
        </a:p>
      </dsp:txBody>
      <dsp:txXfrm>
        <a:off x="6830133" y="354413"/>
        <a:ext cx="1210121" cy="956197"/>
      </dsp:txXfrm>
    </dsp:sp>
    <dsp:sp modelId="{A7AEB286-2D6F-47B5-87DC-29BB35337C82}">
      <dsp:nvSpPr>
        <dsp:cNvPr id="0" name=""/>
        <dsp:cNvSpPr/>
      </dsp:nvSpPr>
      <dsp:spPr>
        <a:xfrm rot="18900000">
          <a:off x="6118654" y="2610869"/>
          <a:ext cx="3156795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4824290"/>
            <a:satOff val="676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92035-460B-4193-9F61-0B98D809BED5}">
      <dsp:nvSpPr>
        <dsp:cNvPr id="0" name=""/>
        <dsp:cNvSpPr/>
      </dsp:nvSpPr>
      <dsp:spPr>
        <a:xfrm>
          <a:off x="8178338" y="1245384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-14824290"/>
            <a:satOff val="676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hlinkClick xmlns:r="http://schemas.openxmlformats.org/officeDocument/2006/relationships" r:id="rId7" action="ppaction://hlinkfile"/>
            </a:rPr>
            <a:t>Tableau</a:t>
          </a:r>
          <a:r>
            <a:rPr lang="fr-FR" sz="1000" kern="1200" dirty="0"/>
            <a:t> des correspondances n° 1 notions artistiques</a:t>
          </a:r>
        </a:p>
      </dsp:txBody>
      <dsp:txXfrm>
        <a:off x="8208087" y="1275133"/>
        <a:ext cx="1210121" cy="956197"/>
      </dsp:txXfrm>
    </dsp:sp>
    <dsp:sp modelId="{DDEFEFFD-B197-4494-90C0-C1B145900820}">
      <dsp:nvSpPr>
        <dsp:cNvPr id="0" name=""/>
        <dsp:cNvSpPr/>
      </dsp:nvSpPr>
      <dsp:spPr>
        <a:xfrm rot="20250000">
          <a:off x="6697220" y="3476755"/>
          <a:ext cx="3156795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7295005"/>
            <a:satOff val="788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DDFC2-28F7-4A14-BDE6-57BAA0236A35}">
      <dsp:nvSpPr>
        <dsp:cNvPr id="0" name=""/>
        <dsp:cNvSpPr/>
      </dsp:nvSpPr>
      <dsp:spPr>
        <a:xfrm>
          <a:off x="9099057" y="2623338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-17295005"/>
            <a:satOff val="788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hlinkClick xmlns:r="http://schemas.openxmlformats.org/officeDocument/2006/relationships" r:id="rId8" action="ppaction://hlinkfile"/>
            </a:rPr>
            <a:t>Tableau</a:t>
          </a:r>
          <a:r>
            <a:rPr lang="fr-FR" sz="1000" kern="1200" dirty="0"/>
            <a:t> des correspondances n° 2 notions scientifiques et technologiques</a:t>
          </a:r>
        </a:p>
      </dsp:txBody>
      <dsp:txXfrm>
        <a:off x="9128806" y="2653087"/>
        <a:ext cx="1210121" cy="956197"/>
      </dsp:txXfrm>
    </dsp:sp>
    <dsp:sp modelId="{410F34C0-EE4A-4DF2-89E1-DB722CDBFD0D}">
      <dsp:nvSpPr>
        <dsp:cNvPr id="0" name=""/>
        <dsp:cNvSpPr/>
      </dsp:nvSpPr>
      <dsp:spPr>
        <a:xfrm>
          <a:off x="6900386" y="4498136"/>
          <a:ext cx="3156795" cy="516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20CE73-A282-4F74-8650-11B333BDA2B0}">
      <dsp:nvSpPr>
        <dsp:cNvPr id="0" name=""/>
        <dsp:cNvSpPr/>
      </dsp:nvSpPr>
      <dsp:spPr>
        <a:xfrm>
          <a:off x="9422371" y="4248746"/>
          <a:ext cx="1269619" cy="1015695"/>
        </a:xfrm>
        <a:prstGeom prst="roundRect">
          <a:avLst>
            <a:gd name="adj" fmla="val 1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Documents officiels: </a:t>
          </a:r>
          <a:r>
            <a:rPr lang="fr-FR" sz="1000" kern="1200" dirty="0">
              <a:hlinkClick xmlns:r="http://schemas.openxmlformats.org/officeDocument/2006/relationships" r:id="rId9" action="ppaction://hlinkfile"/>
            </a:rPr>
            <a:t>Guide</a:t>
          </a:r>
          <a:r>
            <a:rPr lang="fr-FR" sz="1000" kern="1200" dirty="0"/>
            <a:t> PEAC, </a:t>
          </a:r>
          <a:r>
            <a:rPr lang="fr-FR" sz="1000" kern="1200" dirty="0">
              <a:hlinkClick xmlns:r="http://schemas.openxmlformats.org/officeDocument/2006/relationships" r:id="rId10" action="ppaction://hlinkfile"/>
            </a:rPr>
            <a:t>Référentiels</a:t>
          </a:r>
          <a:r>
            <a:rPr lang="fr-FR" sz="1000" kern="1200" dirty="0"/>
            <a:t>,  </a:t>
          </a:r>
          <a:r>
            <a:rPr lang="fr-FR" sz="1000" kern="1200" dirty="0">
              <a:hlinkClick xmlns:r="http://schemas.openxmlformats.org/officeDocument/2006/relationships" r:id="rId11" action="ppaction://hlinkfile"/>
            </a:rPr>
            <a:t>Charte</a:t>
          </a:r>
          <a:r>
            <a:rPr lang="fr-FR" sz="1000" kern="1200" dirty="0"/>
            <a:t> </a:t>
          </a:r>
        </a:p>
      </dsp:txBody>
      <dsp:txXfrm>
        <a:off x="9452120" y="4278495"/>
        <a:ext cx="1210121" cy="956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008E6-6CE1-4647-8E17-E983B730B755}">
      <dsp:nvSpPr>
        <dsp:cNvPr id="0" name=""/>
        <dsp:cNvSpPr/>
      </dsp:nvSpPr>
      <dsp:spPr>
        <a:xfrm>
          <a:off x="-3861539" y="-593003"/>
          <a:ext cx="4602307" cy="4602307"/>
        </a:xfrm>
        <a:prstGeom prst="blockArc">
          <a:avLst>
            <a:gd name="adj1" fmla="val 18900000"/>
            <a:gd name="adj2" fmla="val 2700000"/>
            <a:gd name="adj3" fmla="val 469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71C94-650D-49A9-9A21-470934DFB932}">
      <dsp:nvSpPr>
        <dsp:cNvPr id="0" name=""/>
        <dsp:cNvSpPr/>
      </dsp:nvSpPr>
      <dsp:spPr>
        <a:xfrm>
          <a:off x="476370" y="341630"/>
          <a:ext cx="8303585" cy="683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3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Carnet de croquis </a:t>
          </a:r>
          <a:r>
            <a:rPr lang="fr-FR" sz="3500" kern="1200" dirty="0">
              <a:hlinkClick xmlns:r="http://schemas.openxmlformats.org/officeDocument/2006/relationships" r:id="rId1" action="ppaction://hlinkfile"/>
            </a:rPr>
            <a:t>Cycle 1</a:t>
          </a:r>
          <a:endParaRPr lang="fr-FR" sz="3500" kern="1200" dirty="0"/>
        </a:p>
      </dsp:txBody>
      <dsp:txXfrm>
        <a:off x="476370" y="341630"/>
        <a:ext cx="8303585" cy="683260"/>
      </dsp:txXfrm>
    </dsp:sp>
    <dsp:sp modelId="{D3E3430C-B899-43C8-AB7C-F8F80C50EBB5}">
      <dsp:nvSpPr>
        <dsp:cNvPr id="0" name=""/>
        <dsp:cNvSpPr/>
      </dsp:nvSpPr>
      <dsp:spPr>
        <a:xfrm>
          <a:off x="49333" y="256222"/>
          <a:ext cx="854075" cy="8540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2C82A-5B3C-4BA1-B76A-0F8BB56E8C77}">
      <dsp:nvSpPr>
        <dsp:cNvPr id="0" name=""/>
        <dsp:cNvSpPr/>
      </dsp:nvSpPr>
      <dsp:spPr>
        <a:xfrm>
          <a:off x="724735" y="1366520"/>
          <a:ext cx="8055220" cy="683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3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Carnet de croquis </a:t>
          </a:r>
          <a:r>
            <a:rPr lang="fr-FR" sz="3500" kern="1200" dirty="0">
              <a:hlinkClick xmlns:r="http://schemas.openxmlformats.org/officeDocument/2006/relationships" r:id="rId2" action="ppaction://hlinkfile"/>
            </a:rPr>
            <a:t>Cycle 2</a:t>
          </a:r>
          <a:endParaRPr lang="fr-FR" sz="3500" kern="1200" dirty="0"/>
        </a:p>
      </dsp:txBody>
      <dsp:txXfrm>
        <a:off x="724735" y="1366520"/>
        <a:ext cx="8055220" cy="683260"/>
      </dsp:txXfrm>
    </dsp:sp>
    <dsp:sp modelId="{E6A73F4A-6897-4498-9FFB-A4F5CC6D38AB}">
      <dsp:nvSpPr>
        <dsp:cNvPr id="0" name=""/>
        <dsp:cNvSpPr/>
      </dsp:nvSpPr>
      <dsp:spPr>
        <a:xfrm>
          <a:off x="297698" y="1281112"/>
          <a:ext cx="854075" cy="8540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EC26D-8F90-4CEF-9852-12D050442DB7}">
      <dsp:nvSpPr>
        <dsp:cNvPr id="0" name=""/>
        <dsp:cNvSpPr/>
      </dsp:nvSpPr>
      <dsp:spPr>
        <a:xfrm>
          <a:off x="476370" y="2391410"/>
          <a:ext cx="8303585" cy="683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3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Carnet de croquis </a:t>
          </a:r>
          <a:r>
            <a:rPr lang="fr-FR" sz="3500" kern="1200" dirty="0">
              <a:hlinkClick xmlns:r="http://schemas.openxmlformats.org/officeDocument/2006/relationships" r:id="rId3" action="ppaction://hlinkfile"/>
            </a:rPr>
            <a:t>Cycle 3</a:t>
          </a:r>
          <a:endParaRPr lang="fr-FR" sz="3500" kern="1200" dirty="0"/>
        </a:p>
      </dsp:txBody>
      <dsp:txXfrm>
        <a:off x="476370" y="2391410"/>
        <a:ext cx="8303585" cy="683260"/>
      </dsp:txXfrm>
    </dsp:sp>
    <dsp:sp modelId="{6FB639EB-33AB-468C-9273-8B268D309B5F}">
      <dsp:nvSpPr>
        <dsp:cNvPr id="0" name=""/>
        <dsp:cNvSpPr/>
      </dsp:nvSpPr>
      <dsp:spPr>
        <a:xfrm>
          <a:off x="49333" y="2306002"/>
          <a:ext cx="854075" cy="8540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9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4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549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416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7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459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78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73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56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51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45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7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26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72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51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75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2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FCA57B0-ECD7-4E19-B6CC-8CEAD882C38D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EA7B3FE-EF9F-4557-9F13-520062A11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37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Présentation du défi sciences et arts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44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557562"/>
            <a:ext cx="8761413" cy="490654"/>
          </a:xfrm>
        </p:spPr>
        <p:txBody>
          <a:bodyPr/>
          <a:lstStyle/>
          <a:p>
            <a:r>
              <a:rPr lang="fr-FR" sz="1600" b="1" dirty="0"/>
              <a:t>Comment les arts visuels viennent servir le projet Défi scientifique?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507374"/>
              </p:ext>
            </p:extLst>
          </p:nvPr>
        </p:nvGraphicFramePr>
        <p:xfrm>
          <a:off x="446048" y="1048216"/>
          <a:ext cx="11619572" cy="5664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79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99552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94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167" y="223024"/>
            <a:ext cx="5408340" cy="655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108</TotalTime>
  <Words>103</Words>
  <Application>Microsoft Office PowerPoint</Application>
  <PresentationFormat>Grand écran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Direction Ion</vt:lpstr>
      <vt:lpstr>Présentation du défi sciences et arts </vt:lpstr>
      <vt:lpstr>Comment les arts visuels viennent servir le projet Défi scientifique?</vt:lpstr>
      <vt:lpstr>Présentation PowerPoint</vt:lpstr>
      <vt:lpstr>Présentation PowerPoint</vt:lpstr>
    </vt:vector>
  </TitlesOfParts>
  <Company>DSDEN 84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Hewlett-Packard Company</dc:creator>
  <cp:lastModifiedBy>Frédérique POUPON</cp:lastModifiedBy>
  <cp:revision>15</cp:revision>
  <dcterms:created xsi:type="dcterms:W3CDTF">2020-09-28T13:28:26Z</dcterms:created>
  <dcterms:modified xsi:type="dcterms:W3CDTF">2020-11-03T15:55:57Z</dcterms:modified>
</cp:coreProperties>
</file>