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9" r:id="rId3"/>
    <p:sldId id="261" r:id="rId4"/>
    <p:sldId id="262" r:id="rId5"/>
    <p:sldId id="268" r:id="rId6"/>
    <p:sldId id="267" r:id="rId7"/>
    <p:sldId id="263" r:id="rId8"/>
    <p:sldId id="258" r:id="rId9"/>
    <p:sldId id="269" r:id="rId10"/>
    <p:sldId id="257" r:id="rId11"/>
    <p:sldId id="266" r:id="rId12"/>
    <p:sldId id="264" r:id="rId13"/>
    <p:sldId id="280" r:id="rId14"/>
    <p:sldId id="273" r:id="rId15"/>
    <p:sldId id="274" r:id="rId16"/>
    <p:sldId id="281" r:id="rId17"/>
    <p:sldId id="279" r:id="rId18"/>
    <p:sldId id="270" r:id="rId19"/>
    <p:sldId id="278" r:id="rId20"/>
    <p:sldId id="265" r:id="rId21"/>
    <p:sldId id="272" r:id="rId22"/>
    <p:sldId id="275" r:id="rId23"/>
    <p:sldId id="276"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831" autoAdjust="0"/>
  </p:normalViewPr>
  <p:slideViewPr>
    <p:cSldViewPr>
      <p:cViewPr varScale="1">
        <p:scale>
          <a:sx n="78" d="100"/>
          <a:sy n="78" d="100"/>
        </p:scale>
        <p:origin x="67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274905-3539-4186-9565-0BDE91D0599A}"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fr-FR"/>
        </a:p>
      </dgm:t>
    </dgm:pt>
    <dgm:pt modelId="{57D8B7FC-F43C-4644-A279-C2ACF1922BE9}">
      <dgm:prSet phldrT="[Texte]" custT="1"/>
      <dgm:spPr/>
      <dgm:t>
        <a:bodyPr lIns="0" rIns="0"/>
        <a:lstStyle/>
        <a:p>
          <a:r>
            <a:rPr lang="fr-FR" sz="2400" dirty="0"/>
            <a:t>Notre choix final : </a:t>
          </a:r>
          <a:r>
            <a:rPr lang="fr-FR" sz="2400" dirty="0" err="1"/>
            <a:t>co-enseigner</a:t>
          </a:r>
          <a:endParaRPr lang="fr-FR" sz="2400" dirty="0"/>
        </a:p>
      </dgm:t>
    </dgm:pt>
    <dgm:pt modelId="{19B56050-5F00-451A-8C81-9CC42579EB0D}" type="parTrans" cxnId="{E7DB0827-6FD7-410F-B61C-85AD21ED001D}">
      <dgm:prSet/>
      <dgm:spPr/>
      <dgm:t>
        <a:bodyPr/>
        <a:lstStyle/>
        <a:p>
          <a:endParaRPr lang="fr-FR"/>
        </a:p>
      </dgm:t>
    </dgm:pt>
    <dgm:pt modelId="{62196778-D091-44B5-9AFB-217AA67C092C}" type="sibTrans" cxnId="{E7DB0827-6FD7-410F-B61C-85AD21ED001D}">
      <dgm:prSet/>
      <dgm:spPr/>
      <dgm:t>
        <a:bodyPr/>
        <a:lstStyle/>
        <a:p>
          <a:endParaRPr lang="fr-FR"/>
        </a:p>
      </dgm:t>
    </dgm:pt>
    <dgm:pt modelId="{CEE7FEA3-1EAE-4F51-B218-69274B997E65}">
      <dgm:prSet phldrT="[Texte]"/>
      <dgm:spPr/>
      <dgm:t>
        <a:bodyPr/>
        <a:lstStyle/>
        <a:p>
          <a:r>
            <a:rPr lang="fr-FR" dirty="0"/>
            <a:t>La structure des programmes</a:t>
          </a:r>
        </a:p>
      </dgm:t>
    </dgm:pt>
    <dgm:pt modelId="{367AE269-B90F-41A8-876F-EEE2AB239212}" type="parTrans" cxnId="{DC5F282B-D0ED-42D5-8687-C008B25266A2}">
      <dgm:prSet/>
      <dgm:spPr/>
      <dgm:t>
        <a:bodyPr/>
        <a:lstStyle/>
        <a:p>
          <a:endParaRPr lang="fr-FR"/>
        </a:p>
      </dgm:t>
    </dgm:pt>
    <dgm:pt modelId="{5EDDEBEA-AC2B-4D6A-8952-01ACE786F3D4}" type="sibTrans" cxnId="{DC5F282B-D0ED-42D5-8687-C008B25266A2}">
      <dgm:prSet/>
      <dgm:spPr/>
      <dgm:t>
        <a:bodyPr/>
        <a:lstStyle/>
        <a:p>
          <a:endParaRPr lang="fr-FR"/>
        </a:p>
      </dgm:t>
    </dgm:pt>
    <dgm:pt modelId="{8F3B3F3D-59A5-42BC-AAE4-556371102102}">
      <dgm:prSet phldrT="[Texte]"/>
      <dgm:spPr/>
      <dgm:t>
        <a:bodyPr/>
        <a:lstStyle/>
        <a:p>
          <a:r>
            <a:rPr lang="fr-FR" dirty="0"/>
            <a:t>Préconisations académiques</a:t>
          </a:r>
        </a:p>
      </dgm:t>
    </dgm:pt>
    <dgm:pt modelId="{2B973057-F599-47CB-AAEA-D4B96B4D2D6F}" type="parTrans" cxnId="{B0E370B5-A566-4BC9-90AA-C0DF8528D8D6}">
      <dgm:prSet/>
      <dgm:spPr/>
      <dgm:t>
        <a:bodyPr/>
        <a:lstStyle/>
        <a:p>
          <a:endParaRPr lang="fr-FR"/>
        </a:p>
      </dgm:t>
    </dgm:pt>
    <dgm:pt modelId="{00F7C845-0849-470E-B4F0-55C4DF1EBEA6}" type="sibTrans" cxnId="{B0E370B5-A566-4BC9-90AA-C0DF8528D8D6}">
      <dgm:prSet/>
      <dgm:spPr/>
      <dgm:t>
        <a:bodyPr/>
        <a:lstStyle/>
        <a:p>
          <a:endParaRPr lang="fr-FR"/>
        </a:p>
      </dgm:t>
    </dgm:pt>
    <dgm:pt modelId="{B7531BE1-7317-4F82-9C8D-D969E3568993}">
      <dgm:prSet phldrT="[Texte]"/>
      <dgm:spPr/>
      <dgm:t>
        <a:bodyPr/>
        <a:lstStyle/>
        <a:p>
          <a:r>
            <a:rPr lang="fr-FR" dirty="0"/>
            <a:t>Expériences personnelles</a:t>
          </a:r>
        </a:p>
      </dgm:t>
    </dgm:pt>
    <dgm:pt modelId="{94BA245A-391F-456B-9FFB-AB17BF190FD1}" type="parTrans" cxnId="{B934F03C-BDDA-41EC-A9D8-FA9BAFFBB1FF}">
      <dgm:prSet/>
      <dgm:spPr/>
      <dgm:t>
        <a:bodyPr/>
        <a:lstStyle/>
        <a:p>
          <a:endParaRPr lang="fr-FR"/>
        </a:p>
      </dgm:t>
    </dgm:pt>
    <dgm:pt modelId="{268C2FF4-6316-42DD-9A8F-846B33477119}" type="sibTrans" cxnId="{B934F03C-BDDA-41EC-A9D8-FA9BAFFBB1FF}">
      <dgm:prSet/>
      <dgm:spPr/>
      <dgm:t>
        <a:bodyPr/>
        <a:lstStyle/>
        <a:p>
          <a:endParaRPr lang="fr-FR"/>
        </a:p>
      </dgm:t>
    </dgm:pt>
    <dgm:pt modelId="{711AB126-FAF4-4C71-841A-B0E94B338359}" type="pres">
      <dgm:prSet presAssocID="{0A274905-3539-4186-9565-0BDE91D0599A}" presName="cycle" presStyleCnt="0">
        <dgm:presLayoutVars>
          <dgm:chMax val="1"/>
          <dgm:dir/>
          <dgm:animLvl val="ctr"/>
          <dgm:resizeHandles val="exact"/>
        </dgm:presLayoutVars>
      </dgm:prSet>
      <dgm:spPr/>
    </dgm:pt>
    <dgm:pt modelId="{9E51CD08-0049-4CE2-8BEF-9EFB971D79C3}" type="pres">
      <dgm:prSet presAssocID="{57D8B7FC-F43C-4644-A279-C2ACF1922BE9}" presName="centerShape" presStyleLbl="node0" presStyleIdx="0" presStyleCnt="1" custScaleX="129790"/>
      <dgm:spPr/>
    </dgm:pt>
    <dgm:pt modelId="{94EA8ABD-23D0-41A3-A938-4B4C0520B436}" type="pres">
      <dgm:prSet presAssocID="{367AE269-B90F-41A8-876F-EEE2AB239212}" presName="parTrans" presStyleLbl="bgSibTrans2D1" presStyleIdx="0" presStyleCnt="3"/>
      <dgm:spPr/>
    </dgm:pt>
    <dgm:pt modelId="{E84001C2-06BF-4BCC-BDEB-DE707D92DA85}" type="pres">
      <dgm:prSet presAssocID="{CEE7FEA3-1EAE-4F51-B218-69274B997E65}" presName="node" presStyleLbl="node1" presStyleIdx="0" presStyleCnt="3">
        <dgm:presLayoutVars>
          <dgm:bulletEnabled val="1"/>
        </dgm:presLayoutVars>
      </dgm:prSet>
      <dgm:spPr/>
    </dgm:pt>
    <dgm:pt modelId="{64DDA8F8-83BB-4F13-8F01-1C34C2BA1370}" type="pres">
      <dgm:prSet presAssocID="{2B973057-F599-47CB-AAEA-D4B96B4D2D6F}" presName="parTrans" presStyleLbl="bgSibTrans2D1" presStyleIdx="1" presStyleCnt="3"/>
      <dgm:spPr/>
    </dgm:pt>
    <dgm:pt modelId="{2A718E59-56F2-4871-8D40-FFE3579966F3}" type="pres">
      <dgm:prSet presAssocID="{8F3B3F3D-59A5-42BC-AAE4-556371102102}" presName="node" presStyleLbl="node1" presStyleIdx="1" presStyleCnt="3">
        <dgm:presLayoutVars>
          <dgm:bulletEnabled val="1"/>
        </dgm:presLayoutVars>
      </dgm:prSet>
      <dgm:spPr/>
    </dgm:pt>
    <dgm:pt modelId="{11568A69-78B7-4BF0-AF5B-24FA76B00EBC}" type="pres">
      <dgm:prSet presAssocID="{94BA245A-391F-456B-9FFB-AB17BF190FD1}" presName="parTrans" presStyleLbl="bgSibTrans2D1" presStyleIdx="2" presStyleCnt="3"/>
      <dgm:spPr/>
    </dgm:pt>
    <dgm:pt modelId="{4FFC1E3E-081D-477D-A403-2494521C9355}" type="pres">
      <dgm:prSet presAssocID="{B7531BE1-7317-4F82-9C8D-D969E3568993}" presName="node" presStyleLbl="node1" presStyleIdx="2" presStyleCnt="3">
        <dgm:presLayoutVars>
          <dgm:bulletEnabled val="1"/>
        </dgm:presLayoutVars>
      </dgm:prSet>
      <dgm:spPr/>
    </dgm:pt>
  </dgm:ptLst>
  <dgm:cxnLst>
    <dgm:cxn modelId="{30CD1401-8A02-40F4-9EC5-060F06378ACF}" type="presOf" srcId="{B7531BE1-7317-4F82-9C8D-D969E3568993}" destId="{4FFC1E3E-081D-477D-A403-2494521C9355}" srcOrd="0" destOrd="0" presId="urn:microsoft.com/office/officeart/2005/8/layout/radial4"/>
    <dgm:cxn modelId="{35926C16-B08F-4FBD-8C0E-6494E23BCA17}" type="presOf" srcId="{8F3B3F3D-59A5-42BC-AAE4-556371102102}" destId="{2A718E59-56F2-4871-8D40-FFE3579966F3}" srcOrd="0" destOrd="0" presId="urn:microsoft.com/office/officeart/2005/8/layout/radial4"/>
    <dgm:cxn modelId="{1993351B-2EFF-4812-B5BE-476416288F3B}" type="presOf" srcId="{CEE7FEA3-1EAE-4F51-B218-69274B997E65}" destId="{E84001C2-06BF-4BCC-BDEB-DE707D92DA85}" srcOrd="0" destOrd="0" presId="urn:microsoft.com/office/officeart/2005/8/layout/radial4"/>
    <dgm:cxn modelId="{2D34A41B-E1CE-4098-B2A4-AC54B4382788}" type="presOf" srcId="{2B973057-F599-47CB-AAEA-D4B96B4D2D6F}" destId="{64DDA8F8-83BB-4F13-8F01-1C34C2BA1370}" srcOrd="0" destOrd="0" presId="urn:microsoft.com/office/officeart/2005/8/layout/radial4"/>
    <dgm:cxn modelId="{E7DB0827-6FD7-410F-B61C-85AD21ED001D}" srcId="{0A274905-3539-4186-9565-0BDE91D0599A}" destId="{57D8B7FC-F43C-4644-A279-C2ACF1922BE9}" srcOrd="0" destOrd="0" parTransId="{19B56050-5F00-451A-8C81-9CC42579EB0D}" sibTransId="{62196778-D091-44B5-9AFB-217AA67C092C}"/>
    <dgm:cxn modelId="{DC5F282B-D0ED-42D5-8687-C008B25266A2}" srcId="{57D8B7FC-F43C-4644-A279-C2ACF1922BE9}" destId="{CEE7FEA3-1EAE-4F51-B218-69274B997E65}" srcOrd="0" destOrd="0" parTransId="{367AE269-B90F-41A8-876F-EEE2AB239212}" sibTransId="{5EDDEBEA-AC2B-4D6A-8952-01ACE786F3D4}"/>
    <dgm:cxn modelId="{B934F03C-BDDA-41EC-A9D8-FA9BAFFBB1FF}" srcId="{57D8B7FC-F43C-4644-A279-C2ACF1922BE9}" destId="{B7531BE1-7317-4F82-9C8D-D969E3568993}" srcOrd="2" destOrd="0" parTransId="{94BA245A-391F-456B-9FFB-AB17BF190FD1}" sibTransId="{268C2FF4-6316-42DD-9A8F-846B33477119}"/>
    <dgm:cxn modelId="{162DEC4E-A36F-4FEF-AB6A-BB2A0B347D2C}" type="presOf" srcId="{367AE269-B90F-41A8-876F-EEE2AB239212}" destId="{94EA8ABD-23D0-41A3-A938-4B4C0520B436}" srcOrd="0" destOrd="0" presId="urn:microsoft.com/office/officeart/2005/8/layout/radial4"/>
    <dgm:cxn modelId="{EB772591-E945-4E2D-A6F0-8646CF5969BD}" type="presOf" srcId="{94BA245A-391F-456B-9FFB-AB17BF190FD1}" destId="{11568A69-78B7-4BF0-AF5B-24FA76B00EBC}" srcOrd="0" destOrd="0" presId="urn:microsoft.com/office/officeart/2005/8/layout/radial4"/>
    <dgm:cxn modelId="{ED9DA592-38FB-4E26-8097-5196567B5F27}" type="presOf" srcId="{0A274905-3539-4186-9565-0BDE91D0599A}" destId="{711AB126-FAF4-4C71-841A-B0E94B338359}" srcOrd="0" destOrd="0" presId="urn:microsoft.com/office/officeart/2005/8/layout/radial4"/>
    <dgm:cxn modelId="{B41EC4AE-D910-4D80-BC96-0C49D2857B26}" type="presOf" srcId="{57D8B7FC-F43C-4644-A279-C2ACF1922BE9}" destId="{9E51CD08-0049-4CE2-8BEF-9EFB971D79C3}" srcOrd="0" destOrd="0" presId="urn:microsoft.com/office/officeart/2005/8/layout/radial4"/>
    <dgm:cxn modelId="{B0E370B5-A566-4BC9-90AA-C0DF8528D8D6}" srcId="{57D8B7FC-F43C-4644-A279-C2ACF1922BE9}" destId="{8F3B3F3D-59A5-42BC-AAE4-556371102102}" srcOrd="1" destOrd="0" parTransId="{2B973057-F599-47CB-AAEA-D4B96B4D2D6F}" sibTransId="{00F7C845-0849-470E-B4F0-55C4DF1EBEA6}"/>
    <dgm:cxn modelId="{2C86A6D3-473E-4189-AF91-C09F4D3F75D7}" type="presParOf" srcId="{711AB126-FAF4-4C71-841A-B0E94B338359}" destId="{9E51CD08-0049-4CE2-8BEF-9EFB971D79C3}" srcOrd="0" destOrd="0" presId="urn:microsoft.com/office/officeart/2005/8/layout/radial4"/>
    <dgm:cxn modelId="{56DC5F84-055B-4E38-8D5F-4191C00E1A6D}" type="presParOf" srcId="{711AB126-FAF4-4C71-841A-B0E94B338359}" destId="{94EA8ABD-23D0-41A3-A938-4B4C0520B436}" srcOrd="1" destOrd="0" presId="urn:microsoft.com/office/officeart/2005/8/layout/radial4"/>
    <dgm:cxn modelId="{5A7011AA-AA99-4839-B3CA-BA4ECCB8A418}" type="presParOf" srcId="{711AB126-FAF4-4C71-841A-B0E94B338359}" destId="{E84001C2-06BF-4BCC-BDEB-DE707D92DA85}" srcOrd="2" destOrd="0" presId="urn:microsoft.com/office/officeart/2005/8/layout/radial4"/>
    <dgm:cxn modelId="{DEC329B4-47E1-48A1-B081-4AE1AD90A2CB}" type="presParOf" srcId="{711AB126-FAF4-4C71-841A-B0E94B338359}" destId="{64DDA8F8-83BB-4F13-8F01-1C34C2BA1370}" srcOrd="3" destOrd="0" presId="urn:microsoft.com/office/officeart/2005/8/layout/radial4"/>
    <dgm:cxn modelId="{FC0A496C-C00A-4291-9754-3EAD6F4170DD}" type="presParOf" srcId="{711AB126-FAF4-4C71-841A-B0E94B338359}" destId="{2A718E59-56F2-4871-8D40-FFE3579966F3}" srcOrd="4" destOrd="0" presId="urn:microsoft.com/office/officeart/2005/8/layout/radial4"/>
    <dgm:cxn modelId="{74404D20-E604-430B-8F39-EDAD9413822A}" type="presParOf" srcId="{711AB126-FAF4-4C71-841A-B0E94B338359}" destId="{11568A69-78B7-4BF0-AF5B-24FA76B00EBC}" srcOrd="5" destOrd="0" presId="urn:microsoft.com/office/officeart/2005/8/layout/radial4"/>
    <dgm:cxn modelId="{D43A6320-1080-46F3-B657-2E5423E6739D}" type="presParOf" srcId="{711AB126-FAF4-4C71-841A-B0E94B338359}" destId="{4FFC1E3E-081D-477D-A403-2494521C9355}"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74905-3539-4186-9565-0BDE91D0599A}"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fr-FR"/>
        </a:p>
      </dgm:t>
    </dgm:pt>
    <dgm:pt modelId="{57D8B7FC-F43C-4644-A279-C2ACF1922BE9}">
      <dgm:prSet phldrT="[Texte]" custT="1"/>
      <dgm:spPr/>
      <dgm:t>
        <a:bodyPr lIns="0" rIns="0"/>
        <a:lstStyle/>
        <a:p>
          <a:r>
            <a:rPr lang="fr-FR" sz="2400" dirty="0"/>
            <a:t>Notre choix final : </a:t>
          </a:r>
          <a:r>
            <a:rPr lang="fr-FR" sz="2400" dirty="0" err="1"/>
            <a:t>co-enseigner</a:t>
          </a:r>
          <a:endParaRPr lang="fr-FR" sz="2400" dirty="0"/>
        </a:p>
      </dgm:t>
    </dgm:pt>
    <dgm:pt modelId="{19B56050-5F00-451A-8C81-9CC42579EB0D}" type="parTrans" cxnId="{E7DB0827-6FD7-410F-B61C-85AD21ED001D}">
      <dgm:prSet/>
      <dgm:spPr/>
      <dgm:t>
        <a:bodyPr/>
        <a:lstStyle/>
        <a:p>
          <a:endParaRPr lang="fr-FR"/>
        </a:p>
      </dgm:t>
    </dgm:pt>
    <dgm:pt modelId="{62196778-D091-44B5-9AFB-217AA67C092C}" type="sibTrans" cxnId="{E7DB0827-6FD7-410F-B61C-85AD21ED001D}">
      <dgm:prSet/>
      <dgm:spPr/>
      <dgm:t>
        <a:bodyPr/>
        <a:lstStyle/>
        <a:p>
          <a:endParaRPr lang="fr-FR"/>
        </a:p>
      </dgm:t>
    </dgm:pt>
    <dgm:pt modelId="{CEE7FEA3-1EAE-4F51-B218-69274B997E65}">
      <dgm:prSet phldrT="[Texte]"/>
      <dgm:spPr/>
      <dgm:t>
        <a:bodyPr/>
        <a:lstStyle/>
        <a:p>
          <a:r>
            <a:rPr lang="fr-FR" dirty="0"/>
            <a:t>La structure des programmes</a:t>
          </a:r>
        </a:p>
      </dgm:t>
    </dgm:pt>
    <dgm:pt modelId="{367AE269-B90F-41A8-876F-EEE2AB239212}" type="parTrans" cxnId="{DC5F282B-D0ED-42D5-8687-C008B25266A2}">
      <dgm:prSet/>
      <dgm:spPr/>
      <dgm:t>
        <a:bodyPr/>
        <a:lstStyle/>
        <a:p>
          <a:endParaRPr lang="fr-FR"/>
        </a:p>
      </dgm:t>
    </dgm:pt>
    <dgm:pt modelId="{5EDDEBEA-AC2B-4D6A-8952-01ACE786F3D4}" type="sibTrans" cxnId="{DC5F282B-D0ED-42D5-8687-C008B25266A2}">
      <dgm:prSet/>
      <dgm:spPr/>
      <dgm:t>
        <a:bodyPr/>
        <a:lstStyle/>
        <a:p>
          <a:endParaRPr lang="fr-FR"/>
        </a:p>
      </dgm:t>
    </dgm:pt>
    <dgm:pt modelId="{8F3B3F3D-59A5-42BC-AAE4-556371102102}">
      <dgm:prSet phldrT="[Texte]"/>
      <dgm:spPr/>
      <dgm:t>
        <a:bodyPr/>
        <a:lstStyle/>
        <a:p>
          <a:r>
            <a:rPr lang="fr-FR" dirty="0"/>
            <a:t>Préconisations académiques</a:t>
          </a:r>
        </a:p>
      </dgm:t>
    </dgm:pt>
    <dgm:pt modelId="{2B973057-F599-47CB-AAEA-D4B96B4D2D6F}" type="parTrans" cxnId="{B0E370B5-A566-4BC9-90AA-C0DF8528D8D6}">
      <dgm:prSet/>
      <dgm:spPr/>
      <dgm:t>
        <a:bodyPr/>
        <a:lstStyle/>
        <a:p>
          <a:endParaRPr lang="fr-FR"/>
        </a:p>
      </dgm:t>
    </dgm:pt>
    <dgm:pt modelId="{00F7C845-0849-470E-B4F0-55C4DF1EBEA6}" type="sibTrans" cxnId="{B0E370B5-A566-4BC9-90AA-C0DF8528D8D6}">
      <dgm:prSet/>
      <dgm:spPr/>
      <dgm:t>
        <a:bodyPr/>
        <a:lstStyle/>
        <a:p>
          <a:endParaRPr lang="fr-FR"/>
        </a:p>
      </dgm:t>
    </dgm:pt>
    <dgm:pt modelId="{B7531BE1-7317-4F82-9C8D-D969E3568993}">
      <dgm:prSet phldrT="[Texte]"/>
      <dgm:spPr/>
      <dgm:t>
        <a:bodyPr/>
        <a:lstStyle/>
        <a:p>
          <a:r>
            <a:rPr lang="fr-FR" dirty="0"/>
            <a:t>Expériences personnelles</a:t>
          </a:r>
        </a:p>
      </dgm:t>
    </dgm:pt>
    <dgm:pt modelId="{94BA245A-391F-456B-9FFB-AB17BF190FD1}" type="parTrans" cxnId="{B934F03C-BDDA-41EC-A9D8-FA9BAFFBB1FF}">
      <dgm:prSet/>
      <dgm:spPr/>
      <dgm:t>
        <a:bodyPr/>
        <a:lstStyle/>
        <a:p>
          <a:endParaRPr lang="fr-FR"/>
        </a:p>
      </dgm:t>
    </dgm:pt>
    <dgm:pt modelId="{268C2FF4-6316-42DD-9A8F-846B33477119}" type="sibTrans" cxnId="{B934F03C-BDDA-41EC-A9D8-FA9BAFFBB1FF}">
      <dgm:prSet/>
      <dgm:spPr/>
      <dgm:t>
        <a:bodyPr/>
        <a:lstStyle/>
        <a:p>
          <a:endParaRPr lang="fr-FR"/>
        </a:p>
      </dgm:t>
    </dgm:pt>
    <dgm:pt modelId="{711AB126-FAF4-4C71-841A-B0E94B338359}" type="pres">
      <dgm:prSet presAssocID="{0A274905-3539-4186-9565-0BDE91D0599A}" presName="cycle" presStyleCnt="0">
        <dgm:presLayoutVars>
          <dgm:chMax val="1"/>
          <dgm:dir/>
          <dgm:animLvl val="ctr"/>
          <dgm:resizeHandles val="exact"/>
        </dgm:presLayoutVars>
      </dgm:prSet>
      <dgm:spPr/>
    </dgm:pt>
    <dgm:pt modelId="{9E51CD08-0049-4CE2-8BEF-9EFB971D79C3}" type="pres">
      <dgm:prSet presAssocID="{57D8B7FC-F43C-4644-A279-C2ACF1922BE9}" presName="centerShape" presStyleLbl="node0" presStyleIdx="0" presStyleCnt="1" custScaleX="129790"/>
      <dgm:spPr/>
    </dgm:pt>
    <dgm:pt modelId="{94EA8ABD-23D0-41A3-A938-4B4C0520B436}" type="pres">
      <dgm:prSet presAssocID="{367AE269-B90F-41A8-876F-EEE2AB239212}" presName="parTrans" presStyleLbl="bgSibTrans2D1" presStyleIdx="0" presStyleCnt="3"/>
      <dgm:spPr/>
    </dgm:pt>
    <dgm:pt modelId="{E84001C2-06BF-4BCC-BDEB-DE707D92DA85}" type="pres">
      <dgm:prSet presAssocID="{CEE7FEA3-1EAE-4F51-B218-69274B997E65}" presName="node" presStyleLbl="node1" presStyleIdx="0" presStyleCnt="3">
        <dgm:presLayoutVars>
          <dgm:bulletEnabled val="1"/>
        </dgm:presLayoutVars>
      </dgm:prSet>
      <dgm:spPr/>
    </dgm:pt>
    <dgm:pt modelId="{64DDA8F8-83BB-4F13-8F01-1C34C2BA1370}" type="pres">
      <dgm:prSet presAssocID="{2B973057-F599-47CB-AAEA-D4B96B4D2D6F}" presName="parTrans" presStyleLbl="bgSibTrans2D1" presStyleIdx="1" presStyleCnt="3"/>
      <dgm:spPr/>
    </dgm:pt>
    <dgm:pt modelId="{2A718E59-56F2-4871-8D40-FFE3579966F3}" type="pres">
      <dgm:prSet presAssocID="{8F3B3F3D-59A5-42BC-AAE4-556371102102}" presName="node" presStyleLbl="node1" presStyleIdx="1" presStyleCnt="3">
        <dgm:presLayoutVars>
          <dgm:bulletEnabled val="1"/>
        </dgm:presLayoutVars>
      </dgm:prSet>
      <dgm:spPr/>
    </dgm:pt>
    <dgm:pt modelId="{11568A69-78B7-4BF0-AF5B-24FA76B00EBC}" type="pres">
      <dgm:prSet presAssocID="{94BA245A-391F-456B-9FFB-AB17BF190FD1}" presName="parTrans" presStyleLbl="bgSibTrans2D1" presStyleIdx="2" presStyleCnt="3"/>
      <dgm:spPr/>
    </dgm:pt>
    <dgm:pt modelId="{4FFC1E3E-081D-477D-A403-2494521C9355}" type="pres">
      <dgm:prSet presAssocID="{B7531BE1-7317-4F82-9C8D-D969E3568993}" presName="node" presStyleLbl="node1" presStyleIdx="2" presStyleCnt="3">
        <dgm:presLayoutVars>
          <dgm:bulletEnabled val="1"/>
        </dgm:presLayoutVars>
      </dgm:prSet>
      <dgm:spPr/>
    </dgm:pt>
  </dgm:ptLst>
  <dgm:cxnLst>
    <dgm:cxn modelId="{30CD1401-8A02-40F4-9EC5-060F06378ACF}" type="presOf" srcId="{B7531BE1-7317-4F82-9C8D-D969E3568993}" destId="{4FFC1E3E-081D-477D-A403-2494521C9355}" srcOrd="0" destOrd="0" presId="urn:microsoft.com/office/officeart/2005/8/layout/radial4"/>
    <dgm:cxn modelId="{35926C16-B08F-4FBD-8C0E-6494E23BCA17}" type="presOf" srcId="{8F3B3F3D-59A5-42BC-AAE4-556371102102}" destId="{2A718E59-56F2-4871-8D40-FFE3579966F3}" srcOrd="0" destOrd="0" presId="urn:microsoft.com/office/officeart/2005/8/layout/radial4"/>
    <dgm:cxn modelId="{1993351B-2EFF-4812-B5BE-476416288F3B}" type="presOf" srcId="{CEE7FEA3-1EAE-4F51-B218-69274B997E65}" destId="{E84001C2-06BF-4BCC-BDEB-DE707D92DA85}" srcOrd="0" destOrd="0" presId="urn:microsoft.com/office/officeart/2005/8/layout/radial4"/>
    <dgm:cxn modelId="{2D34A41B-E1CE-4098-B2A4-AC54B4382788}" type="presOf" srcId="{2B973057-F599-47CB-AAEA-D4B96B4D2D6F}" destId="{64DDA8F8-83BB-4F13-8F01-1C34C2BA1370}" srcOrd="0" destOrd="0" presId="urn:microsoft.com/office/officeart/2005/8/layout/radial4"/>
    <dgm:cxn modelId="{E7DB0827-6FD7-410F-B61C-85AD21ED001D}" srcId="{0A274905-3539-4186-9565-0BDE91D0599A}" destId="{57D8B7FC-F43C-4644-A279-C2ACF1922BE9}" srcOrd="0" destOrd="0" parTransId="{19B56050-5F00-451A-8C81-9CC42579EB0D}" sibTransId="{62196778-D091-44B5-9AFB-217AA67C092C}"/>
    <dgm:cxn modelId="{DC5F282B-D0ED-42D5-8687-C008B25266A2}" srcId="{57D8B7FC-F43C-4644-A279-C2ACF1922BE9}" destId="{CEE7FEA3-1EAE-4F51-B218-69274B997E65}" srcOrd="0" destOrd="0" parTransId="{367AE269-B90F-41A8-876F-EEE2AB239212}" sibTransId="{5EDDEBEA-AC2B-4D6A-8952-01ACE786F3D4}"/>
    <dgm:cxn modelId="{B934F03C-BDDA-41EC-A9D8-FA9BAFFBB1FF}" srcId="{57D8B7FC-F43C-4644-A279-C2ACF1922BE9}" destId="{B7531BE1-7317-4F82-9C8D-D969E3568993}" srcOrd="2" destOrd="0" parTransId="{94BA245A-391F-456B-9FFB-AB17BF190FD1}" sibTransId="{268C2FF4-6316-42DD-9A8F-846B33477119}"/>
    <dgm:cxn modelId="{162DEC4E-A36F-4FEF-AB6A-BB2A0B347D2C}" type="presOf" srcId="{367AE269-B90F-41A8-876F-EEE2AB239212}" destId="{94EA8ABD-23D0-41A3-A938-4B4C0520B436}" srcOrd="0" destOrd="0" presId="urn:microsoft.com/office/officeart/2005/8/layout/radial4"/>
    <dgm:cxn modelId="{EB772591-E945-4E2D-A6F0-8646CF5969BD}" type="presOf" srcId="{94BA245A-391F-456B-9FFB-AB17BF190FD1}" destId="{11568A69-78B7-4BF0-AF5B-24FA76B00EBC}" srcOrd="0" destOrd="0" presId="urn:microsoft.com/office/officeart/2005/8/layout/radial4"/>
    <dgm:cxn modelId="{ED9DA592-38FB-4E26-8097-5196567B5F27}" type="presOf" srcId="{0A274905-3539-4186-9565-0BDE91D0599A}" destId="{711AB126-FAF4-4C71-841A-B0E94B338359}" srcOrd="0" destOrd="0" presId="urn:microsoft.com/office/officeart/2005/8/layout/radial4"/>
    <dgm:cxn modelId="{B41EC4AE-D910-4D80-BC96-0C49D2857B26}" type="presOf" srcId="{57D8B7FC-F43C-4644-A279-C2ACF1922BE9}" destId="{9E51CD08-0049-4CE2-8BEF-9EFB971D79C3}" srcOrd="0" destOrd="0" presId="urn:microsoft.com/office/officeart/2005/8/layout/radial4"/>
    <dgm:cxn modelId="{B0E370B5-A566-4BC9-90AA-C0DF8528D8D6}" srcId="{57D8B7FC-F43C-4644-A279-C2ACF1922BE9}" destId="{8F3B3F3D-59A5-42BC-AAE4-556371102102}" srcOrd="1" destOrd="0" parTransId="{2B973057-F599-47CB-AAEA-D4B96B4D2D6F}" sibTransId="{00F7C845-0849-470E-B4F0-55C4DF1EBEA6}"/>
    <dgm:cxn modelId="{2C86A6D3-473E-4189-AF91-C09F4D3F75D7}" type="presParOf" srcId="{711AB126-FAF4-4C71-841A-B0E94B338359}" destId="{9E51CD08-0049-4CE2-8BEF-9EFB971D79C3}" srcOrd="0" destOrd="0" presId="urn:microsoft.com/office/officeart/2005/8/layout/radial4"/>
    <dgm:cxn modelId="{56DC5F84-055B-4E38-8D5F-4191C00E1A6D}" type="presParOf" srcId="{711AB126-FAF4-4C71-841A-B0E94B338359}" destId="{94EA8ABD-23D0-41A3-A938-4B4C0520B436}" srcOrd="1" destOrd="0" presId="urn:microsoft.com/office/officeart/2005/8/layout/radial4"/>
    <dgm:cxn modelId="{5A7011AA-AA99-4839-B3CA-BA4ECCB8A418}" type="presParOf" srcId="{711AB126-FAF4-4C71-841A-B0E94B338359}" destId="{E84001C2-06BF-4BCC-BDEB-DE707D92DA85}" srcOrd="2" destOrd="0" presId="urn:microsoft.com/office/officeart/2005/8/layout/radial4"/>
    <dgm:cxn modelId="{DEC329B4-47E1-48A1-B081-4AE1AD90A2CB}" type="presParOf" srcId="{711AB126-FAF4-4C71-841A-B0E94B338359}" destId="{64DDA8F8-83BB-4F13-8F01-1C34C2BA1370}" srcOrd="3" destOrd="0" presId="urn:microsoft.com/office/officeart/2005/8/layout/radial4"/>
    <dgm:cxn modelId="{FC0A496C-C00A-4291-9754-3EAD6F4170DD}" type="presParOf" srcId="{711AB126-FAF4-4C71-841A-B0E94B338359}" destId="{2A718E59-56F2-4871-8D40-FFE3579966F3}" srcOrd="4" destOrd="0" presId="urn:microsoft.com/office/officeart/2005/8/layout/radial4"/>
    <dgm:cxn modelId="{74404D20-E604-430B-8F39-EDAD9413822A}" type="presParOf" srcId="{711AB126-FAF4-4C71-841A-B0E94B338359}" destId="{11568A69-78B7-4BF0-AF5B-24FA76B00EBC}" srcOrd="5" destOrd="0" presId="urn:microsoft.com/office/officeart/2005/8/layout/radial4"/>
    <dgm:cxn modelId="{D43A6320-1080-46F3-B657-2E5423E6739D}" type="presParOf" srcId="{711AB126-FAF4-4C71-841A-B0E94B338359}" destId="{4FFC1E3E-081D-477D-A403-2494521C9355}"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BDD4C2-2FCC-47C8-85D1-07FF5AA8DA9F}" type="doc">
      <dgm:prSet loTypeId="urn:microsoft.com/office/officeart/2005/8/layout/balance1" loCatId="relationship" qsTypeId="urn:microsoft.com/office/officeart/2005/8/quickstyle/simple1" qsCatId="simple" csTypeId="urn:microsoft.com/office/officeart/2005/8/colors/colorful4" csCatId="colorful" phldr="1"/>
      <dgm:spPr/>
      <dgm:t>
        <a:bodyPr/>
        <a:lstStyle/>
        <a:p>
          <a:endParaRPr lang="fr-FR"/>
        </a:p>
      </dgm:t>
    </dgm:pt>
    <dgm:pt modelId="{D20073BB-CF0A-4F16-A0EF-145DBF59492B}">
      <dgm:prSet phldrT="[Texte]"/>
      <dgm:spPr>
        <a:solidFill>
          <a:schemeClr val="accent1">
            <a:lumMod val="40000"/>
            <a:lumOff val="60000"/>
            <a:alpha val="90000"/>
          </a:schemeClr>
        </a:solidFill>
        <a:ln>
          <a:solidFill>
            <a:schemeClr val="accent1">
              <a:alpha val="90000"/>
            </a:schemeClr>
          </a:solidFill>
        </a:ln>
      </dgm:spPr>
      <dgm:t>
        <a:bodyPr/>
        <a:lstStyle/>
        <a:p>
          <a:r>
            <a:rPr lang="fr-FR" dirty="0"/>
            <a:t>Les freins</a:t>
          </a:r>
        </a:p>
      </dgm:t>
    </dgm:pt>
    <dgm:pt modelId="{BE08141E-DA9C-4C0E-9C28-EAE8A094759A}" type="parTrans" cxnId="{BAE82EB4-E23D-4343-BF6F-3F1B8427FA6F}">
      <dgm:prSet/>
      <dgm:spPr/>
      <dgm:t>
        <a:bodyPr/>
        <a:lstStyle/>
        <a:p>
          <a:endParaRPr lang="fr-FR"/>
        </a:p>
      </dgm:t>
    </dgm:pt>
    <dgm:pt modelId="{4922DD74-61EA-4BB7-BC76-ACAB90E9EF07}" type="sibTrans" cxnId="{BAE82EB4-E23D-4343-BF6F-3F1B8427FA6F}">
      <dgm:prSet/>
      <dgm:spPr/>
      <dgm:t>
        <a:bodyPr/>
        <a:lstStyle/>
        <a:p>
          <a:endParaRPr lang="fr-FR"/>
        </a:p>
      </dgm:t>
    </dgm:pt>
    <dgm:pt modelId="{171B557F-F0E7-4889-8AB2-C7E88B9E42B2}">
      <dgm:prSet phldrT="[Texte]" custT="1"/>
      <dgm:spPr/>
      <dgm:t>
        <a:bodyPr/>
        <a:lstStyle/>
        <a:p>
          <a:r>
            <a:rPr lang="fr-FR" sz="1600" dirty="0"/>
            <a:t>Remise en cause de ses habitudes de travail</a:t>
          </a:r>
        </a:p>
      </dgm:t>
    </dgm:pt>
    <dgm:pt modelId="{98B5B9C5-AF2A-4DEC-B57A-96B3CDBF5581}" type="parTrans" cxnId="{CA768206-E429-4C28-B974-E52AE3E6164E}">
      <dgm:prSet/>
      <dgm:spPr/>
      <dgm:t>
        <a:bodyPr/>
        <a:lstStyle/>
        <a:p>
          <a:endParaRPr lang="fr-FR"/>
        </a:p>
      </dgm:t>
    </dgm:pt>
    <dgm:pt modelId="{B4907ED8-167F-4B60-A195-37D0E01DE7E2}" type="sibTrans" cxnId="{CA768206-E429-4C28-B974-E52AE3E6164E}">
      <dgm:prSet/>
      <dgm:spPr/>
      <dgm:t>
        <a:bodyPr/>
        <a:lstStyle/>
        <a:p>
          <a:endParaRPr lang="fr-FR"/>
        </a:p>
      </dgm:t>
    </dgm:pt>
    <dgm:pt modelId="{D781424C-DED3-4859-9039-F07A2DCD4DE3}">
      <dgm:prSet phldrT="[Texte]" custT="1"/>
      <dgm:spPr/>
      <dgm:t>
        <a:bodyPr/>
        <a:lstStyle/>
        <a:p>
          <a:r>
            <a:rPr lang="fr-FR" sz="1600" dirty="0"/>
            <a:t>DGH</a:t>
          </a:r>
        </a:p>
      </dgm:t>
    </dgm:pt>
    <dgm:pt modelId="{0BEAB1D1-8C22-47F5-9818-9621CD97B5F5}" type="parTrans" cxnId="{6A29B5BA-2709-4FB4-B228-EA8EE5B883D6}">
      <dgm:prSet/>
      <dgm:spPr/>
      <dgm:t>
        <a:bodyPr/>
        <a:lstStyle/>
        <a:p>
          <a:endParaRPr lang="fr-FR"/>
        </a:p>
      </dgm:t>
    </dgm:pt>
    <dgm:pt modelId="{AA6881F9-A82F-460A-8DAA-3CC9768FE230}" type="sibTrans" cxnId="{6A29B5BA-2709-4FB4-B228-EA8EE5B883D6}">
      <dgm:prSet/>
      <dgm:spPr/>
      <dgm:t>
        <a:bodyPr/>
        <a:lstStyle/>
        <a:p>
          <a:endParaRPr lang="fr-FR"/>
        </a:p>
      </dgm:t>
    </dgm:pt>
    <dgm:pt modelId="{CC54C37F-38EE-4B76-8D60-EDEDB496755E}">
      <dgm:prSet phldrT="[Texte]"/>
      <dgm:spPr>
        <a:solidFill>
          <a:schemeClr val="accent4">
            <a:lumMod val="40000"/>
            <a:lumOff val="60000"/>
            <a:alpha val="90000"/>
          </a:schemeClr>
        </a:solidFill>
        <a:ln>
          <a:solidFill>
            <a:schemeClr val="accent4">
              <a:alpha val="90000"/>
            </a:schemeClr>
          </a:solidFill>
        </a:ln>
      </dgm:spPr>
      <dgm:t>
        <a:bodyPr/>
        <a:lstStyle/>
        <a:p>
          <a:r>
            <a:rPr lang="fr-FR" dirty="0"/>
            <a:t>Les leviers</a:t>
          </a:r>
        </a:p>
      </dgm:t>
    </dgm:pt>
    <dgm:pt modelId="{972D5A84-6CA7-4BE6-A33C-2A2D932FD6DA}" type="parTrans" cxnId="{E6D32CB3-7A3B-4229-A1CC-8FC95B945FAE}">
      <dgm:prSet/>
      <dgm:spPr/>
      <dgm:t>
        <a:bodyPr/>
        <a:lstStyle/>
        <a:p>
          <a:endParaRPr lang="fr-FR"/>
        </a:p>
      </dgm:t>
    </dgm:pt>
    <dgm:pt modelId="{E32D38CF-689E-4532-B29D-873F753CEE6F}" type="sibTrans" cxnId="{E6D32CB3-7A3B-4229-A1CC-8FC95B945FAE}">
      <dgm:prSet/>
      <dgm:spPr/>
      <dgm:t>
        <a:bodyPr/>
        <a:lstStyle/>
        <a:p>
          <a:endParaRPr lang="fr-FR"/>
        </a:p>
      </dgm:t>
    </dgm:pt>
    <dgm:pt modelId="{1AF6DEFB-DFE0-4F5A-AC0F-8E5B00B6AE54}">
      <dgm:prSet phldrT="[Texte]"/>
      <dgm:spPr/>
      <dgm:t>
        <a:bodyPr/>
        <a:lstStyle/>
        <a:p>
          <a:r>
            <a:rPr lang="fr-FR" dirty="0"/>
            <a:t>Écoute et respect des besoins de l’autre</a:t>
          </a:r>
        </a:p>
      </dgm:t>
    </dgm:pt>
    <dgm:pt modelId="{75358FE5-BA85-48A1-96A8-6DE55D1C912A}" type="parTrans" cxnId="{FD920761-A71F-417C-9FBA-301E8334F85A}">
      <dgm:prSet/>
      <dgm:spPr/>
      <dgm:t>
        <a:bodyPr/>
        <a:lstStyle/>
        <a:p>
          <a:endParaRPr lang="fr-FR"/>
        </a:p>
      </dgm:t>
    </dgm:pt>
    <dgm:pt modelId="{B2515A78-AA17-4A41-8794-C25937E4A619}" type="sibTrans" cxnId="{FD920761-A71F-417C-9FBA-301E8334F85A}">
      <dgm:prSet/>
      <dgm:spPr/>
      <dgm:t>
        <a:bodyPr/>
        <a:lstStyle/>
        <a:p>
          <a:endParaRPr lang="fr-FR"/>
        </a:p>
      </dgm:t>
    </dgm:pt>
    <dgm:pt modelId="{627FD073-5871-4850-A2A7-783E09528E8C}">
      <dgm:prSet phldrT="[Texte]" custT="1"/>
      <dgm:spPr/>
      <dgm:t>
        <a:bodyPr/>
        <a:lstStyle/>
        <a:p>
          <a:r>
            <a:rPr lang="fr-FR" sz="1400" dirty="0"/>
            <a:t>Développement coworking, collaboration, entraide</a:t>
          </a:r>
        </a:p>
      </dgm:t>
    </dgm:pt>
    <dgm:pt modelId="{83B89FB1-F121-4E2A-B6D6-41775231878F}" type="parTrans" cxnId="{FBEDCEFA-61AE-4B14-B060-97882909377D}">
      <dgm:prSet/>
      <dgm:spPr/>
      <dgm:t>
        <a:bodyPr/>
        <a:lstStyle/>
        <a:p>
          <a:endParaRPr lang="fr-FR"/>
        </a:p>
      </dgm:t>
    </dgm:pt>
    <dgm:pt modelId="{EF1D0DDD-A73D-4490-A930-7EEFDC804E89}" type="sibTrans" cxnId="{FBEDCEFA-61AE-4B14-B060-97882909377D}">
      <dgm:prSet/>
      <dgm:spPr/>
      <dgm:t>
        <a:bodyPr/>
        <a:lstStyle/>
        <a:p>
          <a:endParaRPr lang="fr-FR"/>
        </a:p>
      </dgm:t>
    </dgm:pt>
    <dgm:pt modelId="{CE3294D4-E8CC-4A85-828F-D9B140F24916}">
      <dgm:prSet phldrT="[Texte]"/>
      <dgm:spPr/>
    </dgm:pt>
    <dgm:pt modelId="{4A3F7762-E091-4A5C-9E68-604441F222E6}" type="parTrans" cxnId="{E2A045DC-EA4E-4B5F-B427-3C6D7EF09DD6}">
      <dgm:prSet/>
      <dgm:spPr/>
      <dgm:t>
        <a:bodyPr/>
        <a:lstStyle/>
        <a:p>
          <a:endParaRPr lang="fr-FR"/>
        </a:p>
      </dgm:t>
    </dgm:pt>
    <dgm:pt modelId="{F27923F8-0051-473C-B57F-78B87E96341B}" type="sibTrans" cxnId="{E2A045DC-EA4E-4B5F-B427-3C6D7EF09DD6}">
      <dgm:prSet/>
      <dgm:spPr/>
      <dgm:t>
        <a:bodyPr/>
        <a:lstStyle/>
        <a:p>
          <a:endParaRPr lang="fr-FR"/>
        </a:p>
      </dgm:t>
    </dgm:pt>
    <dgm:pt modelId="{85033451-FFED-43D8-AA3B-97800703BBDD}">
      <dgm:prSet phldrT="[Texte]" custT="1"/>
      <dgm:spPr/>
      <dgm:t>
        <a:bodyPr/>
        <a:lstStyle/>
        <a:p>
          <a:r>
            <a:rPr lang="fr-FR" sz="1400" dirty="0"/>
            <a:t>Incompatibilité d’humeurs, de mœurs... peur du jugement</a:t>
          </a:r>
        </a:p>
      </dgm:t>
    </dgm:pt>
    <dgm:pt modelId="{B90B07D4-582B-40CE-8FDE-DA48C060C99E}" type="parTrans" cxnId="{4A0A070F-1DFC-4897-A28F-EA28346041DA}">
      <dgm:prSet/>
      <dgm:spPr/>
      <dgm:t>
        <a:bodyPr/>
        <a:lstStyle/>
        <a:p>
          <a:endParaRPr lang="fr-FR"/>
        </a:p>
      </dgm:t>
    </dgm:pt>
    <dgm:pt modelId="{11C21274-3CFF-4BE8-821A-3376C9A8CD12}" type="sibTrans" cxnId="{4A0A070F-1DFC-4897-A28F-EA28346041DA}">
      <dgm:prSet/>
      <dgm:spPr/>
      <dgm:t>
        <a:bodyPr/>
        <a:lstStyle/>
        <a:p>
          <a:endParaRPr lang="fr-FR"/>
        </a:p>
      </dgm:t>
    </dgm:pt>
    <dgm:pt modelId="{F7875D62-DE5E-456A-8A25-B67ABB4D2542}">
      <dgm:prSet phldrT="[Texte]"/>
      <dgm:spPr/>
      <dgm:t>
        <a:bodyPr/>
        <a:lstStyle/>
        <a:p>
          <a:r>
            <a:rPr lang="fr-FR" dirty="0"/>
            <a:t>Évolution professionnelle</a:t>
          </a:r>
        </a:p>
      </dgm:t>
    </dgm:pt>
    <dgm:pt modelId="{A9557A05-B39F-4DEE-BDBA-C47A9C16906A}" type="parTrans" cxnId="{282309D5-CEF6-45CB-A18F-968C39B09D00}">
      <dgm:prSet/>
      <dgm:spPr/>
      <dgm:t>
        <a:bodyPr/>
        <a:lstStyle/>
        <a:p>
          <a:endParaRPr lang="fr-FR"/>
        </a:p>
      </dgm:t>
    </dgm:pt>
    <dgm:pt modelId="{CF13835B-2609-4F44-9743-FFB763EA095A}" type="sibTrans" cxnId="{282309D5-CEF6-45CB-A18F-968C39B09D00}">
      <dgm:prSet/>
      <dgm:spPr/>
      <dgm:t>
        <a:bodyPr/>
        <a:lstStyle/>
        <a:p>
          <a:endParaRPr lang="fr-FR"/>
        </a:p>
      </dgm:t>
    </dgm:pt>
    <dgm:pt modelId="{51542979-CEC2-4B0E-ABE7-0066AB6915B3}">
      <dgm:prSet phldrT="[Texte]"/>
      <dgm:spPr/>
      <dgm:t>
        <a:bodyPr/>
        <a:lstStyle/>
        <a:p>
          <a:r>
            <a:rPr lang="fr-FR" dirty="0"/>
            <a:t>Meilleure compréhension scientifique</a:t>
          </a:r>
        </a:p>
      </dgm:t>
    </dgm:pt>
    <dgm:pt modelId="{01657555-90FE-4DF1-AFB8-BDB1996654A4}" type="parTrans" cxnId="{45B8001D-23EB-48FF-8ABD-3D05FDFCA2DE}">
      <dgm:prSet/>
      <dgm:spPr/>
      <dgm:t>
        <a:bodyPr/>
        <a:lstStyle/>
        <a:p>
          <a:endParaRPr lang="fr-FR"/>
        </a:p>
      </dgm:t>
    </dgm:pt>
    <dgm:pt modelId="{D18E1667-A9AB-4D18-ACB1-D09B6B379940}" type="sibTrans" cxnId="{45B8001D-23EB-48FF-8ABD-3D05FDFCA2DE}">
      <dgm:prSet/>
      <dgm:spPr/>
      <dgm:t>
        <a:bodyPr/>
        <a:lstStyle/>
        <a:p>
          <a:endParaRPr lang="fr-FR"/>
        </a:p>
      </dgm:t>
    </dgm:pt>
    <dgm:pt modelId="{50AB5342-3D87-442E-BD96-E23120CADFFA}" type="pres">
      <dgm:prSet presAssocID="{ADBDD4C2-2FCC-47C8-85D1-07FF5AA8DA9F}" presName="outerComposite" presStyleCnt="0">
        <dgm:presLayoutVars>
          <dgm:chMax val="2"/>
          <dgm:animLvl val="lvl"/>
          <dgm:resizeHandles val="exact"/>
        </dgm:presLayoutVars>
      </dgm:prSet>
      <dgm:spPr/>
    </dgm:pt>
    <dgm:pt modelId="{7746B24D-F093-4F50-9688-1A88869A033D}" type="pres">
      <dgm:prSet presAssocID="{ADBDD4C2-2FCC-47C8-85D1-07FF5AA8DA9F}" presName="dummyMaxCanvas" presStyleCnt="0"/>
      <dgm:spPr/>
    </dgm:pt>
    <dgm:pt modelId="{89D063F3-E56E-43CE-A26B-65DCAF9BE9BB}" type="pres">
      <dgm:prSet presAssocID="{ADBDD4C2-2FCC-47C8-85D1-07FF5AA8DA9F}" presName="parentComposite" presStyleCnt="0"/>
      <dgm:spPr/>
    </dgm:pt>
    <dgm:pt modelId="{388A9269-6B95-4E5A-9038-0FC7CEFE0044}" type="pres">
      <dgm:prSet presAssocID="{ADBDD4C2-2FCC-47C8-85D1-07FF5AA8DA9F}" presName="parent1" presStyleLbl="alignAccFollowNode1" presStyleIdx="0" presStyleCnt="4">
        <dgm:presLayoutVars>
          <dgm:chMax val="4"/>
        </dgm:presLayoutVars>
      </dgm:prSet>
      <dgm:spPr/>
    </dgm:pt>
    <dgm:pt modelId="{9B189DD0-D6B9-486C-9C5F-FAF5422DB57B}" type="pres">
      <dgm:prSet presAssocID="{ADBDD4C2-2FCC-47C8-85D1-07FF5AA8DA9F}" presName="parent2" presStyleLbl="alignAccFollowNode1" presStyleIdx="1" presStyleCnt="4">
        <dgm:presLayoutVars>
          <dgm:chMax val="4"/>
        </dgm:presLayoutVars>
      </dgm:prSet>
      <dgm:spPr/>
    </dgm:pt>
    <dgm:pt modelId="{472CC267-6B4F-404F-AF6E-DB30D930FF99}" type="pres">
      <dgm:prSet presAssocID="{ADBDD4C2-2FCC-47C8-85D1-07FF5AA8DA9F}" presName="childrenComposite" presStyleCnt="0"/>
      <dgm:spPr/>
    </dgm:pt>
    <dgm:pt modelId="{6AC2C376-9D3C-41A1-9840-2DF6AE3B4BFD}" type="pres">
      <dgm:prSet presAssocID="{ADBDD4C2-2FCC-47C8-85D1-07FF5AA8DA9F}" presName="dummyMaxCanvas_ChildArea" presStyleCnt="0"/>
      <dgm:spPr/>
    </dgm:pt>
    <dgm:pt modelId="{503D5458-DFF4-4D0E-A772-24EFE7F199F8}" type="pres">
      <dgm:prSet presAssocID="{ADBDD4C2-2FCC-47C8-85D1-07FF5AA8DA9F}" presName="fulcrum" presStyleLbl="alignAccFollowNode1" presStyleIdx="2" presStyleCnt="4"/>
      <dgm:spPr/>
    </dgm:pt>
    <dgm:pt modelId="{26331EDD-FB43-4027-9756-56B530158239}" type="pres">
      <dgm:prSet presAssocID="{ADBDD4C2-2FCC-47C8-85D1-07FF5AA8DA9F}" presName="balance_34" presStyleLbl="alignAccFollowNode1" presStyleIdx="3" presStyleCnt="4">
        <dgm:presLayoutVars>
          <dgm:bulletEnabled val="1"/>
        </dgm:presLayoutVars>
      </dgm:prSet>
      <dgm:spPr/>
    </dgm:pt>
    <dgm:pt modelId="{365D0269-89AF-4425-B723-BA9FD0CCFC61}" type="pres">
      <dgm:prSet presAssocID="{ADBDD4C2-2FCC-47C8-85D1-07FF5AA8DA9F}" presName="right_34_1" presStyleLbl="node1" presStyleIdx="0" presStyleCnt="7">
        <dgm:presLayoutVars>
          <dgm:bulletEnabled val="1"/>
        </dgm:presLayoutVars>
      </dgm:prSet>
      <dgm:spPr/>
    </dgm:pt>
    <dgm:pt modelId="{86A547C5-9397-4DEE-ABAE-E0833DC62D43}" type="pres">
      <dgm:prSet presAssocID="{ADBDD4C2-2FCC-47C8-85D1-07FF5AA8DA9F}" presName="right_34_2" presStyleLbl="node1" presStyleIdx="1" presStyleCnt="7">
        <dgm:presLayoutVars>
          <dgm:bulletEnabled val="1"/>
        </dgm:presLayoutVars>
      </dgm:prSet>
      <dgm:spPr/>
    </dgm:pt>
    <dgm:pt modelId="{73C101BA-FC4E-4749-89B8-AA727E7AE387}" type="pres">
      <dgm:prSet presAssocID="{ADBDD4C2-2FCC-47C8-85D1-07FF5AA8DA9F}" presName="right_34_3" presStyleLbl="node1" presStyleIdx="2" presStyleCnt="7">
        <dgm:presLayoutVars>
          <dgm:bulletEnabled val="1"/>
        </dgm:presLayoutVars>
      </dgm:prSet>
      <dgm:spPr/>
    </dgm:pt>
    <dgm:pt modelId="{ABC995C9-C6C2-4BFB-9263-18688CB42CF7}" type="pres">
      <dgm:prSet presAssocID="{ADBDD4C2-2FCC-47C8-85D1-07FF5AA8DA9F}" presName="right_34_4" presStyleLbl="node1" presStyleIdx="3" presStyleCnt="7">
        <dgm:presLayoutVars>
          <dgm:bulletEnabled val="1"/>
        </dgm:presLayoutVars>
      </dgm:prSet>
      <dgm:spPr/>
    </dgm:pt>
    <dgm:pt modelId="{50E98E94-FE27-4DD2-B661-4FAB62728462}" type="pres">
      <dgm:prSet presAssocID="{ADBDD4C2-2FCC-47C8-85D1-07FF5AA8DA9F}" presName="left_34_1" presStyleLbl="node1" presStyleIdx="4" presStyleCnt="7">
        <dgm:presLayoutVars>
          <dgm:bulletEnabled val="1"/>
        </dgm:presLayoutVars>
      </dgm:prSet>
      <dgm:spPr/>
    </dgm:pt>
    <dgm:pt modelId="{9E8A0189-DC52-4016-BD3A-7B228364AA9C}" type="pres">
      <dgm:prSet presAssocID="{ADBDD4C2-2FCC-47C8-85D1-07FF5AA8DA9F}" presName="left_34_2" presStyleLbl="node1" presStyleIdx="5" presStyleCnt="7">
        <dgm:presLayoutVars>
          <dgm:bulletEnabled val="1"/>
        </dgm:presLayoutVars>
      </dgm:prSet>
      <dgm:spPr/>
    </dgm:pt>
    <dgm:pt modelId="{151AF383-4444-472C-A82D-5F57FD11064C}" type="pres">
      <dgm:prSet presAssocID="{ADBDD4C2-2FCC-47C8-85D1-07FF5AA8DA9F}" presName="left_34_3" presStyleLbl="node1" presStyleIdx="6" presStyleCnt="7">
        <dgm:presLayoutVars>
          <dgm:bulletEnabled val="1"/>
        </dgm:presLayoutVars>
      </dgm:prSet>
      <dgm:spPr/>
    </dgm:pt>
  </dgm:ptLst>
  <dgm:cxnLst>
    <dgm:cxn modelId="{0B517404-1796-49F0-BFAB-6DEAA603BF4B}" type="presOf" srcId="{627FD073-5871-4850-A2A7-783E09528E8C}" destId="{ABC995C9-C6C2-4BFB-9263-18688CB42CF7}" srcOrd="0" destOrd="0" presId="urn:microsoft.com/office/officeart/2005/8/layout/balance1"/>
    <dgm:cxn modelId="{CA768206-E429-4C28-B974-E52AE3E6164E}" srcId="{D20073BB-CF0A-4F16-A0EF-145DBF59492B}" destId="{171B557F-F0E7-4889-8AB2-C7E88B9E42B2}" srcOrd="1" destOrd="0" parTransId="{98B5B9C5-AF2A-4DEC-B57A-96B3CDBF5581}" sibTransId="{B4907ED8-167F-4B60-A195-37D0E01DE7E2}"/>
    <dgm:cxn modelId="{4A0A070F-1DFC-4897-A28F-EA28346041DA}" srcId="{D20073BB-CF0A-4F16-A0EF-145DBF59492B}" destId="{85033451-FFED-43D8-AA3B-97800703BBDD}" srcOrd="0" destOrd="0" parTransId="{B90B07D4-582B-40CE-8FDE-DA48C060C99E}" sibTransId="{11C21274-3CFF-4BE8-821A-3376C9A8CD12}"/>
    <dgm:cxn modelId="{45B8001D-23EB-48FF-8ABD-3D05FDFCA2DE}" srcId="{CC54C37F-38EE-4B76-8D60-EDEDB496755E}" destId="{51542979-CEC2-4B0E-ABE7-0066AB6915B3}" srcOrd="1" destOrd="0" parTransId="{01657555-90FE-4DF1-AFB8-BDB1996654A4}" sibTransId="{D18E1667-A9AB-4D18-ACB1-D09B6B379940}"/>
    <dgm:cxn modelId="{2381E21F-7EB4-4397-951F-696D3A8476E0}" type="presOf" srcId="{F7875D62-DE5E-456A-8A25-B67ABB4D2542}" destId="{365D0269-89AF-4425-B723-BA9FD0CCFC61}" srcOrd="0" destOrd="0" presId="urn:microsoft.com/office/officeart/2005/8/layout/balance1"/>
    <dgm:cxn modelId="{DDBE972C-B2FA-4716-A1CA-33A61C4ED2AC}" type="presOf" srcId="{1AF6DEFB-DFE0-4F5A-AC0F-8E5B00B6AE54}" destId="{73C101BA-FC4E-4749-89B8-AA727E7AE387}" srcOrd="0" destOrd="0" presId="urn:microsoft.com/office/officeart/2005/8/layout/balance1"/>
    <dgm:cxn modelId="{FD920761-A71F-417C-9FBA-301E8334F85A}" srcId="{CC54C37F-38EE-4B76-8D60-EDEDB496755E}" destId="{1AF6DEFB-DFE0-4F5A-AC0F-8E5B00B6AE54}" srcOrd="2" destOrd="0" parTransId="{75358FE5-BA85-48A1-96A8-6DE55D1C912A}" sibTransId="{B2515A78-AA17-4A41-8794-C25937E4A619}"/>
    <dgm:cxn modelId="{C4749A48-D366-4F36-AE98-C3B2E6E5A38A}" type="presOf" srcId="{51542979-CEC2-4B0E-ABE7-0066AB6915B3}" destId="{86A547C5-9397-4DEE-ABAE-E0833DC62D43}" srcOrd="0" destOrd="0" presId="urn:microsoft.com/office/officeart/2005/8/layout/balance1"/>
    <dgm:cxn modelId="{3372A579-CC9A-4141-9FDF-D8C1528A479F}" type="presOf" srcId="{85033451-FFED-43D8-AA3B-97800703BBDD}" destId="{50E98E94-FE27-4DD2-B661-4FAB62728462}" srcOrd="0" destOrd="0" presId="urn:microsoft.com/office/officeart/2005/8/layout/balance1"/>
    <dgm:cxn modelId="{6BD54297-279D-4D83-873C-869EA650AFE4}" type="presOf" srcId="{D20073BB-CF0A-4F16-A0EF-145DBF59492B}" destId="{388A9269-6B95-4E5A-9038-0FC7CEFE0044}" srcOrd="0" destOrd="0" presId="urn:microsoft.com/office/officeart/2005/8/layout/balance1"/>
    <dgm:cxn modelId="{E6D32CB3-7A3B-4229-A1CC-8FC95B945FAE}" srcId="{ADBDD4C2-2FCC-47C8-85D1-07FF5AA8DA9F}" destId="{CC54C37F-38EE-4B76-8D60-EDEDB496755E}" srcOrd="1" destOrd="0" parTransId="{972D5A84-6CA7-4BE6-A33C-2A2D932FD6DA}" sibTransId="{E32D38CF-689E-4532-B29D-873F753CEE6F}"/>
    <dgm:cxn modelId="{BAE82EB4-E23D-4343-BF6F-3F1B8427FA6F}" srcId="{ADBDD4C2-2FCC-47C8-85D1-07FF5AA8DA9F}" destId="{D20073BB-CF0A-4F16-A0EF-145DBF59492B}" srcOrd="0" destOrd="0" parTransId="{BE08141E-DA9C-4C0E-9C28-EAE8A094759A}" sibTransId="{4922DD74-61EA-4BB7-BC76-ACAB90E9EF07}"/>
    <dgm:cxn modelId="{6A29B5BA-2709-4FB4-B228-EA8EE5B883D6}" srcId="{D20073BB-CF0A-4F16-A0EF-145DBF59492B}" destId="{D781424C-DED3-4859-9039-F07A2DCD4DE3}" srcOrd="2" destOrd="0" parTransId="{0BEAB1D1-8C22-47F5-9818-9621CD97B5F5}" sibTransId="{AA6881F9-A82F-460A-8DAA-3CC9768FE230}"/>
    <dgm:cxn modelId="{227957BD-73B7-41FB-B20C-D0CEAC3829ED}" type="presOf" srcId="{ADBDD4C2-2FCC-47C8-85D1-07FF5AA8DA9F}" destId="{50AB5342-3D87-442E-BD96-E23120CADFFA}" srcOrd="0" destOrd="0" presId="urn:microsoft.com/office/officeart/2005/8/layout/balance1"/>
    <dgm:cxn modelId="{64ABC7D4-C798-4A7E-B10E-F6C774A1E3B9}" type="presOf" srcId="{D781424C-DED3-4859-9039-F07A2DCD4DE3}" destId="{151AF383-4444-472C-A82D-5F57FD11064C}" srcOrd="0" destOrd="0" presId="urn:microsoft.com/office/officeart/2005/8/layout/balance1"/>
    <dgm:cxn modelId="{282309D5-CEF6-45CB-A18F-968C39B09D00}" srcId="{CC54C37F-38EE-4B76-8D60-EDEDB496755E}" destId="{F7875D62-DE5E-456A-8A25-B67ABB4D2542}" srcOrd="0" destOrd="0" parTransId="{A9557A05-B39F-4DEE-BDBA-C47A9C16906A}" sibTransId="{CF13835B-2609-4F44-9743-FFB763EA095A}"/>
    <dgm:cxn modelId="{E2A045DC-EA4E-4B5F-B427-3C6D7EF09DD6}" srcId="{CC54C37F-38EE-4B76-8D60-EDEDB496755E}" destId="{CE3294D4-E8CC-4A85-828F-D9B140F24916}" srcOrd="4" destOrd="0" parTransId="{4A3F7762-E091-4A5C-9E68-604441F222E6}" sibTransId="{F27923F8-0051-473C-B57F-78B87E96341B}"/>
    <dgm:cxn modelId="{FBEDCEFA-61AE-4B14-B060-97882909377D}" srcId="{CC54C37F-38EE-4B76-8D60-EDEDB496755E}" destId="{627FD073-5871-4850-A2A7-783E09528E8C}" srcOrd="3" destOrd="0" parTransId="{83B89FB1-F121-4E2A-B6D6-41775231878F}" sibTransId="{EF1D0DDD-A73D-4490-A930-7EEFDC804E89}"/>
    <dgm:cxn modelId="{FBA548FD-3E91-4F8B-9485-4F3E9A524B84}" type="presOf" srcId="{171B557F-F0E7-4889-8AB2-C7E88B9E42B2}" destId="{9E8A0189-DC52-4016-BD3A-7B228364AA9C}" srcOrd="0" destOrd="0" presId="urn:microsoft.com/office/officeart/2005/8/layout/balance1"/>
    <dgm:cxn modelId="{1A2AF5FD-2373-4E5D-AB8C-69A7C8C97789}" type="presOf" srcId="{CC54C37F-38EE-4B76-8D60-EDEDB496755E}" destId="{9B189DD0-D6B9-486C-9C5F-FAF5422DB57B}" srcOrd="0" destOrd="0" presId="urn:microsoft.com/office/officeart/2005/8/layout/balance1"/>
    <dgm:cxn modelId="{72F9A78E-F2C7-4FC6-9A1A-F0E0A56B3969}" type="presParOf" srcId="{50AB5342-3D87-442E-BD96-E23120CADFFA}" destId="{7746B24D-F093-4F50-9688-1A88869A033D}" srcOrd="0" destOrd="0" presId="urn:microsoft.com/office/officeart/2005/8/layout/balance1"/>
    <dgm:cxn modelId="{3BF580C5-D028-4E94-9FE9-0EAF4337E3CA}" type="presParOf" srcId="{50AB5342-3D87-442E-BD96-E23120CADFFA}" destId="{89D063F3-E56E-43CE-A26B-65DCAF9BE9BB}" srcOrd="1" destOrd="0" presId="urn:microsoft.com/office/officeart/2005/8/layout/balance1"/>
    <dgm:cxn modelId="{56CA6C3C-1915-4F3E-9B1F-1F03D3C0426E}" type="presParOf" srcId="{89D063F3-E56E-43CE-A26B-65DCAF9BE9BB}" destId="{388A9269-6B95-4E5A-9038-0FC7CEFE0044}" srcOrd="0" destOrd="0" presId="urn:microsoft.com/office/officeart/2005/8/layout/balance1"/>
    <dgm:cxn modelId="{73ACCE22-6A41-43F6-9405-90EACC9C4B0A}" type="presParOf" srcId="{89D063F3-E56E-43CE-A26B-65DCAF9BE9BB}" destId="{9B189DD0-D6B9-486C-9C5F-FAF5422DB57B}" srcOrd="1" destOrd="0" presId="urn:microsoft.com/office/officeart/2005/8/layout/balance1"/>
    <dgm:cxn modelId="{00C7663A-23DD-4EFA-8901-366CB8B654C0}" type="presParOf" srcId="{50AB5342-3D87-442E-BD96-E23120CADFFA}" destId="{472CC267-6B4F-404F-AF6E-DB30D930FF99}" srcOrd="2" destOrd="0" presId="urn:microsoft.com/office/officeart/2005/8/layout/balance1"/>
    <dgm:cxn modelId="{9CB2F45E-EC38-4B74-8B82-5AB0E3D6AF6B}" type="presParOf" srcId="{472CC267-6B4F-404F-AF6E-DB30D930FF99}" destId="{6AC2C376-9D3C-41A1-9840-2DF6AE3B4BFD}" srcOrd="0" destOrd="0" presId="urn:microsoft.com/office/officeart/2005/8/layout/balance1"/>
    <dgm:cxn modelId="{D24BEEA6-6790-4383-9E66-8083D1BEF6D0}" type="presParOf" srcId="{472CC267-6B4F-404F-AF6E-DB30D930FF99}" destId="{503D5458-DFF4-4D0E-A772-24EFE7F199F8}" srcOrd="1" destOrd="0" presId="urn:microsoft.com/office/officeart/2005/8/layout/balance1"/>
    <dgm:cxn modelId="{44A9DCBD-6284-4093-836C-62A60E3D591F}" type="presParOf" srcId="{472CC267-6B4F-404F-AF6E-DB30D930FF99}" destId="{26331EDD-FB43-4027-9756-56B530158239}" srcOrd="2" destOrd="0" presId="urn:microsoft.com/office/officeart/2005/8/layout/balance1"/>
    <dgm:cxn modelId="{A1B085CE-04A6-4489-AA6B-555360C0DD8B}" type="presParOf" srcId="{472CC267-6B4F-404F-AF6E-DB30D930FF99}" destId="{365D0269-89AF-4425-B723-BA9FD0CCFC61}" srcOrd="3" destOrd="0" presId="urn:microsoft.com/office/officeart/2005/8/layout/balance1"/>
    <dgm:cxn modelId="{F0E59FE1-2FCC-46AB-811B-4732CA2AD641}" type="presParOf" srcId="{472CC267-6B4F-404F-AF6E-DB30D930FF99}" destId="{86A547C5-9397-4DEE-ABAE-E0833DC62D43}" srcOrd="4" destOrd="0" presId="urn:microsoft.com/office/officeart/2005/8/layout/balance1"/>
    <dgm:cxn modelId="{5A734C42-8579-49F4-9D57-C8FE13BA0F79}" type="presParOf" srcId="{472CC267-6B4F-404F-AF6E-DB30D930FF99}" destId="{73C101BA-FC4E-4749-89B8-AA727E7AE387}" srcOrd="5" destOrd="0" presId="urn:microsoft.com/office/officeart/2005/8/layout/balance1"/>
    <dgm:cxn modelId="{FBAD6F47-613F-4D0E-86FC-1505F0036FCA}" type="presParOf" srcId="{472CC267-6B4F-404F-AF6E-DB30D930FF99}" destId="{ABC995C9-C6C2-4BFB-9263-18688CB42CF7}" srcOrd="6" destOrd="0" presId="urn:microsoft.com/office/officeart/2005/8/layout/balance1"/>
    <dgm:cxn modelId="{9EFF62FC-15A2-4209-8AF3-1D35E9F62AFE}" type="presParOf" srcId="{472CC267-6B4F-404F-AF6E-DB30D930FF99}" destId="{50E98E94-FE27-4DD2-B661-4FAB62728462}" srcOrd="7" destOrd="0" presId="urn:microsoft.com/office/officeart/2005/8/layout/balance1"/>
    <dgm:cxn modelId="{DEFB45F6-4B4F-4D85-BC06-A5751E5FA8FB}" type="presParOf" srcId="{472CC267-6B4F-404F-AF6E-DB30D930FF99}" destId="{9E8A0189-DC52-4016-BD3A-7B228364AA9C}" srcOrd="8" destOrd="0" presId="urn:microsoft.com/office/officeart/2005/8/layout/balance1"/>
    <dgm:cxn modelId="{77B940D7-31BB-4F0C-A631-4C36EED9D9FF}" type="presParOf" srcId="{472CC267-6B4F-404F-AF6E-DB30D930FF99}" destId="{151AF383-4444-472C-A82D-5F57FD11064C}" srcOrd="9"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B819E8-643D-4130-BB49-A5DE220A2A36}" type="doc">
      <dgm:prSet loTypeId="urn:microsoft.com/office/officeart/2009/3/layout/DescendingProcess" loCatId="process" qsTypeId="urn:microsoft.com/office/officeart/2005/8/quickstyle/3d2" qsCatId="3D" csTypeId="urn:microsoft.com/office/officeart/2005/8/colors/colorful4" csCatId="colorful" phldr="1"/>
      <dgm:spPr/>
      <dgm:t>
        <a:bodyPr/>
        <a:lstStyle/>
        <a:p>
          <a:endParaRPr lang="fr-FR"/>
        </a:p>
      </dgm:t>
    </dgm:pt>
    <dgm:pt modelId="{6A892770-A8CA-4D5E-8AC5-D16B4B134120}">
      <dgm:prSet phldrT="[Texte]"/>
      <dgm:spPr/>
      <dgm:t>
        <a:bodyPr/>
        <a:lstStyle/>
        <a:p>
          <a:r>
            <a:rPr lang="fr-FR" b="1" dirty="0">
              <a:solidFill>
                <a:schemeClr val="tx1">
                  <a:lumMod val="65000"/>
                  <a:lumOff val="35000"/>
                </a:schemeClr>
              </a:solidFill>
            </a:rPr>
            <a:t>une individualisation et une différenciation des apprentissages plus efficaces</a:t>
          </a:r>
          <a:endParaRPr lang="fr-FR" dirty="0">
            <a:solidFill>
              <a:schemeClr val="tx1">
                <a:lumMod val="65000"/>
                <a:lumOff val="35000"/>
              </a:schemeClr>
            </a:solidFill>
          </a:endParaRPr>
        </a:p>
      </dgm:t>
    </dgm:pt>
    <dgm:pt modelId="{7D0924CF-8D2A-4B6F-A9CA-2EA887E7C53D}" type="parTrans" cxnId="{917DDE87-BC90-42DE-BB53-6A5CEE16BC1E}">
      <dgm:prSet/>
      <dgm:spPr/>
      <dgm:t>
        <a:bodyPr/>
        <a:lstStyle/>
        <a:p>
          <a:endParaRPr lang="fr-FR"/>
        </a:p>
      </dgm:t>
    </dgm:pt>
    <dgm:pt modelId="{AB41C66A-53A4-4FC2-A30B-4C423D2130CD}" type="sibTrans" cxnId="{917DDE87-BC90-42DE-BB53-6A5CEE16BC1E}">
      <dgm:prSet/>
      <dgm:spPr/>
      <dgm:t>
        <a:bodyPr/>
        <a:lstStyle/>
        <a:p>
          <a:endParaRPr lang="fr-FR"/>
        </a:p>
      </dgm:t>
    </dgm:pt>
    <dgm:pt modelId="{67966603-5C3D-40B4-81B1-DD2D0FDF658C}">
      <dgm:prSet phldrT="[Texte]"/>
      <dgm:spPr/>
      <dgm:t>
        <a:bodyPr/>
        <a:lstStyle/>
        <a:p>
          <a:r>
            <a:rPr lang="fr-FR" b="1" dirty="0">
              <a:solidFill>
                <a:schemeClr val="tx1">
                  <a:lumMod val="65000"/>
                  <a:lumOff val="35000"/>
                </a:schemeClr>
              </a:solidFill>
            </a:rPr>
            <a:t>une meilleure observation et réactivité vis-à-vis des élèves</a:t>
          </a:r>
          <a:endParaRPr lang="fr-FR" dirty="0">
            <a:solidFill>
              <a:schemeClr val="tx1">
                <a:lumMod val="65000"/>
                <a:lumOff val="35000"/>
              </a:schemeClr>
            </a:solidFill>
          </a:endParaRPr>
        </a:p>
      </dgm:t>
    </dgm:pt>
    <dgm:pt modelId="{056F1BB5-3A98-433C-AB02-6E4C13A1637C}" type="parTrans" cxnId="{F6336E64-178B-4E8D-8433-5100F103B678}">
      <dgm:prSet/>
      <dgm:spPr/>
      <dgm:t>
        <a:bodyPr/>
        <a:lstStyle/>
        <a:p>
          <a:endParaRPr lang="fr-FR"/>
        </a:p>
      </dgm:t>
    </dgm:pt>
    <dgm:pt modelId="{BF6C294D-73C9-4B9A-8560-38660C11F6B5}" type="sibTrans" cxnId="{F6336E64-178B-4E8D-8433-5100F103B678}">
      <dgm:prSet/>
      <dgm:spPr/>
      <dgm:t>
        <a:bodyPr/>
        <a:lstStyle/>
        <a:p>
          <a:endParaRPr lang="fr-FR"/>
        </a:p>
      </dgm:t>
    </dgm:pt>
    <dgm:pt modelId="{810FE577-7AEE-4219-BF09-9741EAE7CE35}">
      <dgm:prSet phldrT="[Texte]"/>
      <dgm:spPr/>
      <dgm:t>
        <a:bodyPr/>
        <a:lstStyle/>
        <a:p>
          <a:r>
            <a:rPr lang="fr-FR" b="1" dirty="0">
              <a:solidFill>
                <a:schemeClr val="tx1">
                  <a:lumMod val="65000"/>
                  <a:lumOff val="35000"/>
                </a:schemeClr>
              </a:solidFill>
            </a:rPr>
            <a:t>un enrichissement des pratiques</a:t>
          </a:r>
          <a:r>
            <a:rPr lang="fr-FR" dirty="0">
              <a:solidFill>
                <a:schemeClr val="tx1">
                  <a:lumMod val="65000"/>
                  <a:lumOff val="35000"/>
                </a:schemeClr>
              </a:solidFill>
            </a:rPr>
            <a:t> </a:t>
          </a:r>
          <a:r>
            <a:rPr lang="fr-FR" b="1" dirty="0">
              <a:solidFill>
                <a:schemeClr val="tx1">
                  <a:lumMod val="65000"/>
                  <a:lumOff val="35000"/>
                </a:schemeClr>
              </a:solidFill>
            </a:rPr>
            <a:t>pédagogiques</a:t>
          </a:r>
          <a:endParaRPr lang="fr-FR" dirty="0">
            <a:solidFill>
              <a:schemeClr val="tx1">
                <a:lumMod val="65000"/>
                <a:lumOff val="35000"/>
              </a:schemeClr>
            </a:solidFill>
          </a:endParaRPr>
        </a:p>
      </dgm:t>
    </dgm:pt>
    <dgm:pt modelId="{C188F1D0-99CD-4864-9A57-FC187E2D5AAC}" type="parTrans" cxnId="{24A77B9E-0248-4EA5-94C0-17C69A27F77C}">
      <dgm:prSet/>
      <dgm:spPr/>
      <dgm:t>
        <a:bodyPr/>
        <a:lstStyle/>
        <a:p>
          <a:endParaRPr lang="fr-FR"/>
        </a:p>
      </dgm:t>
    </dgm:pt>
    <dgm:pt modelId="{BEA08457-EA15-4981-BBAD-F116A97BB2FA}" type="sibTrans" cxnId="{24A77B9E-0248-4EA5-94C0-17C69A27F77C}">
      <dgm:prSet/>
      <dgm:spPr/>
      <dgm:t>
        <a:bodyPr/>
        <a:lstStyle/>
        <a:p>
          <a:endParaRPr lang="fr-FR"/>
        </a:p>
      </dgm:t>
    </dgm:pt>
    <dgm:pt modelId="{5569E7B5-9F05-42D6-A237-C156D1AE1337}">
      <dgm:prSet phldrT="[Texte]"/>
      <dgm:spPr/>
      <dgm:t>
        <a:bodyPr/>
        <a:lstStyle/>
        <a:p>
          <a:r>
            <a:rPr lang="fr-FR" b="1" dirty="0">
              <a:solidFill>
                <a:schemeClr val="tx1">
                  <a:lumMod val="65000"/>
                  <a:lumOff val="35000"/>
                </a:schemeClr>
              </a:solidFill>
            </a:rPr>
            <a:t>une implication forte des élèves</a:t>
          </a:r>
          <a:endParaRPr lang="fr-FR" dirty="0">
            <a:solidFill>
              <a:schemeClr val="tx1">
                <a:lumMod val="65000"/>
                <a:lumOff val="35000"/>
              </a:schemeClr>
            </a:solidFill>
          </a:endParaRPr>
        </a:p>
      </dgm:t>
    </dgm:pt>
    <dgm:pt modelId="{11911CA0-C55E-4B6A-B39B-856BB80BC92F}" type="parTrans" cxnId="{59697FA3-F73E-44AF-9806-F24275DB05A5}">
      <dgm:prSet/>
      <dgm:spPr/>
      <dgm:t>
        <a:bodyPr/>
        <a:lstStyle/>
        <a:p>
          <a:endParaRPr lang="fr-FR"/>
        </a:p>
      </dgm:t>
    </dgm:pt>
    <dgm:pt modelId="{1F2BCFA5-FA36-4AB4-A4C1-D033CF6FC7C2}" type="sibTrans" cxnId="{59697FA3-F73E-44AF-9806-F24275DB05A5}">
      <dgm:prSet/>
      <dgm:spPr/>
      <dgm:t>
        <a:bodyPr/>
        <a:lstStyle/>
        <a:p>
          <a:endParaRPr lang="fr-FR"/>
        </a:p>
      </dgm:t>
    </dgm:pt>
    <dgm:pt modelId="{E3A18487-1456-4C14-8486-BFD03AB1413E}">
      <dgm:prSet phldrT="[Texte]"/>
      <dgm:spPr/>
      <dgm:t>
        <a:bodyPr/>
        <a:lstStyle/>
        <a:p>
          <a:r>
            <a:rPr lang="fr-FR" b="1" dirty="0">
              <a:solidFill>
                <a:schemeClr val="tx1">
                  <a:lumMod val="65000"/>
                  <a:lumOff val="35000"/>
                </a:schemeClr>
              </a:solidFill>
            </a:rPr>
            <a:t>une formation à l’esprit critique</a:t>
          </a:r>
          <a:endParaRPr lang="fr-FR" dirty="0">
            <a:solidFill>
              <a:schemeClr val="tx1">
                <a:lumMod val="65000"/>
                <a:lumOff val="35000"/>
              </a:schemeClr>
            </a:solidFill>
          </a:endParaRPr>
        </a:p>
      </dgm:t>
    </dgm:pt>
    <dgm:pt modelId="{10703427-EA20-4102-AD67-DDB4319C6A20}" type="parTrans" cxnId="{9722FAEF-D765-41D1-8826-86C4F781CE3E}">
      <dgm:prSet/>
      <dgm:spPr/>
      <dgm:t>
        <a:bodyPr/>
        <a:lstStyle/>
        <a:p>
          <a:endParaRPr lang="fr-FR"/>
        </a:p>
      </dgm:t>
    </dgm:pt>
    <dgm:pt modelId="{C1FCCFBA-FCA4-4509-84D4-B05DA8526C42}" type="sibTrans" cxnId="{9722FAEF-D765-41D1-8826-86C4F781CE3E}">
      <dgm:prSet/>
      <dgm:spPr/>
      <dgm:t>
        <a:bodyPr/>
        <a:lstStyle/>
        <a:p>
          <a:endParaRPr lang="fr-FR"/>
        </a:p>
      </dgm:t>
    </dgm:pt>
    <dgm:pt modelId="{CB530ADC-181D-4D17-9424-8DE8BB33D4F2}">
      <dgm:prSet phldrT="[Texte]" custT="1"/>
      <dgm:spPr/>
      <dgm:t>
        <a:bodyPr/>
        <a:lstStyle/>
        <a:p>
          <a:r>
            <a:rPr lang="fr-FR" sz="2000" b="1" dirty="0">
              <a:solidFill>
                <a:schemeClr val="tx1">
                  <a:lumMod val="65000"/>
                  <a:lumOff val="35000"/>
                </a:schemeClr>
              </a:solidFill>
            </a:rPr>
            <a:t>LES BENEFICES RESSENTIS DU CO-ENSEIGNEMENT </a:t>
          </a:r>
        </a:p>
      </dgm:t>
    </dgm:pt>
    <dgm:pt modelId="{F0257444-06BE-48C4-9F7F-1A13A208FA30}" type="parTrans" cxnId="{E531C344-9617-491F-A77C-90F8C81E0983}">
      <dgm:prSet/>
      <dgm:spPr/>
      <dgm:t>
        <a:bodyPr/>
        <a:lstStyle/>
        <a:p>
          <a:endParaRPr lang="fr-FR"/>
        </a:p>
      </dgm:t>
    </dgm:pt>
    <dgm:pt modelId="{6E8A6F88-5A79-41F5-90AF-00C9228EF491}" type="sibTrans" cxnId="{E531C344-9617-491F-A77C-90F8C81E0983}">
      <dgm:prSet/>
      <dgm:spPr/>
      <dgm:t>
        <a:bodyPr/>
        <a:lstStyle/>
        <a:p>
          <a:endParaRPr lang="fr-FR"/>
        </a:p>
      </dgm:t>
    </dgm:pt>
    <dgm:pt modelId="{143DF55D-8203-4717-B03E-8CD3F79BEC1F}" type="pres">
      <dgm:prSet presAssocID="{25B819E8-643D-4130-BB49-A5DE220A2A36}" presName="Name0" presStyleCnt="0">
        <dgm:presLayoutVars>
          <dgm:chMax val="7"/>
          <dgm:chPref val="5"/>
        </dgm:presLayoutVars>
      </dgm:prSet>
      <dgm:spPr/>
    </dgm:pt>
    <dgm:pt modelId="{240B56FB-DD8F-4189-8BD5-DECF7A2380D3}" type="pres">
      <dgm:prSet presAssocID="{25B819E8-643D-4130-BB49-A5DE220A2A36}" presName="arrowNode" presStyleLbl="node1" presStyleIdx="0" presStyleCnt="1"/>
      <dgm:spPr/>
    </dgm:pt>
    <dgm:pt modelId="{98CD22F8-BEED-4735-851C-488BD972BCBE}" type="pres">
      <dgm:prSet presAssocID="{CB530ADC-181D-4D17-9424-8DE8BB33D4F2}" presName="txNode1" presStyleLbl="revTx" presStyleIdx="0" presStyleCnt="6" custScaleX="151651">
        <dgm:presLayoutVars>
          <dgm:bulletEnabled val="1"/>
        </dgm:presLayoutVars>
      </dgm:prSet>
      <dgm:spPr/>
    </dgm:pt>
    <dgm:pt modelId="{A3835077-C0D4-4A04-9F3B-C5AA1727888B}" type="pres">
      <dgm:prSet presAssocID="{67966603-5C3D-40B4-81B1-DD2D0FDF658C}" presName="txNode2" presStyleLbl="revTx" presStyleIdx="1" presStyleCnt="6">
        <dgm:presLayoutVars>
          <dgm:bulletEnabled val="1"/>
        </dgm:presLayoutVars>
      </dgm:prSet>
      <dgm:spPr/>
    </dgm:pt>
    <dgm:pt modelId="{6FBB3853-1860-4750-8EB7-99C62C272C7A}" type="pres">
      <dgm:prSet presAssocID="{BF6C294D-73C9-4B9A-8560-38660C11F6B5}" presName="dotNode2" presStyleCnt="0"/>
      <dgm:spPr/>
    </dgm:pt>
    <dgm:pt modelId="{7AE7AF48-2AE6-4E04-8CE6-A49E21F37981}" type="pres">
      <dgm:prSet presAssocID="{BF6C294D-73C9-4B9A-8560-38660C11F6B5}" presName="dotRepeatNode" presStyleLbl="fgShp" presStyleIdx="0" presStyleCnt="4"/>
      <dgm:spPr/>
    </dgm:pt>
    <dgm:pt modelId="{52003331-4EA9-4A0E-A02E-755629E6DE09}" type="pres">
      <dgm:prSet presAssocID="{810FE577-7AEE-4219-BF09-9741EAE7CE35}" presName="txNode3" presStyleLbl="revTx" presStyleIdx="2" presStyleCnt="6">
        <dgm:presLayoutVars>
          <dgm:bulletEnabled val="1"/>
        </dgm:presLayoutVars>
      </dgm:prSet>
      <dgm:spPr/>
    </dgm:pt>
    <dgm:pt modelId="{94784D77-F1A0-4008-BF5C-1976D450DCA4}" type="pres">
      <dgm:prSet presAssocID="{BEA08457-EA15-4981-BBAD-F116A97BB2FA}" presName="dotNode3" presStyleCnt="0"/>
      <dgm:spPr/>
    </dgm:pt>
    <dgm:pt modelId="{93291C32-E78A-4F51-8D8C-FDD0FB03F52F}" type="pres">
      <dgm:prSet presAssocID="{BEA08457-EA15-4981-BBAD-F116A97BB2FA}" presName="dotRepeatNode" presStyleLbl="fgShp" presStyleIdx="1" presStyleCnt="4"/>
      <dgm:spPr/>
    </dgm:pt>
    <dgm:pt modelId="{770DDCD8-3922-4CC3-AE0A-E24FCEE8D3A0}" type="pres">
      <dgm:prSet presAssocID="{E3A18487-1456-4C14-8486-BFD03AB1413E}" presName="txNode4" presStyleLbl="revTx" presStyleIdx="3" presStyleCnt="6">
        <dgm:presLayoutVars>
          <dgm:bulletEnabled val="1"/>
        </dgm:presLayoutVars>
      </dgm:prSet>
      <dgm:spPr/>
    </dgm:pt>
    <dgm:pt modelId="{8558BFED-EEDD-4A83-9C90-02D4665A94CE}" type="pres">
      <dgm:prSet presAssocID="{C1FCCFBA-FCA4-4509-84D4-B05DA8526C42}" presName="dotNode4" presStyleCnt="0"/>
      <dgm:spPr/>
    </dgm:pt>
    <dgm:pt modelId="{0D30372C-8EB4-4071-B25A-BDB69DAA4562}" type="pres">
      <dgm:prSet presAssocID="{C1FCCFBA-FCA4-4509-84D4-B05DA8526C42}" presName="dotRepeatNode" presStyleLbl="fgShp" presStyleIdx="2" presStyleCnt="4"/>
      <dgm:spPr/>
    </dgm:pt>
    <dgm:pt modelId="{E392A11B-6C45-4ADE-A163-C3D32EA7385D}" type="pres">
      <dgm:prSet presAssocID="{5569E7B5-9F05-42D6-A237-C156D1AE1337}" presName="txNode5" presStyleLbl="revTx" presStyleIdx="4" presStyleCnt="6">
        <dgm:presLayoutVars>
          <dgm:bulletEnabled val="1"/>
        </dgm:presLayoutVars>
      </dgm:prSet>
      <dgm:spPr/>
    </dgm:pt>
    <dgm:pt modelId="{08B4741D-9258-4580-82B3-02A317A1B663}" type="pres">
      <dgm:prSet presAssocID="{1F2BCFA5-FA36-4AB4-A4C1-D033CF6FC7C2}" presName="dotNode5" presStyleCnt="0"/>
      <dgm:spPr/>
    </dgm:pt>
    <dgm:pt modelId="{80E48047-0114-4667-B342-7BA34BE750B6}" type="pres">
      <dgm:prSet presAssocID="{1F2BCFA5-FA36-4AB4-A4C1-D033CF6FC7C2}" presName="dotRepeatNode" presStyleLbl="fgShp" presStyleIdx="3" presStyleCnt="4"/>
      <dgm:spPr/>
    </dgm:pt>
    <dgm:pt modelId="{DF11D230-05B2-45F8-8B85-AD52D056CD3A}" type="pres">
      <dgm:prSet presAssocID="{6A892770-A8CA-4D5E-8AC5-D16B4B134120}" presName="txNode6" presStyleLbl="revTx" presStyleIdx="5" presStyleCnt="6">
        <dgm:presLayoutVars>
          <dgm:bulletEnabled val="1"/>
        </dgm:presLayoutVars>
      </dgm:prSet>
      <dgm:spPr/>
    </dgm:pt>
  </dgm:ptLst>
  <dgm:cxnLst>
    <dgm:cxn modelId="{D6D4AE0C-98B4-4901-A481-5961807C6DC7}" type="presOf" srcId="{BEA08457-EA15-4981-BBAD-F116A97BB2FA}" destId="{93291C32-E78A-4F51-8D8C-FDD0FB03F52F}" srcOrd="0" destOrd="0" presId="urn:microsoft.com/office/officeart/2009/3/layout/DescendingProcess"/>
    <dgm:cxn modelId="{644E291D-2B51-4535-8796-365DCEFB06FC}" type="presOf" srcId="{6A892770-A8CA-4D5E-8AC5-D16B4B134120}" destId="{DF11D230-05B2-45F8-8B85-AD52D056CD3A}" srcOrd="0" destOrd="0" presId="urn:microsoft.com/office/officeart/2009/3/layout/DescendingProcess"/>
    <dgm:cxn modelId="{5E254C26-B8DF-4033-BF75-A2D494C50AF6}" type="presOf" srcId="{25B819E8-643D-4130-BB49-A5DE220A2A36}" destId="{143DF55D-8203-4717-B03E-8CD3F79BEC1F}" srcOrd="0" destOrd="0" presId="urn:microsoft.com/office/officeart/2009/3/layout/DescendingProcess"/>
    <dgm:cxn modelId="{45F82F64-4A39-4495-B42F-DBCD39D92D5A}" type="presOf" srcId="{CB530ADC-181D-4D17-9424-8DE8BB33D4F2}" destId="{98CD22F8-BEED-4735-851C-488BD972BCBE}" srcOrd="0" destOrd="0" presId="urn:microsoft.com/office/officeart/2009/3/layout/DescendingProcess"/>
    <dgm:cxn modelId="{F6336E64-178B-4E8D-8433-5100F103B678}" srcId="{25B819E8-643D-4130-BB49-A5DE220A2A36}" destId="{67966603-5C3D-40B4-81B1-DD2D0FDF658C}" srcOrd="1" destOrd="0" parTransId="{056F1BB5-3A98-433C-AB02-6E4C13A1637C}" sibTransId="{BF6C294D-73C9-4B9A-8560-38660C11F6B5}"/>
    <dgm:cxn modelId="{E531C344-9617-491F-A77C-90F8C81E0983}" srcId="{25B819E8-643D-4130-BB49-A5DE220A2A36}" destId="{CB530ADC-181D-4D17-9424-8DE8BB33D4F2}" srcOrd="0" destOrd="0" parTransId="{F0257444-06BE-48C4-9F7F-1A13A208FA30}" sibTransId="{6E8A6F88-5A79-41F5-90AF-00C9228EF491}"/>
    <dgm:cxn modelId="{0789B770-23F8-4E70-8ADE-E24AE1D949AF}" type="presOf" srcId="{C1FCCFBA-FCA4-4509-84D4-B05DA8526C42}" destId="{0D30372C-8EB4-4071-B25A-BDB69DAA4562}" srcOrd="0" destOrd="0" presId="urn:microsoft.com/office/officeart/2009/3/layout/DescendingProcess"/>
    <dgm:cxn modelId="{7482B977-2BD9-4F66-A7BD-AC2F26C3D61C}" type="presOf" srcId="{810FE577-7AEE-4219-BF09-9741EAE7CE35}" destId="{52003331-4EA9-4A0E-A02E-755629E6DE09}" srcOrd="0" destOrd="0" presId="urn:microsoft.com/office/officeart/2009/3/layout/DescendingProcess"/>
    <dgm:cxn modelId="{305FC478-4FFE-49E8-B507-B0142BB9C199}" type="presOf" srcId="{E3A18487-1456-4C14-8486-BFD03AB1413E}" destId="{770DDCD8-3922-4CC3-AE0A-E24FCEE8D3A0}" srcOrd="0" destOrd="0" presId="urn:microsoft.com/office/officeart/2009/3/layout/DescendingProcess"/>
    <dgm:cxn modelId="{917DDE87-BC90-42DE-BB53-6A5CEE16BC1E}" srcId="{25B819E8-643D-4130-BB49-A5DE220A2A36}" destId="{6A892770-A8CA-4D5E-8AC5-D16B4B134120}" srcOrd="5" destOrd="0" parTransId="{7D0924CF-8D2A-4B6F-A9CA-2EA887E7C53D}" sibTransId="{AB41C66A-53A4-4FC2-A30B-4C423D2130CD}"/>
    <dgm:cxn modelId="{24A77B9E-0248-4EA5-94C0-17C69A27F77C}" srcId="{25B819E8-643D-4130-BB49-A5DE220A2A36}" destId="{810FE577-7AEE-4219-BF09-9741EAE7CE35}" srcOrd="2" destOrd="0" parTransId="{C188F1D0-99CD-4864-9A57-FC187E2D5AAC}" sibTransId="{BEA08457-EA15-4981-BBAD-F116A97BB2FA}"/>
    <dgm:cxn modelId="{59697FA3-F73E-44AF-9806-F24275DB05A5}" srcId="{25B819E8-643D-4130-BB49-A5DE220A2A36}" destId="{5569E7B5-9F05-42D6-A237-C156D1AE1337}" srcOrd="4" destOrd="0" parTransId="{11911CA0-C55E-4B6A-B39B-856BB80BC92F}" sibTransId="{1F2BCFA5-FA36-4AB4-A4C1-D033CF6FC7C2}"/>
    <dgm:cxn modelId="{16AC3EA4-2A34-4F8C-9DA6-43B5504045F6}" type="presOf" srcId="{67966603-5C3D-40B4-81B1-DD2D0FDF658C}" destId="{A3835077-C0D4-4A04-9F3B-C5AA1727888B}" srcOrd="0" destOrd="0" presId="urn:microsoft.com/office/officeart/2009/3/layout/DescendingProcess"/>
    <dgm:cxn modelId="{F2DF41E2-AB6C-40BD-90DE-AA46709ADDB8}" type="presOf" srcId="{1F2BCFA5-FA36-4AB4-A4C1-D033CF6FC7C2}" destId="{80E48047-0114-4667-B342-7BA34BE750B6}" srcOrd="0" destOrd="0" presId="urn:microsoft.com/office/officeart/2009/3/layout/DescendingProcess"/>
    <dgm:cxn modelId="{932372E6-2FD9-458F-8960-785A1DA4A594}" type="presOf" srcId="{BF6C294D-73C9-4B9A-8560-38660C11F6B5}" destId="{7AE7AF48-2AE6-4E04-8CE6-A49E21F37981}" srcOrd="0" destOrd="0" presId="urn:microsoft.com/office/officeart/2009/3/layout/DescendingProcess"/>
    <dgm:cxn modelId="{9722FAEF-D765-41D1-8826-86C4F781CE3E}" srcId="{25B819E8-643D-4130-BB49-A5DE220A2A36}" destId="{E3A18487-1456-4C14-8486-BFD03AB1413E}" srcOrd="3" destOrd="0" parTransId="{10703427-EA20-4102-AD67-DDB4319C6A20}" sibTransId="{C1FCCFBA-FCA4-4509-84D4-B05DA8526C42}"/>
    <dgm:cxn modelId="{E2561EF4-4091-43E1-9A69-07FEC7E46AB4}" type="presOf" srcId="{5569E7B5-9F05-42D6-A237-C156D1AE1337}" destId="{E392A11B-6C45-4ADE-A163-C3D32EA7385D}" srcOrd="0" destOrd="0" presId="urn:microsoft.com/office/officeart/2009/3/layout/DescendingProcess"/>
    <dgm:cxn modelId="{AB0E4CAC-B5E8-48E5-B85E-E64A2B44DA62}" type="presParOf" srcId="{143DF55D-8203-4717-B03E-8CD3F79BEC1F}" destId="{240B56FB-DD8F-4189-8BD5-DECF7A2380D3}" srcOrd="0" destOrd="0" presId="urn:microsoft.com/office/officeart/2009/3/layout/DescendingProcess"/>
    <dgm:cxn modelId="{54F53C89-43CF-40A3-8A08-A0A8E25AADCC}" type="presParOf" srcId="{143DF55D-8203-4717-B03E-8CD3F79BEC1F}" destId="{98CD22F8-BEED-4735-851C-488BD972BCBE}" srcOrd="1" destOrd="0" presId="urn:microsoft.com/office/officeart/2009/3/layout/DescendingProcess"/>
    <dgm:cxn modelId="{1314A4EE-80D0-434F-9A85-BD44DC5E8773}" type="presParOf" srcId="{143DF55D-8203-4717-B03E-8CD3F79BEC1F}" destId="{A3835077-C0D4-4A04-9F3B-C5AA1727888B}" srcOrd="2" destOrd="0" presId="urn:microsoft.com/office/officeart/2009/3/layout/DescendingProcess"/>
    <dgm:cxn modelId="{C0AF9209-84B8-460B-A753-CB33F2BCA1FA}" type="presParOf" srcId="{143DF55D-8203-4717-B03E-8CD3F79BEC1F}" destId="{6FBB3853-1860-4750-8EB7-99C62C272C7A}" srcOrd="3" destOrd="0" presId="urn:microsoft.com/office/officeart/2009/3/layout/DescendingProcess"/>
    <dgm:cxn modelId="{5D2D43DB-EAB7-484B-90A8-A2D038399273}" type="presParOf" srcId="{6FBB3853-1860-4750-8EB7-99C62C272C7A}" destId="{7AE7AF48-2AE6-4E04-8CE6-A49E21F37981}" srcOrd="0" destOrd="0" presId="urn:microsoft.com/office/officeart/2009/3/layout/DescendingProcess"/>
    <dgm:cxn modelId="{8AAB6EA2-4F50-4D8C-A72A-0B62CB2D48C3}" type="presParOf" srcId="{143DF55D-8203-4717-B03E-8CD3F79BEC1F}" destId="{52003331-4EA9-4A0E-A02E-755629E6DE09}" srcOrd="4" destOrd="0" presId="urn:microsoft.com/office/officeart/2009/3/layout/DescendingProcess"/>
    <dgm:cxn modelId="{981E0C5B-BAAC-4368-9221-2D697AC6CFA2}" type="presParOf" srcId="{143DF55D-8203-4717-B03E-8CD3F79BEC1F}" destId="{94784D77-F1A0-4008-BF5C-1976D450DCA4}" srcOrd="5" destOrd="0" presId="urn:microsoft.com/office/officeart/2009/3/layout/DescendingProcess"/>
    <dgm:cxn modelId="{022CFA4A-EB89-4E41-964C-B36CFF1AE755}" type="presParOf" srcId="{94784D77-F1A0-4008-BF5C-1976D450DCA4}" destId="{93291C32-E78A-4F51-8D8C-FDD0FB03F52F}" srcOrd="0" destOrd="0" presId="urn:microsoft.com/office/officeart/2009/3/layout/DescendingProcess"/>
    <dgm:cxn modelId="{9E375EE3-9E47-4FDB-8F7E-BDB3A9C83D7F}" type="presParOf" srcId="{143DF55D-8203-4717-B03E-8CD3F79BEC1F}" destId="{770DDCD8-3922-4CC3-AE0A-E24FCEE8D3A0}" srcOrd="6" destOrd="0" presId="urn:microsoft.com/office/officeart/2009/3/layout/DescendingProcess"/>
    <dgm:cxn modelId="{4FB3A124-3784-4253-AAA8-916B308758E1}" type="presParOf" srcId="{143DF55D-8203-4717-B03E-8CD3F79BEC1F}" destId="{8558BFED-EEDD-4A83-9C90-02D4665A94CE}" srcOrd="7" destOrd="0" presId="urn:microsoft.com/office/officeart/2009/3/layout/DescendingProcess"/>
    <dgm:cxn modelId="{716F7AAC-453E-41CE-87E1-42C219CF4439}" type="presParOf" srcId="{8558BFED-EEDD-4A83-9C90-02D4665A94CE}" destId="{0D30372C-8EB4-4071-B25A-BDB69DAA4562}" srcOrd="0" destOrd="0" presId="urn:microsoft.com/office/officeart/2009/3/layout/DescendingProcess"/>
    <dgm:cxn modelId="{31889FB5-ADC1-4F2D-8F10-706A41E550E6}" type="presParOf" srcId="{143DF55D-8203-4717-B03E-8CD3F79BEC1F}" destId="{E392A11B-6C45-4ADE-A163-C3D32EA7385D}" srcOrd="8" destOrd="0" presId="urn:microsoft.com/office/officeart/2009/3/layout/DescendingProcess"/>
    <dgm:cxn modelId="{E89B45D6-7793-4BF2-B9CE-F64A9C626E8A}" type="presParOf" srcId="{143DF55D-8203-4717-B03E-8CD3F79BEC1F}" destId="{08B4741D-9258-4580-82B3-02A317A1B663}" srcOrd="9" destOrd="0" presId="urn:microsoft.com/office/officeart/2009/3/layout/DescendingProcess"/>
    <dgm:cxn modelId="{01FD48BE-9DC6-445A-975F-3701D7BA4365}" type="presParOf" srcId="{08B4741D-9258-4580-82B3-02A317A1B663}" destId="{80E48047-0114-4667-B342-7BA34BE750B6}" srcOrd="0" destOrd="0" presId="urn:microsoft.com/office/officeart/2009/3/layout/DescendingProcess"/>
    <dgm:cxn modelId="{207C8354-D391-4102-9F2E-1F48312987B4}" type="presParOf" srcId="{143DF55D-8203-4717-B03E-8CD3F79BEC1F}" destId="{DF11D230-05B2-45F8-8B85-AD52D056CD3A}" srcOrd="10"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1CD08-0049-4CE2-8BEF-9EFB971D79C3}">
      <dsp:nvSpPr>
        <dsp:cNvPr id="0" name=""/>
        <dsp:cNvSpPr/>
      </dsp:nvSpPr>
      <dsp:spPr>
        <a:xfrm>
          <a:off x="2068396" y="2736963"/>
          <a:ext cx="2870559" cy="221169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Notre choix final : </a:t>
          </a:r>
          <a:r>
            <a:rPr lang="fr-FR" sz="2400" kern="1200" dirty="0" err="1"/>
            <a:t>co-enseigner</a:t>
          </a:r>
          <a:endParaRPr lang="fr-FR" sz="2400" kern="1200" dirty="0"/>
        </a:p>
      </dsp:txBody>
      <dsp:txXfrm>
        <a:off x="2488780" y="3060858"/>
        <a:ext cx="2029791" cy="1563905"/>
      </dsp:txXfrm>
    </dsp:sp>
    <dsp:sp modelId="{94EA8ABD-23D0-41A3-A938-4B4C0520B436}">
      <dsp:nvSpPr>
        <dsp:cNvPr id="0" name=""/>
        <dsp:cNvSpPr/>
      </dsp:nvSpPr>
      <dsp:spPr>
        <a:xfrm rot="12900000">
          <a:off x="908200" y="2271059"/>
          <a:ext cx="1601774" cy="63033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001C2-06BF-4BCC-BDEB-DE707D92DA85}">
      <dsp:nvSpPr>
        <dsp:cNvPr id="0" name=""/>
        <dsp:cNvSpPr/>
      </dsp:nvSpPr>
      <dsp:spPr>
        <a:xfrm>
          <a:off x="2483" y="1286412"/>
          <a:ext cx="2101110" cy="168088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fr-FR" sz="2500" kern="1200" dirty="0"/>
            <a:t>La structure des programmes</a:t>
          </a:r>
        </a:p>
      </dsp:txBody>
      <dsp:txXfrm>
        <a:off x="51715" y="1335644"/>
        <a:ext cx="2002646" cy="1582424"/>
      </dsp:txXfrm>
    </dsp:sp>
    <dsp:sp modelId="{64DDA8F8-83BB-4F13-8F01-1C34C2BA1370}">
      <dsp:nvSpPr>
        <dsp:cNvPr id="0" name=""/>
        <dsp:cNvSpPr/>
      </dsp:nvSpPr>
      <dsp:spPr>
        <a:xfrm rot="16200000">
          <a:off x="2612622" y="1427022"/>
          <a:ext cx="1782107" cy="630333"/>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718E59-56F2-4871-8D40-FFE3579966F3}">
      <dsp:nvSpPr>
        <dsp:cNvPr id="0" name=""/>
        <dsp:cNvSpPr/>
      </dsp:nvSpPr>
      <dsp:spPr>
        <a:xfrm>
          <a:off x="2453120" y="10691"/>
          <a:ext cx="2101110" cy="168088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fr-FR" sz="2500" kern="1200" dirty="0"/>
            <a:t>Préconisations académiques</a:t>
          </a:r>
        </a:p>
      </dsp:txBody>
      <dsp:txXfrm>
        <a:off x="2502352" y="59923"/>
        <a:ext cx="2002646" cy="1582424"/>
      </dsp:txXfrm>
    </dsp:sp>
    <dsp:sp modelId="{11568A69-78B7-4BF0-AF5B-24FA76B00EBC}">
      <dsp:nvSpPr>
        <dsp:cNvPr id="0" name=""/>
        <dsp:cNvSpPr/>
      </dsp:nvSpPr>
      <dsp:spPr>
        <a:xfrm rot="19500000">
          <a:off x="4497377" y="2271059"/>
          <a:ext cx="1601774" cy="630333"/>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FC1E3E-081D-477D-A403-2494521C9355}">
      <dsp:nvSpPr>
        <dsp:cNvPr id="0" name=""/>
        <dsp:cNvSpPr/>
      </dsp:nvSpPr>
      <dsp:spPr>
        <a:xfrm>
          <a:off x="4903757" y="1286412"/>
          <a:ext cx="2101110" cy="168088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fr-FR" sz="2500" kern="1200" dirty="0"/>
            <a:t>Expériences personnelles</a:t>
          </a:r>
        </a:p>
      </dsp:txBody>
      <dsp:txXfrm>
        <a:off x="4952989" y="1335644"/>
        <a:ext cx="2002646" cy="1582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1CD08-0049-4CE2-8BEF-9EFB971D79C3}">
      <dsp:nvSpPr>
        <dsp:cNvPr id="0" name=""/>
        <dsp:cNvSpPr/>
      </dsp:nvSpPr>
      <dsp:spPr>
        <a:xfrm>
          <a:off x="2068396" y="2736963"/>
          <a:ext cx="2870559" cy="221169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Notre choix final : </a:t>
          </a:r>
          <a:r>
            <a:rPr lang="fr-FR" sz="2400" kern="1200" dirty="0" err="1"/>
            <a:t>co-enseigner</a:t>
          </a:r>
          <a:endParaRPr lang="fr-FR" sz="2400" kern="1200" dirty="0"/>
        </a:p>
      </dsp:txBody>
      <dsp:txXfrm>
        <a:off x="2488780" y="3060858"/>
        <a:ext cx="2029791" cy="1563905"/>
      </dsp:txXfrm>
    </dsp:sp>
    <dsp:sp modelId="{94EA8ABD-23D0-41A3-A938-4B4C0520B436}">
      <dsp:nvSpPr>
        <dsp:cNvPr id="0" name=""/>
        <dsp:cNvSpPr/>
      </dsp:nvSpPr>
      <dsp:spPr>
        <a:xfrm rot="12900000">
          <a:off x="908200" y="2271059"/>
          <a:ext cx="1601774" cy="63033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001C2-06BF-4BCC-BDEB-DE707D92DA85}">
      <dsp:nvSpPr>
        <dsp:cNvPr id="0" name=""/>
        <dsp:cNvSpPr/>
      </dsp:nvSpPr>
      <dsp:spPr>
        <a:xfrm>
          <a:off x="2483" y="1286412"/>
          <a:ext cx="2101110" cy="168088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fr-FR" sz="2500" kern="1200" dirty="0"/>
            <a:t>La structure des programmes</a:t>
          </a:r>
        </a:p>
      </dsp:txBody>
      <dsp:txXfrm>
        <a:off x="51715" y="1335644"/>
        <a:ext cx="2002646" cy="1582424"/>
      </dsp:txXfrm>
    </dsp:sp>
    <dsp:sp modelId="{64DDA8F8-83BB-4F13-8F01-1C34C2BA1370}">
      <dsp:nvSpPr>
        <dsp:cNvPr id="0" name=""/>
        <dsp:cNvSpPr/>
      </dsp:nvSpPr>
      <dsp:spPr>
        <a:xfrm rot="16200000">
          <a:off x="2612622" y="1427022"/>
          <a:ext cx="1782107" cy="630333"/>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718E59-56F2-4871-8D40-FFE3579966F3}">
      <dsp:nvSpPr>
        <dsp:cNvPr id="0" name=""/>
        <dsp:cNvSpPr/>
      </dsp:nvSpPr>
      <dsp:spPr>
        <a:xfrm>
          <a:off x="2453120" y="10691"/>
          <a:ext cx="2101110" cy="168088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fr-FR" sz="2500" kern="1200" dirty="0"/>
            <a:t>Préconisations académiques</a:t>
          </a:r>
        </a:p>
      </dsp:txBody>
      <dsp:txXfrm>
        <a:off x="2502352" y="59923"/>
        <a:ext cx="2002646" cy="1582424"/>
      </dsp:txXfrm>
    </dsp:sp>
    <dsp:sp modelId="{11568A69-78B7-4BF0-AF5B-24FA76B00EBC}">
      <dsp:nvSpPr>
        <dsp:cNvPr id="0" name=""/>
        <dsp:cNvSpPr/>
      </dsp:nvSpPr>
      <dsp:spPr>
        <a:xfrm rot="19500000">
          <a:off x="4497377" y="2271059"/>
          <a:ext cx="1601774" cy="630333"/>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FC1E3E-081D-477D-A403-2494521C9355}">
      <dsp:nvSpPr>
        <dsp:cNvPr id="0" name=""/>
        <dsp:cNvSpPr/>
      </dsp:nvSpPr>
      <dsp:spPr>
        <a:xfrm>
          <a:off x="4903757" y="1286412"/>
          <a:ext cx="2101110" cy="168088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fr-FR" sz="2500" kern="1200" dirty="0"/>
            <a:t>Expériences personnelles</a:t>
          </a:r>
        </a:p>
      </dsp:txBody>
      <dsp:txXfrm>
        <a:off x="4952989" y="1335644"/>
        <a:ext cx="2002646" cy="15824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A9269-6B95-4E5A-9038-0FC7CEFE0044}">
      <dsp:nvSpPr>
        <dsp:cNvPr id="0" name=""/>
        <dsp:cNvSpPr/>
      </dsp:nvSpPr>
      <dsp:spPr>
        <a:xfrm>
          <a:off x="2389057" y="0"/>
          <a:ext cx="1963206" cy="1090670"/>
        </a:xfrm>
        <a:prstGeom prst="roundRect">
          <a:avLst>
            <a:gd name="adj" fmla="val 10000"/>
          </a:avLst>
        </a:prstGeom>
        <a:solidFill>
          <a:schemeClr val="accent1">
            <a:lumMod val="40000"/>
            <a:lumOff val="60000"/>
            <a:alpha val="90000"/>
          </a:schemeClr>
        </a:solidFill>
        <a:ln w="1905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fr-FR" sz="3000" kern="1200" dirty="0"/>
            <a:t>Les freins</a:t>
          </a:r>
        </a:p>
      </dsp:txBody>
      <dsp:txXfrm>
        <a:off x="2421002" y="31945"/>
        <a:ext cx="1899316" cy="1026780"/>
      </dsp:txXfrm>
    </dsp:sp>
    <dsp:sp modelId="{9B189DD0-D6B9-486C-9C5F-FAF5422DB57B}">
      <dsp:nvSpPr>
        <dsp:cNvPr id="0" name=""/>
        <dsp:cNvSpPr/>
      </dsp:nvSpPr>
      <dsp:spPr>
        <a:xfrm>
          <a:off x="5224800" y="0"/>
          <a:ext cx="1963206" cy="1090670"/>
        </a:xfrm>
        <a:prstGeom prst="roundRect">
          <a:avLst>
            <a:gd name="adj" fmla="val 10000"/>
          </a:avLst>
        </a:prstGeom>
        <a:solidFill>
          <a:schemeClr val="accent4">
            <a:lumMod val="40000"/>
            <a:lumOff val="60000"/>
            <a:alpha val="90000"/>
          </a:schemeClr>
        </a:solidFill>
        <a:ln w="19050" cap="flat" cmpd="sng" algn="ctr">
          <a:solidFill>
            <a:schemeClr val="accent4">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fr-FR" sz="3000" kern="1200" dirty="0"/>
            <a:t>Les leviers</a:t>
          </a:r>
        </a:p>
      </dsp:txBody>
      <dsp:txXfrm>
        <a:off x="5256745" y="31945"/>
        <a:ext cx="1899316" cy="1026780"/>
      </dsp:txXfrm>
    </dsp:sp>
    <dsp:sp modelId="{503D5458-DFF4-4D0E-A772-24EFE7F199F8}">
      <dsp:nvSpPr>
        <dsp:cNvPr id="0" name=""/>
        <dsp:cNvSpPr/>
      </dsp:nvSpPr>
      <dsp:spPr>
        <a:xfrm>
          <a:off x="4379530" y="4635347"/>
          <a:ext cx="818002" cy="818002"/>
        </a:xfrm>
        <a:prstGeom prst="triangle">
          <a:avLst/>
        </a:prstGeom>
        <a:solidFill>
          <a:schemeClr val="accent4">
            <a:tint val="40000"/>
            <a:alpha val="90000"/>
            <a:hueOff val="-3889278"/>
            <a:satOff val="33003"/>
            <a:lumOff val="2551"/>
            <a:alphaOff val="0"/>
          </a:schemeClr>
        </a:solidFill>
        <a:ln w="19050" cap="flat" cmpd="sng" algn="ctr">
          <a:solidFill>
            <a:schemeClr val="accent4">
              <a:tint val="40000"/>
              <a:alpha val="90000"/>
              <a:hueOff val="-3889278"/>
              <a:satOff val="33003"/>
              <a:lumOff val="2551"/>
              <a:alphaOff val="0"/>
            </a:schemeClr>
          </a:solidFill>
          <a:prstDash val="solid"/>
        </a:ln>
        <a:effectLst/>
      </dsp:spPr>
      <dsp:style>
        <a:lnRef idx="2">
          <a:scrgbClr r="0" g="0" b="0"/>
        </a:lnRef>
        <a:fillRef idx="1">
          <a:scrgbClr r="0" g="0" b="0"/>
        </a:fillRef>
        <a:effectRef idx="0">
          <a:scrgbClr r="0" g="0" b="0"/>
        </a:effectRef>
        <a:fontRef idx="minor"/>
      </dsp:style>
    </dsp:sp>
    <dsp:sp modelId="{26331EDD-FB43-4027-9756-56B530158239}">
      <dsp:nvSpPr>
        <dsp:cNvPr id="0" name=""/>
        <dsp:cNvSpPr/>
      </dsp:nvSpPr>
      <dsp:spPr>
        <a:xfrm rot="240000">
          <a:off x="2333775" y="4284824"/>
          <a:ext cx="4909513" cy="343306"/>
        </a:xfrm>
        <a:prstGeom prst="rect">
          <a:avLst/>
        </a:prstGeom>
        <a:solidFill>
          <a:schemeClr val="accent4">
            <a:tint val="40000"/>
            <a:alpha val="90000"/>
            <a:hueOff val="-5833917"/>
            <a:satOff val="49505"/>
            <a:lumOff val="3826"/>
            <a:alphaOff val="0"/>
          </a:schemeClr>
        </a:solidFill>
        <a:ln w="19050" cap="flat" cmpd="sng" algn="ctr">
          <a:solidFill>
            <a:schemeClr val="accent4">
              <a:tint val="40000"/>
              <a:alpha val="90000"/>
              <a:hueOff val="-5833917"/>
              <a:satOff val="49505"/>
              <a:lumOff val="3826"/>
              <a:alphaOff val="0"/>
            </a:schemeClr>
          </a:solidFill>
          <a:prstDash val="solid"/>
        </a:ln>
        <a:effectLst/>
      </dsp:spPr>
      <dsp:style>
        <a:lnRef idx="2">
          <a:scrgbClr r="0" g="0" b="0"/>
        </a:lnRef>
        <a:fillRef idx="1">
          <a:scrgbClr r="0" g="0" b="0"/>
        </a:fillRef>
        <a:effectRef idx="0">
          <a:scrgbClr r="0" g="0" b="0"/>
        </a:effectRef>
        <a:fontRef idx="minor"/>
      </dsp:style>
    </dsp:sp>
    <dsp:sp modelId="{365D0269-89AF-4425-B723-BA9FD0CCFC61}">
      <dsp:nvSpPr>
        <dsp:cNvPr id="0" name=""/>
        <dsp:cNvSpPr/>
      </dsp:nvSpPr>
      <dsp:spPr>
        <a:xfrm rot="240000">
          <a:off x="5286794" y="3666344"/>
          <a:ext cx="1948284" cy="672829"/>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Évolution professionnelle</a:t>
          </a:r>
        </a:p>
      </dsp:txBody>
      <dsp:txXfrm>
        <a:off x="5319639" y="3699189"/>
        <a:ext cx="1882594" cy="607139"/>
      </dsp:txXfrm>
    </dsp:sp>
    <dsp:sp modelId="{86A547C5-9397-4DEE-ABAE-E0833DC62D43}">
      <dsp:nvSpPr>
        <dsp:cNvPr id="0" name=""/>
        <dsp:cNvSpPr/>
      </dsp:nvSpPr>
      <dsp:spPr>
        <a:xfrm rot="240000">
          <a:off x="5341327" y="2946502"/>
          <a:ext cx="1948284" cy="672829"/>
        </a:xfrm>
        <a:prstGeom prst="roundRect">
          <a:avLst/>
        </a:prstGeom>
        <a:solidFill>
          <a:schemeClr val="accent4">
            <a:hueOff val="-760937"/>
            <a:satOff val="8007"/>
            <a:lumOff val="45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Meilleure compréhension scientifique</a:t>
          </a:r>
        </a:p>
      </dsp:txBody>
      <dsp:txXfrm>
        <a:off x="5374172" y="2979347"/>
        <a:ext cx="1882594" cy="607139"/>
      </dsp:txXfrm>
    </dsp:sp>
    <dsp:sp modelId="{73C101BA-FC4E-4749-89B8-AA727E7AE387}">
      <dsp:nvSpPr>
        <dsp:cNvPr id="0" name=""/>
        <dsp:cNvSpPr/>
      </dsp:nvSpPr>
      <dsp:spPr>
        <a:xfrm rot="240000">
          <a:off x="5395861" y="2226659"/>
          <a:ext cx="1948284" cy="672829"/>
        </a:xfrm>
        <a:prstGeom prst="roundRect">
          <a:avLst/>
        </a:prstGeom>
        <a:solidFill>
          <a:schemeClr val="accent4">
            <a:hueOff val="-1521874"/>
            <a:satOff val="16014"/>
            <a:lumOff val="91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Écoute et respect des besoins de l’autre</a:t>
          </a:r>
        </a:p>
      </dsp:txBody>
      <dsp:txXfrm>
        <a:off x="5428706" y="2259504"/>
        <a:ext cx="1882594" cy="607139"/>
      </dsp:txXfrm>
    </dsp:sp>
    <dsp:sp modelId="{ABC995C9-C6C2-4BFB-9263-18688CB42CF7}">
      <dsp:nvSpPr>
        <dsp:cNvPr id="0" name=""/>
        <dsp:cNvSpPr/>
      </dsp:nvSpPr>
      <dsp:spPr>
        <a:xfrm rot="240000">
          <a:off x="5450394" y="1506817"/>
          <a:ext cx="1948284" cy="672829"/>
        </a:xfrm>
        <a:prstGeom prst="roundRect">
          <a:avLst/>
        </a:prstGeom>
        <a:solidFill>
          <a:schemeClr val="accent4">
            <a:hueOff val="-2282812"/>
            <a:satOff val="24021"/>
            <a:lumOff val="137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Développement coworking, collaboration, entraide</a:t>
          </a:r>
        </a:p>
      </dsp:txBody>
      <dsp:txXfrm>
        <a:off x="5483239" y="1539662"/>
        <a:ext cx="1882594" cy="607139"/>
      </dsp:txXfrm>
    </dsp:sp>
    <dsp:sp modelId="{50E98E94-FE27-4DD2-B661-4FAB62728462}">
      <dsp:nvSpPr>
        <dsp:cNvPr id="0" name=""/>
        <dsp:cNvSpPr/>
      </dsp:nvSpPr>
      <dsp:spPr>
        <a:xfrm rot="240000">
          <a:off x="2451052" y="3470023"/>
          <a:ext cx="1948284" cy="672829"/>
        </a:xfrm>
        <a:prstGeom prst="roundRect">
          <a:avLst/>
        </a:prstGeom>
        <a:solidFill>
          <a:schemeClr val="accent4">
            <a:hueOff val="-3043749"/>
            <a:satOff val="32028"/>
            <a:lumOff val="183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Incompatibilité d’humeurs, de mœurs... peur du jugement</a:t>
          </a:r>
        </a:p>
      </dsp:txBody>
      <dsp:txXfrm>
        <a:off x="2483897" y="3502868"/>
        <a:ext cx="1882594" cy="607139"/>
      </dsp:txXfrm>
    </dsp:sp>
    <dsp:sp modelId="{9E8A0189-DC52-4016-BD3A-7B228364AA9C}">
      <dsp:nvSpPr>
        <dsp:cNvPr id="0" name=""/>
        <dsp:cNvSpPr/>
      </dsp:nvSpPr>
      <dsp:spPr>
        <a:xfrm rot="240000">
          <a:off x="2505585" y="2750181"/>
          <a:ext cx="1948284" cy="672829"/>
        </a:xfrm>
        <a:prstGeom prst="roundRect">
          <a:avLst/>
        </a:prstGeom>
        <a:solidFill>
          <a:schemeClr val="accent4">
            <a:hueOff val="-3804686"/>
            <a:satOff val="40035"/>
            <a:lumOff val="228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Remise en cause de ses habitudes de travail</a:t>
          </a:r>
        </a:p>
      </dsp:txBody>
      <dsp:txXfrm>
        <a:off x="2538430" y="2783026"/>
        <a:ext cx="1882594" cy="607139"/>
      </dsp:txXfrm>
    </dsp:sp>
    <dsp:sp modelId="{151AF383-4444-472C-A82D-5F57FD11064C}">
      <dsp:nvSpPr>
        <dsp:cNvPr id="0" name=""/>
        <dsp:cNvSpPr/>
      </dsp:nvSpPr>
      <dsp:spPr>
        <a:xfrm rot="240000">
          <a:off x="2560119" y="2030339"/>
          <a:ext cx="1948284" cy="672829"/>
        </a:xfrm>
        <a:prstGeom prst="roundRect">
          <a:avLst/>
        </a:prstGeom>
        <a:solidFill>
          <a:schemeClr val="accent4">
            <a:hueOff val="-4565623"/>
            <a:satOff val="48042"/>
            <a:lumOff val="27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DGH</a:t>
          </a:r>
        </a:p>
      </dsp:txBody>
      <dsp:txXfrm>
        <a:off x="2592964" y="2063184"/>
        <a:ext cx="1882594" cy="6071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B56FB-DD8F-4189-8BD5-DECF7A2380D3}">
      <dsp:nvSpPr>
        <dsp:cNvPr id="0" name=""/>
        <dsp:cNvSpPr/>
      </dsp:nvSpPr>
      <dsp:spPr>
        <a:xfrm rot="4396374">
          <a:off x="2161176" y="1069706"/>
          <a:ext cx="4640555" cy="3236208"/>
        </a:xfrm>
        <a:prstGeom prst="swooshArrow">
          <a:avLst>
            <a:gd name="adj1" fmla="val 16310"/>
            <a:gd name="adj2" fmla="val 31370"/>
          </a:avLst>
        </a:prstGeom>
        <a:gradFill rotWithShape="0">
          <a:gsLst>
            <a:gs pos="0">
              <a:schemeClr val="accent4">
                <a:hueOff val="0"/>
                <a:satOff val="0"/>
                <a:lumOff val="0"/>
                <a:alphaOff val="0"/>
                <a:shade val="63000"/>
              </a:schemeClr>
            </a:gs>
            <a:gs pos="30000">
              <a:schemeClr val="accent4">
                <a:hueOff val="0"/>
                <a:satOff val="0"/>
                <a:lumOff val="0"/>
                <a:alphaOff val="0"/>
                <a:shade val="90000"/>
                <a:satMod val="110000"/>
              </a:schemeClr>
            </a:gs>
            <a:gs pos="45000">
              <a:schemeClr val="accent4">
                <a:hueOff val="0"/>
                <a:satOff val="0"/>
                <a:lumOff val="0"/>
                <a:alphaOff val="0"/>
                <a:shade val="100000"/>
                <a:satMod val="118000"/>
              </a:schemeClr>
            </a:gs>
            <a:gs pos="55000">
              <a:schemeClr val="accent4">
                <a:hueOff val="0"/>
                <a:satOff val="0"/>
                <a:lumOff val="0"/>
                <a:alphaOff val="0"/>
                <a:shade val="100000"/>
                <a:satMod val="118000"/>
              </a:schemeClr>
            </a:gs>
            <a:gs pos="73000">
              <a:schemeClr val="accent4">
                <a:hueOff val="0"/>
                <a:satOff val="0"/>
                <a:lumOff val="0"/>
                <a:alphaOff val="0"/>
                <a:shade val="90000"/>
                <a:satMod val="110000"/>
              </a:schemeClr>
            </a:gs>
            <a:gs pos="100000">
              <a:schemeClr val="accent4">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AE7AF48-2AE6-4E04-8CE6-A49E21F37981}">
      <dsp:nvSpPr>
        <dsp:cNvPr id="0" name=""/>
        <dsp:cNvSpPr/>
      </dsp:nvSpPr>
      <dsp:spPr>
        <a:xfrm>
          <a:off x="3742843" y="1389060"/>
          <a:ext cx="117188" cy="117188"/>
        </a:xfrm>
        <a:prstGeom prst="ellipse">
          <a:avLst/>
        </a:prstGeom>
        <a:solidFill>
          <a:schemeClr val="accent4">
            <a:tint val="40000"/>
            <a:hueOff val="0"/>
            <a:satOff val="0"/>
            <a:lumOff val="0"/>
            <a:alphaOff val="0"/>
          </a:schemeClr>
        </a:solidFill>
        <a:ln>
          <a:noFill/>
        </a:ln>
        <a:effectLst>
          <a:outerShdw blurRad="50800" dist="43000" dir="5400000" rotWithShape="0">
            <a:srgbClr val="000000">
              <a:alpha val="40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3291C32-E78A-4F51-8D8C-FDD0FB03F52F}">
      <dsp:nvSpPr>
        <dsp:cNvPr id="0" name=""/>
        <dsp:cNvSpPr/>
      </dsp:nvSpPr>
      <dsp:spPr>
        <a:xfrm>
          <a:off x="4404528" y="1897057"/>
          <a:ext cx="117188" cy="117188"/>
        </a:xfrm>
        <a:prstGeom prst="ellipse">
          <a:avLst/>
        </a:prstGeom>
        <a:solidFill>
          <a:schemeClr val="accent4">
            <a:tint val="40000"/>
            <a:hueOff val="0"/>
            <a:satOff val="0"/>
            <a:lumOff val="0"/>
            <a:alphaOff val="0"/>
          </a:schemeClr>
        </a:solidFill>
        <a:ln>
          <a:noFill/>
        </a:ln>
        <a:effectLst>
          <a:outerShdw blurRad="50800" dist="43000" dir="5400000" rotWithShape="0">
            <a:srgbClr val="000000">
              <a:alpha val="40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D30372C-8EB4-4071-B25A-BDB69DAA4562}">
      <dsp:nvSpPr>
        <dsp:cNvPr id="0" name=""/>
        <dsp:cNvSpPr/>
      </dsp:nvSpPr>
      <dsp:spPr>
        <a:xfrm>
          <a:off x="4999395" y="2491600"/>
          <a:ext cx="117188" cy="117188"/>
        </a:xfrm>
        <a:prstGeom prst="ellipse">
          <a:avLst/>
        </a:prstGeom>
        <a:solidFill>
          <a:schemeClr val="accent4">
            <a:tint val="40000"/>
            <a:hueOff val="0"/>
            <a:satOff val="0"/>
            <a:lumOff val="0"/>
            <a:alphaOff val="0"/>
          </a:schemeClr>
        </a:solidFill>
        <a:ln>
          <a:noFill/>
        </a:ln>
        <a:effectLst>
          <a:outerShdw blurRad="50800" dist="43000" dir="5400000" rotWithShape="0">
            <a:srgbClr val="000000">
              <a:alpha val="40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8CD22F8-BEED-4735-851C-488BD972BCBE}">
      <dsp:nvSpPr>
        <dsp:cNvPr id="0" name=""/>
        <dsp:cNvSpPr/>
      </dsp:nvSpPr>
      <dsp:spPr>
        <a:xfrm>
          <a:off x="1285056" y="0"/>
          <a:ext cx="3317939" cy="8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ctr" defTabSz="889000">
            <a:lnSpc>
              <a:spcPct val="90000"/>
            </a:lnSpc>
            <a:spcBef>
              <a:spcPct val="0"/>
            </a:spcBef>
            <a:spcAft>
              <a:spcPct val="35000"/>
            </a:spcAft>
            <a:buNone/>
          </a:pPr>
          <a:r>
            <a:rPr lang="fr-FR" sz="2000" b="1" kern="1200" dirty="0">
              <a:solidFill>
                <a:schemeClr val="tx1">
                  <a:lumMod val="65000"/>
                  <a:lumOff val="35000"/>
                </a:schemeClr>
              </a:solidFill>
            </a:rPr>
            <a:t>LES BENEFICES RESSENTIS DU CO-ENSEIGNEMENT </a:t>
          </a:r>
        </a:p>
      </dsp:txBody>
      <dsp:txXfrm>
        <a:off x="1285056" y="0"/>
        <a:ext cx="3317939" cy="860099"/>
      </dsp:txXfrm>
    </dsp:sp>
    <dsp:sp modelId="{A3835077-C0D4-4A04-9F3B-C5AA1727888B}">
      <dsp:nvSpPr>
        <dsp:cNvPr id="0" name=""/>
        <dsp:cNvSpPr/>
      </dsp:nvSpPr>
      <dsp:spPr>
        <a:xfrm>
          <a:off x="4511020" y="1017605"/>
          <a:ext cx="3252251" cy="8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l" defTabSz="666750">
            <a:lnSpc>
              <a:spcPct val="90000"/>
            </a:lnSpc>
            <a:spcBef>
              <a:spcPct val="0"/>
            </a:spcBef>
            <a:spcAft>
              <a:spcPct val="35000"/>
            </a:spcAft>
            <a:buNone/>
          </a:pPr>
          <a:r>
            <a:rPr lang="fr-FR" sz="1500" b="1" kern="1200" dirty="0">
              <a:solidFill>
                <a:schemeClr val="tx1">
                  <a:lumMod val="65000"/>
                  <a:lumOff val="35000"/>
                </a:schemeClr>
              </a:solidFill>
            </a:rPr>
            <a:t>une meilleure observation et réactivité vis-à-vis des élèves</a:t>
          </a:r>
          <a:endParaRPr lang="fr-FR" sz="1500" kern="1200" dirty="0">
            <a:solidFill>
              <a:schemeClr val="tx1">
                <a:lumMod val="65000"/>
                <a:lumOff val="35000"/>
              </a:schemeClr>
            </a:solidFill>
          </a:endParaRPr>
        </a:p>
      </dsp:txBody>
      <dsp:txXfrm>
        <a:off x="4511020" y="1017605"/>
        <a:ext cx="3252251" cy="860099"/>
      </dsp:txXfrm>
    </dsp:sp>
    <dsp:sp modelId="{52003331-4EA9-4A0E-A02E-755629E6DE09}">
      <dsp:nvSpPr>
        <dsp:cNvPr id="0" name=""/>
        <dsp:cNvSpPr/>
      </dsp:nvSpPr>
      <dsp:spPr>
        <a:xfrm>
          <a:off x="1850087" y="1525601"/>
          <a:ext cx="2187878" cy="8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r" defTabSz="666750">
            <a:lnSpc>
              <a:spcPct val="90000"/>
            </a:lnSpc>
            <a:spcBef>
              <a:spcPct val="0"/>
            </a:spcBef>
            <a:spcAft>
              <a:spcPct val="35000"/>
            </a:spcAft>
            <a:buNone/>
          </a:pPr>
          <a:r>
            <a:rPr lang="fr-FR" sz="1500" b="1" kern="1200" dirty="0">
              <a:solidFill>
                <a:schemeClr val="tx1">
                  <a:lumMod val="65000"/>
                  <a:lumOff val="35000"/>
                </a:schemeClr>
              </a:solidFill>
            </a:rPr>
            <a:t>un enrichissement des pratiques</a:t>
          </a:r>
          <a:r>
            <a:rPr lang="fr-FR" sz="1500" kern="1200" dirty="0">
              <a:solidFill>
                <a:schemeClr val="tx1">
                  <a:lumMod val="65000"/>
                  <a:lumOff val="35000"/>
                </a:schemeClr>
              </a:solidFill>
            </a:rPr>
            <a:t> </a:t>
          </a:r>
          <a:r>
            <a:rPr lang="fr-FR" sz="1500" b="1" kern="1200" dirty="0">
              <a:solidFill>
                <a:schemeClr val="tx1">
                  <a:lumMod val="65000"/>
                  <a:lumOff val="35000"/>
                </a:schemeClr>
              </a:solidFill>
            </a:rPr>
            <a:t>pédagogiques</a:t>
          </a:r>
          <a:endParaRPr lang="fr-FR" sz="1500" kern="1200" dirty="0">
            <a:solidFill>
              <a:schemeClr val="tx1">
                <a:lumMod val="65000"/>
                <a:lumOff val="35000"/>
              </a:schemeClr>
            </a:solidFill>
          </a:endParaRPr>
        </a:p>
      </dsp:txBody>
      <dsp:txXfrm>
        <a:off x="1850087" y="1525601"/>
        <a:ext cx="2187878" cy="860099"/>
      </dsp:txXfrm>
    </dsp:sp>
    <dsp:sp modelId="{80E48047-0114-4667-B342-7BA34BE750B6}">
      <dsp:nvSpPr>
        <dsp:cNvPr id="0" name=""/>
        <dsp:cNvSpPr/>
      </dsp:nvSpPr>
      <dsp:spPr>
        <a:xfrm>
          <a:off x="5429875" y="3145813"/>
          <a:ext cx="117188" cy="117188"/>
        </a:xfrm>
        <a:prstGeom prst="ellipse">
          <a:avLst/>
        </a:prstGeom>
        <a:solidFill>
          <a:schemeClr val="accent4">
            <a:tint val="40000"/>
            <a:hueOff val="0"/>
            <a:satOff val="0"/>
            <a:lumOff val="0"/>
            <a:alphaOff val="0"/>
          </a:schemeClr>
        </a:solidFill>
        <a:ln>
          <a:noFill/>
        </a:ln>
        <a:effectLst>
          <a:outerShdw blurRad="50800" dist="43000" dir="5400000" rotWithShape="0">
            <a:srgbClr val="000000">
              <a:alpha val="40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70DDCD8-3922-4CC3-AE0A-E24FCEE8D3A0}">
      <dsp:nvSpPr>
        <dsp:cNvPr id="0" name=""/>
        <dsp:cNvSpPr/>
      </dsp:nvSpPr>
      <dsp:spPr>
        <a:xfrm>
          <a:off x="5575393" y="2120145"/>
          <a:ext cx="2187878" cy="8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l" defTabSz="666750">
            <a:lnSpc>
              <a:spcPct val="90000"/>
            </a:lnSpc>
            <a:spcBef>
              <a:spcPct val="0"/>
            </a:spcBef>
            <a:spcAft>
              <a:spcPct val="35000"/>
            </a:spcAft>
            <a:buNone/>
          </a:pPr>
          <a:r>
            <a:rPr lang="fr-FR" sz="1500" b="1" kern="1200" dirty="0">
              <a:solidFill>
                <a:schemeClr val="tx1">
                  <a:lumMod val="65000"/>
                  <a:lumOff val="35000"/>
                </a:schemeClr>
              </a:solidFill>
            </a:rPr>
            <a:t>une formation à l’esprit critique</a:t>
          </a:r>
          <a:endParaRPr lang="fr-FR" sz="1500" kern="1200" dirty="0">
            <a:solidFill>
              <a:schemeClr val="tx1">
                <a:lumMod val="65000"/>
                <a:lumOff val="35000"/>
              </a:schemeClr>
            </a:solidFill>
          </a:endParaRPr>
        </a:p>
      </dsp:txBody>
      <dsp:txXfrm>
        <a:off x="5575393" y="2120145"/>
        <a:ext cx="2187878" cy="860099"/>
      </dsp:txXfrm>
    </dsp:sp>
    <dsp:sp modelId="{E392A11B-6C45-4ADE-A163-C3D32EA7385D}">
      <dsp:nvSpPr>
        <dsp:cNvPr id="0" name=""/>
        <dsp:cNvSpPr/>
      </dsp:nvSpPr>
      <dsp:spPr>
        <a:xfrm>
          <a:off x="1850087" y="2774358"/>
          <a:ext cx="3252251" cy="8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r" defTabSz="666750">
            <a:lnSpc>
              <a:spcPct val="90000"/>
            </a:lnSpc>
            <a:spcBef>
              <a:spcPct val="0"/>
            </a:spcBef>
            <a:spcAft>
              <a:spcPct val="35000"/>
            </a:spcAft>
            <a:buNone/>
          </a:pPr>
          <a:r>
            <a:rPr lang="fr-FR" sz="1500" b="1" kern="1200" dirty="0">
              <a:solidFill>
                <a:schemeClr val="tx1">
                  <a:lumMod val="65000"/>
                  <a:lumOff val="35000"/>
                </a:schemeClr>
              </a:solidFill>
            </a:rPr>
            <a:t>une implication forte des élèves</a:t>
          </a:r>
          <a:endParaRPr lang="fr-FR" sz="1500" kern="1200" dirty="0">
            <a:solidFill>
              <a:schemeClr val="tx1">
                <a:lumMod val="65000"/>
                <a:lumOff val="35000"/>
              </a:schemeClr>
            </a:solidFill>
          </a:endParaRPr>
        </a:p>
      </dsp:txBody>
      <dsp:txXfrm>
        <a:off x="1850087" y="2774358"/>
        <a:ext cx="3252251" cy="860099"/>
      </dsp:txXfrm>
    </dsp:sp>
    <dsp:sp modelId="{DF11D230-05B2-45F8-8B85-AD52D056CD3A}">
      <dsp:nvSpPr>
        <dsp:cNvPr id="0" name=""/>
        <dsp:cNvSpPr/>
      </dsp:nvSpPr>
      <dsp:spPr>
        <a:xfrm>
          <a:off x="4806679" y="4515522"/>
          <a:ext cx="2956592" cy="8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marL="0" lvl="0" indent="0" algn="ctr" defTabSz="666750">
            <a:lnSpc>
              <a:spcPct val="90000"/>
            </a:lnSpc>
            <a:spcBef>
              <a:spcPct val="0"/>
            </a:spcBef>
            <a:spcAft>
              <a:spcPct val="35000"/>
            </a:spcAft>
            <a:buNone/>
          </a:pPr>
          <a:r>
            <a:rPr lang="fr-FR" sz="1500" b="1" kern="1200" dirty="0">
              <a:solidFill>
                <a:schemeClr val="tx1">
                  <a:lumMod val="65000"/>
                  <a:lumOff val="35000"/>
                </a:schemeClr>
              </a:solidFill>
            </a:rPr>
            <a:t>une individualisation et une différenciation des apprentissages plus efficaces</a:t>
          </a:r>
          <a:endParaRPr lang="fr-FR" sz="1500" kern="1200" dirty="0">
            <a:solidFill>
              <a:schemeClr val="tx1">
                <a:lumMod val="65000"/>
                <a:lumOff val="35000"/>
              </a:schemeClr>
            </a:solidFill>
          </a:endParaRPr>
        </a:p>
      </dsp:txBody>
      <dsp:txXfrm>
        <a:off x="4806679" y="4515522"/>
        <a:ext cx="2956592" cy="86009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56F0A1-075A-47AC-BEBE-51D2A1FD1F5B}" type="datetimeFigureOut">
              <a:rPr lang="fr-FR" smtClean="0"/>
              <a:t>12/07/2021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938993-7BA1-4A8E-A2DE-EF1F641765C7}" type="slidenum">
              <a:rPr lang="fr-FR" smtClean="0"/>
              <a:t>‹N°›</a:t>
            </a:fld>
            <a:endParaRPr lang="fr-FR"/>
          </a:p>
        </p:txBody>
      </p:sp>
    </p:spTree>
    <p:extLst>
      <p:ext uri="{BB962C8B-B14F-4D97-AF65-F5344CB8AC3E}">
        <p14:creationId xmlns:p14="http://schemas.microsoft.com/office/powerpoint/2010/main" val="175802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Marion TILLI</a:t>
            </a:r>
            <a:r>
              <a:rPr lang="fr-FR" sz="1200" kern="1200" dirty="0">
                <a:solidFill>
                  <a:schemeClr val="tx1"/>
                </a:solidFill>
                <a:effectLst/>
                <a:latin typeface="+mn-lt"/>
                <a:ea typeface="+mn-ea"/>
                <a:cs typeface="+mn-cs"/>
              </a:rPr>
              <a:t>, professeure de SVT au lycée Alexandra David Néel de Digne les bains depuis Septembre 2012.</a:t>
            </a:r>
            <a:r>
              <a:rPr lang="fr-FR" dirty="0"/>
              <a:t> </a:t>
            </a:r>
          </a:p>
          <a:p>
            <a:r>
              <a:rPr lang="fr-FR" sz="1200" kern="1200" dirty="0">
                <a:solidFill>
                  <a:schemeClr val="tx1"/>
                </a:solidFill>
                <a:effectLst/>
                <a:latin typeface="+mn-lt"/>
                <a:ea typeface="+mn-ea"/>
                <a:cs typeface="+mn-cs"/>
              </a:rPr>
              <a:t>"Je ne me destinais initialement pas à l’enseignement.  La recherche en Neurosciences m’attirait davantage, du moins, c’est ce que je croyais…</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Après deux mois de stage dans le laboratoire de recherche « Physiologie et physiopathologie du système nerveux </a:t>
            </a:r>
            <a:r>
              <a:rPr lang="fr-FR" sz="1200" kern="1200" dirty="0" err="1">
                <a:solidFill>
                  <a:schemeClr val="tx1"/>
                </a:solidFill>
                <a:effectLst/>
                <a:latin typeface="+mn-lt"/>
                <a:ea typeface="+mn-ea"/>
                <a:cs typeface="+mn-cs"/>
              </a:rPr>
              <a:t>somatomoteur</a:t>
            </a:r>
            <a:r>
              <a:rPr lang="fr-FR" sz="1200" kern="1200" dirty="0">
                <a:solidFill>
                  <a:schemeClr val="tx1"/>
                </a:solidFill>
                <a:effectLst/>
                <a:latin typeface="+mn-lt"/>
                <a:ea typeface="+mn-ea"/>
                <a:cs typeface="+mn-cs"/>
              </a:rPr>
              <a:t> et neurovégétatif » basé à Saint Jérôme (Marseille), je me suis rendue compte que ce qui m’intéressait dans la profession d’enseignant-chercheur n’était pas la recherche en elle-même mais la plutôt la partie construction du savoir scientifique et le partage de ma passion pour les sciences."</a:t>
            </a:r>
            <a:r>
              <a:rPr lang="fr-FR" dirty="0"/>
              <a:t> </a:t>
            </a:r>
          </a:p>
          <a:p>
            <a:r>
              <a:rPr lang="fr-FR" sz="1200" b="1" kern="1200" dirty="0">
                <a:solidFill>
                  <a:schemeClr val="tx1"/>
                </a:solidFill>
                <a:effectLst/>
                <a:latin typeface="+mn-lt"/>
                <a:ea typeface="+mn-ea"/>
                <a:cs typeface="+mn-cs"/>
              </a:rPr>
              <a:t>Diplômes obtenus :</a:t>
            </a:r>
            <a:r>
              <a:rPr lang="fr-FR" dirty="0"/>
              <a:t> </a:t>
            </a:r>
          </a:p>
          <a:p>
            <a:r>
              <a:rPr lang="fr-FR" sz="1200" i="1" kern="1200" dirty="0">
                <a:solidFill>
                  <a:schemeClr val="tx1"/>
                </a:solidFill>
                <a:effectLst/>
                <a:latin typeface="+mn-lt"/>
                <a:ea typeface="+mn-ea"/>
                <a:cs typeface="+mn-cs"/>
              </a:rPr>
              <a:t>Maîtrise en Neurosciences en 2007 </a:t>
            </a:r>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Master 2 en Sciences de l’environnement terrestre spécialité Enseignement et formation en Sciences de la Vie et de la Terre en 2010 </a:t>
            </a:r>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Certifiée en 2010</a:t>
            </a:r>
            <a:r>
              <a:rPr lang="fr-FR" sz="1200" kern="1200" dirty="0">
                <a:solidFill>
                  <a:schemeClr val="tx1"/>
                </a:solidFill>
                <a:effectLst/>
                <a:latin typeface="+mn-lt"/>
                <a:ea typeface="+mn-ea"/>
                <a:cs typeface="+mn-cs"/>
              </a:rPr>
              <a:t> </a:t>
            </a:r>
          </a:p>
          <a:p>
            <a:r>
              <a:rPr lang="fr-FR" sz="1200" i="1" kern="1200" dirty="0">
                <a:solidFill>
                  <a:schemeClr val="tx1"/>
                </a:solidFill>
                <a:effectLst/>
                <a:latin typeface="+mn-lt"/>
                <a:ea typeface="+mn-ea"/>
                <a:cs typeface="+mn-cs"/>
              </a:rPr>
              <a:t>Agrégée en 2020</a:t>
            </a:r>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Matthieu LOMBARD</a:t>
            </a:r>
            <a:r>
              <a:rPr lang="fr-FR" sz="1200" kern="1200" dirty="0">
                <a:solidFill>
                  <a:schemeClr val="tx1"/>
                </a:solidFill>
                <a:effectLst/>
                <a:latin typeface="+mn-lt"/>
                <a:ea typeface="+mn-ea"/>
                <a:cs typeface="+mn-cs"/>
              </a:rPr>
              <a:t>, professeur de SPC au lycée Alexandra David Néel de Digne les bains depuis Septembre 2016.</a:t>
            </a:r>
            <a:r>
              <a:rPr lang="fr-FR" dirty="0"/>
              <a:t> </a:t>
            </a:r>
          </a:p>
          <a:p>
            <a:r>
              <a:rPr lang="fr-FR" sz="1200" kern="1200" dirty="0">
                <a:solidFill>
                  <a:schemeClr val="tx1"/>
                </a:solidFill>
                <a:effectLst/>
                <a:latin typeface="+mn-lt"/>
                <a:ea typeface="+mn-ea"/>
                <a:cs typeface="+mn-cs"/>
              </a:rPr>
              <a:t>"Après ces 5 dernières à répéter les mêmes programmes de lycée, la lassitude et l'envie de changement me gagnaient et j'ai trouvé dans ce </a:t>
            </a:r>
            <a:r>
              <a:rPr lang="fr-FR" sz="1200" kern="1200" dirty="0" err="1">
                <a:solidFill>
                  <a:schemeClr val="tx1"/>
                </a:solidFill>
                <a:effectLst/>
                <a:latin typeface="+mn-lt"/>
                <a:ea typeface="+mn-ea"/>
                <a:cs typeface="+mn-cs"/>
              </a:rPr>
              <a:t>co</a:t>
            </a:r>
            <a:r>
              <a:rPr lang="fr-FR" sz="1200" kern="1200" dirty="0">
                <a:solidFill>
                  <a:schemeClr val="tx1"/>
                </a:solidFill>
                <a:effectLst/>
                <a:latin typeface="+mn-lt"/>
                <a:ea typeface="+mn-ea"/>
                <a:cs typeface="+mn-cs"/>
              </a:rPr>
              <a:t>-enseignement scientifique une source d'épanouissement, un projet stimulant intellectuellement comme pédagogiquement. C'est aussi l'opportunité d'aborder les problèmes complexes de façon systémique en nous attardant enfin sur cette infime zone de l'univers qui contient tout l'émerveillement de la vie : 20 petits km à la surface de la Terre, qui à eux seuls mobilisent l'ensemble de nos connaissances scientifiques et pourraient constituer le support d'enseignement des sciences pour les élèves de la maternelle aux classes prépas."</a:t>
            </a:r>
            <a:r>
              <a:rPr lang="fr-FR" dirty="0"/>
              <a:t> </a:t>
            </a:r>
          </a:p>
          <a:p>
            <a:r>
              <a:rPr lang="fr-FR" sz="1200" b="1" kern="1200" dirty="0">
                <a:solidFill>
                  <a:schemeClr val="tx1"/>
                </a:solidFill>
                <a:effectLst/>
                <a:latin typeface="+mn-lt"/>
                <a:ea typeface="+mn-ea"/>
                <a:cs typeface="+mn-cs"/>
              </a:rPr>
              <a:t>Diplômes obtenus :</a:t>
            </a:r>
            <a:r>
              <a:rPr lang="fr-FR" dirty="0"/>
              <a:t> </a:t>
            </a:r>
          </a:p>
          <a:p>
            <a:r>
              <a:rPr lang="fr-FR" sz="1200" i="1" kern="1200" dirty="0">
                <a:solidFill>
                  <a:schemeClr val="tx1"/>
                </a:solidFill>
                <a:effectLst/>
                <a:latin typeface="+mn-lt"/>
                <a:ea typeface="+mn-ea"/>
                <a:cs typeface="+mn-cs"/>
              </a:rPr>
              <a:t>Ingénieur ENSEEIHT en 1998 </a:t>
            </a:r>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DEA Physique de l'environnement : Dynamique du système climatique, UPS Toulouse III, 1998 </a:t>
            </a:r>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Capes Physique Chimie en 2007</a:t>
            </a:r>
            <a:r>
              <a:rPr lang="fr-FR" sz="1200" kern="1200" dirty="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5"/>
          </p:nvPr>
        </p:nvSpPr>
        <p:spPr/>
        <p:txBody>
          <a:bodyPr/>
          <a:lstStyle/>
          <a:p>
            <a:fld id="{EE938993-7BA1-4A8E-A2DE-EF1F641765C7}" type="slidenum">
              <a:rPr lang="fr-FR" smtClean="0"/>
              <a:t>2</a:t>
            </a:fld>
            <a:endParaRPr lang="fr-FR"/>
          </a:p>
        </p:txBody>
      </p:sp>
    </p:spTree>
    <p:extLst>
      <p:ext uri="{BB962C8B-B14F-4D97-AF65-F5344CB8AC3E}">
        <p14:creationId xmlns:p14="http://schemas.microsoft.com/office/powerpoint/2010/main" val="1502685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Pourquoi Pierre Léna ? Cf Jean </a:t>
            </a:r>
            <a:r>
              <a:rPr lang="fr-FR" dirty="0" err="1"/>
              <a:t>Jouzel</a:t>
            </a:r>
            <a:r>
              <a:rPr lang="fr-FR" dirty="0"/>
              <a:t> « Climat, parlons vrai ». Lobbying Pierre Léna académie des sciences sur le ministère dans la diffusion des programmes + Diffusion vidéo</a:t>
            </a:r>
          </a:p>
        </p:txBody>
      </p:sp>
      <p:sp>
        <p:nvSpPr>
          <p:cNvPr id="4" name="Espace réservé du numéro de diapositive 3"/>
          <p:cNvSpPr>
            <a:spLocks noGrp="1"/>
          </p:cNvSpPr>
          <p:nvPr>
            <p:ph type="sldNum" sz="quarter" idx="5"/>
          </p:nvPr>
        </p:nvSpPr>
        <p:spPr/>
        <p:txBody>
          <a:bodyPr/>
          <a:lstStyle/>
          <a:p>
            <a:fld id="{EE938993-7BA1-4A8E-A2DE-EF1F641765C7}" type="slidenum">
              <a:rPr lang="fr-FR" smtClean="0"/>
              <a:t>5</a:t>
            </a:fld>
            <a:endParaRPr lang="fr-FR"/>
          </a:p>
        </p:txBody>
      </p:sp>
    </p:spTree>
    <p:extLst>
      <p:ext uri="{BB962C8B-B14F-4D97-AF65-F5344CB8AC3E}">
        <p14:creationId xmlns:p14="http://schemas.microsoft.com/office/powerpoint/2010/main" val="186885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Blaise Pascal, justifiant les disciplines tout en ayant un point de vue </a:t>
            </a:r>
            <a:r>
              <a:rPr lang="fr-FR" dirty="0" err="1"/>
              <a:t>métadisciplinaire</a:t>
            </a:r>
            <a:r>
              <a:rPr lang="fr-FR" dirty="0"/>
              <a:t> : "toutes choses étant causée et causantes, aidées et aidantes, médiates et immédiates, et toutes s'entretenant par un lien naturel et insensible qui lie les plus éloignées et les plus différentes, je tiens impossible de connaître les parties sans connaître le tout, non plus que de connaître le tout sans connaître particulièrement les parties". </a:t>
            </a:r>
          </a:p>
        </p:txBody>
      </p:sp>
      <p:sp>
        <p:nvSpPr>
          <p:cNvPr id="4" name="Espace réservé du numéro de diapositive 3"/>
          <p:cNvSpPr>
            <a:spLocks noGrp="1"/>
          </p:cNvSpPr>
          <p:nvPr>
            <p:ph type="sldNum" sz="quarter" idx="5"/>
          </p:nvPr>
        </p:nvSpPr>
        <p:spPr/>
        <p:txBody>
          <a:bodyPr/>
          <a:lstStyle/>
          <a:p>
            <a:fld id="{EE938993-7BA1-4A8E-A2DE-EF1F641765C7}" type="slidenum">
              <a:rPr lang="fr-FR" smtClean="0"/>
              <a:t>9</a:t>
            </a:fld>
            <a:endParaRPr lang="fr-FR"/>
          </a:p>
        </p:txBody>
      </p:sp>
    </p:spTree>
    <p:extLst>
      <p:ext uri="{BB962C8B-B14F-4D97-AF65-F5344CB8AC3E}">
        <p14:creationId xmlns:p14="http://schemas.microsoft.com/office/powerpoint/2010/main" val="2073206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E938993-7BA1-4A8E-A2DE-EF1F641765C7}" type="slidenum">
              <a:rPr lang="fr-FR" smtClean="0"/>
              <a:t>17</a:t>
            </a:fld>
            <a:endParaRPr lang="fr-FR"/>
          </a:p>
        </p:txBody>
      </p:sp>
    </p:spTree>
    <p:extLst>
      <p:ext uri="{BB962C8B-B14F-4D97-AF65-F5344CB8AC3E}">
        <p14:creationId xmlns:p14="http://schemas.microsoft.com/office/powerpoint/2010/main" val="60512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une individualisation et une différenciation des apprentissages plus efficaces.</a:t>
            </a:r>
            <a:r>
              <a:rPr lang="fr-FR" dirty="0"/>
              <a:t> 2 professeurs =&gt; 2 discours, 2 méthodes, 2 x plus de disponibilités pour les élèves en difficultés ou ceux qui veulent en savoir plus.</a:t>
            </a:r>
          </a:p>
          <a:p>
            <a:r>
              <a:rPr lang="fr-FR" b="1" dirty="0"/>
              <a:t>une meilleure observation et réactivité vis à vis des élèves. </a:t>
            </a:r>
            <a:r>
              <a:rPr lang="fr-FR" dirty="0"/>
              <a:t>Quand nous sommes seuls nous passons malheureusement à coté de beaucoup de choses qu’il s’agisse de détection de problèmes de comportement, de difficultés méthodologiques mais aussi de bonne compréhension des consignes. A deux on peut prendre du recul, s’attarder plus longuement sur un élève, faire une analyse fine d’éventuels problèmes et échanger avec le collègue en direct pour réajuster immédiatement.</a:t>
            </a:r>
          </a:p>
          <a:p>
            <a:r>
              <a:rPr lang="fr-FR" b="1" dirty="0"/>
              <a:t>un enrichissement des pratiques</a:t>
            </a:r>
            <a:r>
              <a:rPr lang="fr-FR" dirty="0"/>
              <a:t> </a:t>
            </a:r>
            <a:r>
              <a:rPr lang="fr-FR" b="1" dirty="0"/>
              <a:t>pédagogiques.</a:t>
            </a:r>
            <a:r>
              <a:rPr lang="fr-FR" dirty="0"/>
              <a:t> Lors des préparations ce n’est pas un mais deux cerveaux qui bouillonnent ensemble et l’expérience personnelle et professionnelle de chacun permet d’innover, d’imaginer toute une variété de forme de travail possible (petit groupe/grand groupe, en binôme, en équipe, dans tout l’espace , dans un coin de la classe), de diversifier les activités, etc... C’est très motivant et enrichissant pour chacun des professeurs.</a:t>
            </a:r>
          </a:p>
          <a:p>
            <a:r>
              <a:rPr lang="fr-FR" dirty="0"/>
              <a:t>Le travail est ainsi mieux planifié, mieux exécuté mais aussi mieux évalué.</a:t>
            </a:r>
          </a:p>
          <a:p>
            <a:r>
              <a:rPr lang="fr-FR" b="1" dirty="0"/>
              <a:t>une implication forte des élèves.</a:t>
            </a:r>
            <a:r>
              <a:rPr lang="fr-FR" dirty="0"/>
              <a:t> Chacun trouve dans cette pratique une reconnaissance de sa personne, de son niveau d’apprentissage, se sent valorisé et aidé. Lors de moments de décrochage on peut rebondir plus vite auprès d’un élève, réexpliquer, conseiller au niveau méthodologique. L’élève prend plus de plaisir en classe par la variété des formes de travail  et des activités proposées.</a:t>
            </a:r>
          </a:p>
          <a:p>
            <a:r>
              <a:rPr lang="fr-FR" b="1" dirty="0"/>
              <a:t>une formation à l’esprit critique.</a:t>
            </a:r>
            <a:r>
              <a:rPr lang="fr-FR" dirty="0"/>
              <a:t> En classe, les élèves entendent deux discours scientifiques ce qui leur permet d’appréhender la complexité des phénomènes évoquées dans le programme. Les problématiques traitées étant complexes, les discours et solutions simplistes doivent être envisagés avec méfiance. Les petits groupes favorisent les interactions et échanges permettant aux élèves d’apprendre à écouter l’autre avec respect et bienveillance, à construire un discours scientifiquement juste, à se forger sa propre opinion.</a:t>
            </a:r>
          </a:p>
        </p:txBody>
      </p:sp>
      <p:sp>
        <p:nvSpPr>
          <p:cNvPr id="4" name="Espace réservé du numéro de diapositive 3"/>
          <p:cNvSpPr>
            <a:spLocks noGrp="1"/>
          </p:cNvSpPr>
          <p:nvPr>
            <p:ph type="sldNum" sz="quarter" idx="5"/>
          </p:nvPr>
        </p:nvSpPr>
        <p:spPr/>
        <p:txBody>
          <a:bodyPr/>
          <a:lstStyle/>
          <a:p>
            <a:fld id="{EE938993-7BA1-4A8E-A2DE-EF1F641765C7}" type="slidenum">
              <a:rPr lang="fr-FR" smtClean="0"/>
              <a:t>19</a:t>
            </a:fld>
            <a:endParaRPr lang="fr-FR"/>
          </a:p>
        </p:txBody>
      </p:sp>
    </p:spTree>
    <p:extLst>
      <p:ext uri="{BB962C8B-B14F-4D97-AF65-F5344CB8AC3E}">
        <p14:creationId xmlns:p14="http://schemas.microsoft.com/office/powerpoint/2010/main" val="3521896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A40DDB27-21BE-4A18-A687-8A837A10E98C}" type="datetime1">
              <a:rPr lang="fr-FR" smtClean="0"/>
              <a:t>12/07/2021</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90CA27C3-7722-421A-93F7-DF89C0532543}" type="slidenum">
              <a:rPr lang="fr-FR" smtClean="0"/>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5A1C298-9AAA-449E-98D4-B3103EBD2BF4}" type="datetime1">
              <a:rPr lang="fr-FR" smtClean="0"/>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CA27C3-7722-421A-93F7-DF89C053254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8640C9C-937E-415C-B6E9-5A1BF57895B3}" type="datetime1">
              <a:rPr lang="fr-FR" smtClean="0"/>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CA27C3-7722-421A-93F7-DF89C0532543}" type="slidenum">
              <a:rPr lang="fr-FR" smtClean="0"/>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5729E57A-6BE8-48B4-B9A2-5D4191BB3054}" type="datetime1">
              <a:rPr lang="fr-FR" smtClean="0"/>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CA27C3-7722-421A-93F7-DF89C0532543}" type="slidenum">
              <a:rPr lang="fr-FR" smtClean="0"/>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B49525A3-8759-4280-BF18-6B11D7A2655C}" type="datetime1">
              <a:rPr lang="fr-FR" smtClean="0"/>
              <a:t>12/07/2021</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90CA27C3-7722-421A-93F7-DF89C0532543}" type="slidenum">
              <a:rPr lang="fr-FR" smtClean="0"/>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522C5F9E-FA26-47E3-8071-00E567E082EB}" type="datetime1">
              <a:rPr lang="fr-FR" smtClean="0"/>
              <a:t>12/07/2021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CA27C3-7722-421A-93F7-DF89C0532543}" type="slidenum">
              <a:rPr lang="fr-FR" smtClean="0"/>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4B99A4C3-05F8-4407-9B47-3B97AC73A103}" type="datetime1">
              <a:rPr lang="fr-FR" smtClean="0"/>
              <a:t>12/07/2021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CA27C3-7722-421A-93F7-DF89C0532543}" type="slidenum">
              <a:rPr lang="fr-FR" smtClean="0"/>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804F9430-9741-493E-B82B-EA27E1886165}" type="datetime1">
              <a:rPr lang="fr-FR" smtClean="0"/>
              <a:t>12/07/2021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CA27C3-7722-421A-93F7-DF89C0532543}" type="slidenum">
              <a:rPr lang="fr-FR" smtClean="0"/>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5708EB-E5BF-4849-9295-A5FBD21990C1}" type="datetime1">
              <a:rPr lang="fr-FR" smtClean="0"/>
              <a:t>12/07/2021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CA27C3-7722-421A-93F7-DF89C0532543}" type="slidenum">
              <a:rPr lang="fr-FR" smtClean="0"/>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B8133955-1C28-4819-9DCF-4723769A9D10}" type="datetime1">
              <a:rPr lang="fr-FR" smtClean="0"/>
              <a:t>12/07/2021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CA27C3-7722-421A-93F7-DF89C0532543}" type="slidenum">
              <a:rPr lang="fr-FR" smtClean="0"/>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584E1294-E59D-45AB-A432-BEA7A2C2407B}" type="datetime1">
              <a:rPr lang="fr-FR" smtClean="0"/>
              <a:t>12/07/2021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CA27C3-7722-421A-93F7-DF89C0532543}" type="slidenum">
              <a:rPr lang="fr-FR" smtClean="0"/>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5AB1491-E633-4EE4-B8B0-8676D2E2F187}" type="datetime1">
              <a:rPr lang="fr-FR" smtClean="0"/>
              <a:t>12/07/2021</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0CA27C3-7722-421A-93F7-DF89C0532543}" type="slidenum">
              <a:rPr lang="fr-FR" smtClean="0"/>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atthieu.lombard@ac-aix-marseille.fr" TargetMode="External"/><Relationship Id="rId2" Type="http://schemas.openxmlformats.org/officeDocument/2006/relationships/hyperlink" Target="mailto:marion-anais.tilli@ac-aix-marseille.f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fondation-lamap.org/fr/" TargetMode="External"/><Relationship Id="rId4" Type="http://schemas.openxmlformats.org/officeDocument/2006/relationships/hyperlink" Target="https://fr.wikipedia.org/wiki/Acad%C3%A9mie_des_sciences_(Franc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che.media.education.gouv.fr/file/SPE8_MENJ_25_7_2019/84/7/spe241_annexe_1158847.pdf" TargetMode="External"/><Relationship Id="rId2" Type="http://schemas.openxmlformats.org/officeDocument/2006/relationships/hyperlink" Target="https://cache.media.education.gouv.fr/file/SP1-MEN-22-1-2019/13/4/spe573_annexe_1063134.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b="1">
                <a:effectLst>
                  <a:outerShdw blurRad="38100" dist="38100" dir="2700000" algn="tl">
                    <a:srgbClr val="000000">
                      <a:alpha val="43137"/>
                    </a:srgbClr>
                  </a:outerShdw>
                </a:effectLst>
              </a:rPr>
              <a:t>Formation « Renforcement en Enseignement Scientifique »</a:t>
            </a:r>
          </a:p>
        </p:txBody>
      </p:sp>
      <p:sp>
        <p:nvSpPr>
          <p:cNvPr id="5" name="Espace réservé du texte 4"/>
          <p:cNvSpPr>
            <a:spLocks noGrp="1"/>
          </p:cNvSpPr>
          <p:nvPr>
            <p:ph type="body" idx="1"/>
          </p:nvPr>
        </p:nvSpPr>
        <p:spPr/>
        <p:txBody>
          <a:bodyPr>
            <a:normAutofit/>
          </a:bodyPr>
          <a:lstStyle/>
          <a:p>
            <a:r>
              <a:rPr lang="fr-FR" sz="1800" i="1"/>
              <a:t>Jeudi 27 Mai 2021</a:t>
            </a:r>
          </a:p>
        </p:txBody>
      </p:sp>
      <p:pic>
        <p:nvPicPr>
          <p:cNvPr id="1026" name="Picture 2" descr="1°Enseignement scientifique - SVT by Eva Baldi on Genial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104989"/>
            <a:ext cx="3888432" cy="2753011"/>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sciences | Ecole de Prarang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Espace réservé du numéro de diapositive 6"/>
          <p:cNvSpPr>
            <a:spLocks noGrp="1"/>
          </p:cNvSpPr>
          <p:nvPr>
            <p:ph type="sldNum" sz="quarter" idx="12"/>
          </p:nvPr>
        </p:nvSpPr>
        <p:spPr/>
        <p:txBody>
          <a:bodyPr/>
          <a:lstStyle/>
          <a:p>
            <a:fld id="{90CA27C3-7722-421A-93F7-DF89C0532543}" type="slidenum">
              <a:rPr lang="fr-FR" smtClean="0"/>
              <a:t>1</a:t>
            </a:fld>
            <a:endParaRPr lang="fr-FR"/>
          </a:p>
        </p:txBody>
      </p:sp>
      <p:pic>
        <p:nvPicPr>
          <p:cNvPr id="3" name="Image 2">
            <a:extLst>
              <a:ext uri="{FF2B5EF4-FFF2-40B4-BE49-F238E27FC236}">
                <a16:creationId xmlns:a16="http://schemas.microsoft.com/office/drawing/2014/main" id="{A00CF6D9-E9B6-4E80-95FD-B6F335A405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7571" y="4652578"/>
            <a:ext cx="1896581" cy="1972444"/>
          </a:xfrm>
          <a:prstGeom prst="rect">
            <a:avLst/>
          </a:prstGeom>
        </p:spPr>
      </p:pic>
    </p:spTree>
    <p:extLst>
      <p:ext uri="{BB962C8B-B14F-4D97-AF65-F5344CB8AC3E}">
        <p14:creationId xmlns:p14="http://schemas.microsoft.com/office/powerpoint/2010/main" val="1225752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303748" y="1196752"/>
            <a:ext cx="44644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a:effectLst>
                  <a:outerShdw blurRad="38100" dist="38100" dir="2700000" algn="tl">
                    <a:srgbClr val="000000">
                      <a:alpha val="43137"/>
                    </a:srgbClr>
                  </a:outerShdw>
                </a:effectLst>
              </a:rPr>
              <a:t>3 Objectifs </a:t>
            </a:r>
            <a:r>
              <a:rPr lang="fr-FR" b="1" dirty="0">
                <a:effectLst>
                  <a:outerShdw blurRad="38100" dist="38100" dir="2700000" algn="tl">
                    <a:srgbClr val="000000">
                      <a:alpha val="43137"/>
                    </a:srgbClr>
                  </a:outerShdw>
                </a:effectLst>
              </a:rPr>
              <a:t>généraux de formation </a:t>
            </a:r>
          </a:p>
        </p:txBody>
      </p:sp>
      <p:sp>
        <p:nvSpPr>
          <p:cNvPr id="3" name="Ellipse 2"/>
          <p:cNvSpPr/>
          <p:nvPr/>
        </p:nvSpPr>
        <p:spPr>
          <a:xfrm>
            <a:off x="503548" y="2455644"/>
            <a:ext cx="2304256" cy="2160240"/>
          </a:xfrm>
          <a:prstGeom prst="ellipse">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lumMod val="85000"/>
                    <a:lumOff val="15000"/>
                  </a:schemeClr>
                </a:solidFill>
              </a:rPr>
              <a:t>Comprendre la nature du savoir scientifique et ses méthodes d’élaboration </a:t>
            </a:r>
            <a:endParaRPr lang="fr-FR" sz="1600" dirty="0">
              <a:solidFill>
                <a:schemeClr val="tx1">
                  <a:lumMod val="85000"/>
                  <a:lumOff val="15000"/>
                </a:schemeClr>
              </a:solidFill>
            </a:endParaRPr>
          </a:p>
        </p:txBody>
      </p:sp>
      <p:sp>
        <p:nvSpPr>
          <p:cNvPr id="4" name="Ellipse 3"/>
          <p:cNvSpPr/>
          <p:nvPr/>
        </p:nvSpPr>
        <p:spPr>
          <a:xfrm>
            <a:off x="3347864" y="2396366"/>
            <a:ext cx="2376264" cy="2278797"/>
          </a:xfrm>
          <a:prstGeom prst="ellipse">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lumMod val="85000"/>
                    <a:lumOff val="15000"/>
                  </a:schemeClr>
                </a:solidFill>
              </a:rPr>
              <a:t>Identifier et mettre en œuvre des pratiques scientifiques </a:t>
            </a:r>
            <a:endParaRPr lang="fr-FR" sz="1600" dirty="0">
              <a:solidFill>
                <a:schemeClr val="tx1">
                  <a:lumMod val="85000"/>
                  <a:lumOff val="15000"/>
                </a:schemeClr>
              </a:solidFill>
            </a:endParaRPr>
          </a:p>
        </p:txBody>
      </p:sp>
      <p:sp>
        <p:nvSpPr>
          <p:cNvPr id="5" name="Ellipse 4"/>
          <p:cNvSpPr/>
          <p:nvPr/>
        </p:nvSpPr>
        <p:spPr>
          <a:xfrm>
            <a:off x="6276572" y="2396536"/>
            <a:ext cx="2376264" cy="2278627"/>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lumMod val="85000"/>
                    <a:lumOff val="15000"/>
                  </a:schemeClr>
                </a:solidFill>
              </a:rPr>
              <a:t>Identifier et comprendre les effets de la science sur les sociétés et sur l’environnement </a:t>
            </a:r>
            <a:endParaRPr lang="fr-FR" sz="1400" dirty="0">
              <a:solidFill>
                <a:schemeClr val="tx1">
                  <a:lumMod val="85000"/>
                  <a:lumOff val="15000"/>
                </a:schemeClr>
              </a:solidFill>
            </a:endParaRPr>
          </a:p>
        </p:txBody>
      </p:sp>
      <p:sp>
        <p:nvSpPr>
          <p:cNvPr id="6" name="Titre 5"/>
          <p:cNvSpPr>
            <a:spLocks noGrp="1"/>
          </p:cNvSpPr>
          <p:nvPr>
            <p:ph type="title"/>
          </p:nvPr>
        </p:nvSpPr>
        <p:spPr/>
        <p:txBody>
          <a:bodyPr/>
          <a:lstStyle/>
          <a:p>
            <a:r>
              <a:rPr lang="fr-FR" b="1" dirty="0">
                <a:effectLst>
                  <a:outerShdw blurRad="38100" dist="38100" dir="2700000" algn="tl">
                    <a:srgbClr val="000000">
                      <a:alpha val="43137"/>
                    </a:srgbClr>
                  </a:outerShdw>
                </a:effectLst>
              </a:rPr>
              <a:t>PROGRAMME</a:t>
            </a:r>
          </a:p>
        </p:txBody>
      </p:sp>
      <p:sp>
        <p:nvSpPr>
          <p:cNvPr id="7" name="Rectangle 6"/>
          <p:cNvSpPr/>
          <p:nvPr/>
        </p:nvSpPr>
        <p:spPr>
          <a:xfrm>
            <a:off x="503547" y="4725144"/>
            <a:ext cx="2304257" cy="1569660"/>
          </a:xfrm>
          <a:prstGeom prst="rect">
            <a:avLst/>
          </a:prstGeom>
        </p:spPr>
        <p:txBody>
          <a:bodyPr wrap="square">
            <a:spAutoFit/>
          </a:bodyPr>
          <a:lstStyle/>
          <a:p>
            <a:pPr algn="ctr"/>
            <a:r>
              <a:rPr lang="fr-FR" sz="1200" b="1" dirty="0"/>
              <a:t>Il s’agit donc, en permanence, d’associer l’acquisition de quelques savoirs et savoir-faire exigibles à la compréhension de leur nature et de leur construction. </a:t>
            </a:r>
            <a:endParaRPr lang="fr-FR" sz="1200" dirty="0"/>
          </a:p>
        </p:txBody>
      </p:sp>
      <p:sp>
        <p:nvSpPr>
          <p:cNvPr id="8" name="Rectangle 7"/>
          <p:cNvSpPr/>
          <p:nvPr/>
        </p:nvSpPr>
        <p:spPr>
          <a:xfrm>
            <a:off x="3347864" y="4739660"/>
            <a:ext cx="2376264" cy="1200329"/>
          </a:xfrm>
          <a:prstGeom prst="rect">
            <a:avLst/>
          </a:prstGeom>
        </p:spPr>
        <p:txBody>
          <a:bodyPr wrap="square">
            <a:spAutoFit/>
          </a:bodyPr>
          <a:lstStyle/>
          <a:p>
            <a:pPr algn="ctr"/>
            <a:r>
              <a:rPr lang="fr-FR" sz="1200" b="1" dirty="0"/>
              <a:t>Il s’agit, chaque fois que l’on met en œuvre une authentique pratique scientifique, de l’expliciter et de prendre conscience de sa nature. </a:t>
            </a:r>
            <a:endParaRPr lang="fr-FR" sz="1200" dirty="0"/>
          </a:p>
        </p:txBody>
      </p:sp>
      <p:sp>
        <p:nvSpPr>
          <p:cNvPr id="9" name="Rectangle 8"/>
          <p:cNvSpPr/>
          <p:nvPr/>
        </p:nvSpPr>
        <p:spPr>
          <a:xfrm>
            <a:off x="6276572" y="4739660"/>
            <a:ext cx="2376264" cy="1569660"/>
          </a:xfrm>
          <a:prstGeom prst="rect">
            <a:avLst/>
          </a:prstGeom>
        </p:spPr>
        <p:txBody>
          <a:bodyPr wrap="square">
            <a:spAutoFit/>
          </a:bodyPr>
          <a:lstStyle/>
          <a:p>
            <a:pPr algn="ctr"/>
            <a:r>
              <a:rPr lang="fr-FR" sz="1200" b="1" dirty="0"/>
              <a:t>Il s’agit de faire comprendre à chacun en quoi la culture scientifique est aujourd’hui indispensable pour saisir l’évolution des sociétés comme celle de l’environnement et de contrôler cette évolution. </a:t>
            </a:r>
            <a:endParaRPr lang="fr-FR" sz="1200" dirty="0"/>
          </a:p>
        </p:txBody>
      </p:sp>
      <p:cxnSp>
        <p:nvCxnSpPr>
          <p:cNvPr id="11" name="Connecteur droit avec flèche 10"/>
          <p:cNvCxnSpPr>
            <a:stCxn id="2" idx="2"/>
            <a:endCxn id="3" idx="0"/>
          </p:cNvCxnSpPr>
          <p:nvPr/>
        </p:nvCxnSpPr>
        <p:spPr>
          <a:xfrm flipH="1">
            <a:off x="1655676" y="1844824"/>
            <a:ext cx="2880320" cy="61082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a:stCxn id="2" idx="2"/>
            <a:endCxn id="5" idx="0"/>
          </p:cNvCxnSpPr>
          <p:nvPr/>
        </p:nvCxnSpPr>
        <p:spPr>
          <a:xfrm>
            <a:off x="4535996" y="1844824"/>
            <a:ext cx="2928708" cy="55171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2" idx="2"/>
            <a:endCxn id="4" idx="0"/>
          </p:cNvCxnSpPr>
          <p:nvPr/>
        </p:nvCxnSpPr>
        <p:spPr>
          <a:xfrm>
            <a:off x="4535996" y="1844824"/>
            <a:ext cx="0" cy="55154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3" name="Espace réservé du numéro de diapositive 12"/>
          <p:cNvSpPr>
            <a:spLocks noGrp="1"/>
          </p:cNvSpPr>
          <p:nvPr>
            <p:ph type="sldNum" sz="quarter" idx="12"/>
          </p:nvPr>
        </p:nvSpPr>
        <p:spPr/>
        <p:txBody>
          <a:bodyPr/>
          <a:lstStyle/>
          <a:p>
            <a:fld id="{90CA27C3-7722-421A-93F7-DF89C0532543}" type="slidenum">
              <a:rPr lang="fr-FR" smtClean="0"/>
              <a:t>10</a:t>
            </a:fld>
            <a:endParaRPr lang="fr-FR"/>
          </a:p>
        </p:txBody>
      </p:sp>
    </p:spTree>
    <p:extLst>
      <p:ext uri="{BB962C8B-B14F-4D97-AF65-F5344CB8AC3E}">
        <p14:creationId xmlns:p14="http://schemas.microsoft.com/office/powerpoint/2010/main" val="356549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5400" b="1">
                <a:effectLst>
                  <a:outerShdw blurRad="38100" dist="38100" dir="2700000" algn="tl">
                    <a:srgbClr val="000000">
                      <a:alpha val="43137"/>
                    </a:srgbClr>
                  </a:outerShdw>
                </a:effectLst>
              </a:rPr>
              <a:t>PAUSE</a:t>
            </a:r>
          </a:p>
        </p:txBody>
      </p:sp>
      <p:sp>
        <p:nvSpPr>
          <p:cNvPr id="4" name="Espace réservé du texte 3"/>
          <p:cNvSpPr>
            <a:spLocks noGrp="1"/>
          </p:cNvSpPr>
          <p:nvPr>
            <p:ph type="body" idx="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CA27C3-7722-421A-93F7-DF89C0532543}" type="slidenum">
              <a:rPr lang="fr-FR" smtClean="0"/>
              <a:t>11</a:t>
            </a:fld>
            <a:endParaRPr lang="fr-FR"/>
          </a:p>
        </p:txBody>
      </p:sp>
    </p:spTree>
    <p:extLst>
      <p:ext uri="{BB962C8B-B14F-4D97-AF65-F5344CB8AC3E}">
        <p14:creationId xmlns:p14="http://schemas.microsoft.com/office/powerpoint/2010/main" val="3418127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a:bodyPr>
          <a:lstStyle/>
          <a:p>
            <a:pPr lvl="0"/>
            <a:r>
              <a:rPr lang="fr-FR" sz="1600" dirty="0"/>
              <a:t>13h30 – 13h40 : Introduction</a:t>
            </a:r>
          </a:p>
          <a:p>
            <a:pPr lvl="0"/>
            <a:r>
              <a:rPr lang="fr-FR" sz="1600" dirty="0"/>
              <a:t>13h40 – 13h45 : Sondage </a:t>
            </a:r>
          </a:p>
          <a:p>
            <a:pPr lvl="0"/>
            <a:r>
              <a:rPr lang="fr-FR" sz="1600" dirty="0"/>
              <a:t>13h45 – 14h00 : Origine des choix ministériels autour de l’enseignement scientifique </a:t>
            </a:r>
          </a:p>
          <a:p>
            <a:pPr lvl="0"/>
            <a:r>
              <a:rPr lang="fr-FR" sz="1600" dirty="0"/>
              <a:t>14h00 – 14h20 : Rappels des textes qui encadrent l’enseignement scientifique</a:t>
            </a:r>
          </a:p>
          <a:p>
            <a:pPr marL="0" lvl="0" indent="0" algn="ctr">
              <a:buNone/>
            </a:pPr>
            <a:r>
              <a:rPr lang="fr-FR" sz="1600" dirty="0">
                <a:solidFill>
                  <a:schemeClr val="tx2">
                    <a:lumMod val="60000"/>
                    <a:lumOff val="40000"/>
                  </a:schemeClr>
                </a:solidFill>
              </a:rPr>
              <a:t>PAUSE </a:t>
            </a:r>
            <a:r>
              <a:rPr lang="fr-FR" sz="1600" dirty="0">
                <a:solidFill>
                  <a:schemeClr val="tx2">
                    <a:lumMod val="60000"/>
                    <a:lumOff val="40000"/>
                  </a:schemeClr>
                </a:solidFill>
                <a:sym typeface="Wingdings" panose="05000000000000000000" pitchFamily="2" charset="2"/>
              </a:rPr>
              <a:t></a:t>
            </a:r>
            <a:r>
              <a:rPr lang="fr-FR" sz="1600" dirty="0">
                <a:solidFill>
                  <a:schemeClr val="tx2">
                    <a:lumMod val="60000"/>
                    <a:lumOff val="40000"/>
                  </a:schemeClr>
                </a:solidFill>
              </a:rPr>
              <a:t> 10 min</a:t>
            </a:r>
          </a:p>
          <a:p>
            <a:pPr marL="0" lvl="0" indent="0" algn="ctr">
              <a:buNone/>
            </a:pPr>
            <a:endParaRPr lang="fr-FR" sz="1600" dirty="0">
              <a:solidFill>
                <a:schemeClr val="tx2">
                  <a:lumMod val="60000"/>
                  <a:lumOff val="40000"/>
                </a:schemeClr>
              </a:solidFill>
            </a:endParaRPr>
          </a:p>
          <a:p>
            <a:pPr lvl="0" algn="ctr"/>
            <a:r>
              <a:rPr lang="fr-FR" sz="2800" b="1" dirty="0">
                <a:effectLst>
                  <a:outerShdw blurRad="38100" dist="38100" dir="2700000" algn="tl">
                    <a:srgbClr val="000000">
                      <a:alpha val="43137"/>
                    </a:srgbClr>
                  </a:outerShdw>
                </a:effectLst>
              </a:rPr>
              <a:t>14h30 – 15h00 : Présentation de notre démarche de </a:t>
            </a:r>
            <a:r>
              <a:rPr lang="fr-FR" sz="2800" b="1" dirty="0" err="1">
                <a:effectLst>
                  <a:outerShdw blurRad="38100" dist="38100" dir="2700000" algn="tl">
                    <a:srgbClr val="000000">
                      <a:alpha val="43137"/>
                    </a:srgbClr>
                  </a:outerShdw>
                </a:effectLst>
              </a:rPr>
              <a:t>co</a:t>
            </a:r>
            <a:r>
              <a:rPr lang="fr-FR" sz="2800" b="1" dirty="0">
                <a:effectLst>
                  <a:outerShdw blurRad="38100" dist="38100" dir="2700000" algn="tl">
                    <a:srgbClr val="000000">
                      <a:alpha val="43137"/>
                    </a:srgbClr>
                  </a:outerShdw>
                </a:effectLst>
              </a:rPr>
              <a:t>-enseignement</a:t>
            </a:r>
          </a:p>
          <a:p>
            <a:pPr lvl="0" algn="ctr"/>
            <a:endParaRPr lang="fr-FR" sz="2800" b="1" dirty="0">
              <a:effectLst>
                <a:outerShdw blurRad="38100" dist="38100" dir="2700000" algn="tl">
                  <a:srgbClr val="000000">
                    <a:alpha val="43137"/>
                  </a:srgbClr>
                </a:outerShdw>
              </a:effectLst>
            </a:endParaRPr>
          </a:p>
          <a:p>
            <a:pPr lvl="0"/>
            <a:r>
              <a:rPr lang="fr-FR" sz="1600" dirty="0"/>
              <a:t>15h – 15h10 : Temps de présentation des ressources</a:t>
            </a:r>
          </a:p>
          <a:p>
            <a:pPr lvl="0"/>
            <a:r>
              <a:rPr lang="fr-FR" sz="1600" dirty="0"/>
              <a:t>15h10 – 15h15 : Sondage « ressentis des stagiaires vis-à-vis de cet Enseignement Scientifique»</a:t>
            </a:r>
          </a:p>
          <a:p>
            <a:pPr lvl="0"/>
            <a:r>
              <a:rPr lang="fr-FR" sz="1600" dirty="0"/>
              <a:t>15h15 – 15h20 : Sondage « besoins des stagiaires »</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12</a:t>
            </a:fld>
            <a:endParaRPr lang="fr-FR"/>
          </a:p>
        </p:txBody>
      </p:sp>
    </p:spTree>
    <p:extLst>
      <p:ext uri="{BB962C8B-B14F-4D97-AF65-F5344CB8AC3E}">
        <p14:creationId xmlns:p14="http://schemas.microsoft.com/office/powerpoint/2010/main" val="122285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additive="base">
                                        <p:cTn id="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anim calcmode="lin" valueType="num">
                                      <p:cBhvr additive="base">
                                        <p:cTn id="1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anim calcmode="lin" valueType="num">
                                      <p:cBhvr additive="base">
                                        <p:cTn id="1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07504" y="152400"/>
            <a:ext cx="8928992" cy="990600"/>
          </a:xfrm>
        </p:spPr>
        <p:txBody>
          <a:bodyPr>
            <a:noAutofit/>
          </a:bodyPr>
          <a:lstStyle/>
          <a:p>
            <a:pPr algn="ctr"/>
            <a:r>
              <a:rPr lang="fr-FR" sz="2800" b="1" dirty="0">
                <a:effectLst>
                  <a:outerShdw blurRad="38100" dist="38100" dir="2700000" algn="tl">
                    <a:srgbClr val="000000">
                      <a:alpha val="43137"/>
                    </a:srgbClr>
                  </a:outerShdw>
                </a:effectLst>
              </a:rPr>
              <a:t>NOTRE DEMARCHE DE CO-ENSEIGNEMENT</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13</a:t>
            </a:fld>
            <a:endParaRPr lang="fr-FR"/>
          </a:p>
        </p:txBody>
      </p:sp>
      <p:graphicFrame>
        <p:nvGraphicFramePr>
          <p:cNvPr id="8" name="Diagramme 7">
            <a:extLst>
              <a:ext uri="{FF2B5EF4-FFF2-40B4-BE49-F238E27FC236}">
                <a16:creationId xmlns:a16="http://schemas.microsoft.com/office/drawing/2014/main" id="{9713FC5A-D93A-4F7E-9A87-9B6A8DDBF62A}"/>
              </a:ext>
            </a:extLst>
          </p:cNvPr>
          <p:cNvGraphicFramePr/>
          <p:nvPr>
            <p:extLst>
              <p:ext uri="{D42A27DB-BD31-4B8C-83A1-F6EECF244321}">
                <p14:modId xmlns:p14="http://schemas.microsoft.com/office/powerpoint/2010/main" val="274938802"/>
              </p:ext>
            </p:extLst>
          </p:nvPr>
        </p:nvGraphicFramePr>
        <p:xfrm>
          <a:off x="1068324" y="1374266"/>
          <a:ext cx="7007352" cy="4959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00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9E51CD08-0049-4CE2-8BEF-9EFB971D79C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94EA8ABD-23D0-41A3-A938-4B4C0520B43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E84001C2-06BF-4BCC-BDEB-DE707D92DA8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64DDA8F8-83BB-4F13-8F01-1C34C2BA137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2A718E59-56F2-4871-8D40-FFE3579966F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11568A69-78B7-4BF0-AF5B-24FA76B00EB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4FFC1E3E-081D-477D-A403-2494521C935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0CA27C3-7722-421A-93F7-DF89C0532543}" type="slidenum">
              <a:rPr lang="fr-FR" smtClean="0"/>
              <a:t>14</a:t>
            </a:fld>
            <a:endParaRPr lang="fr-FR"/>
          </a:p>
        </p:txBody>
      </p:sp>
      <p:sp>
        <p:nvSpPr>
          <p:cNvPr id="5" name="Rectangle 4"/>
          <p:cNvSpPr/>
          <p:nvPr/>
        </p:nvSpPr>
        <p:spPr>
          <a:xfrm>
            <a:off x="683568" y="5847655"/>
            <a:ext cx="8100392" cy="276999"/>
          </a:xfrm>
          <a:prstGeom prst="rect">
            <a:avLst/>
          </a:prstGeom>
        </p:spPr>
        <p:txBody>
          <a:bodyPr wrap="square">
            <a:spAutoFit/>
          </a:bodyPr>
          <a:lstStyle/>
          <a:p>
            <a:pPr algn="r"/>
            <a:r>
              <a:rPr lang="fr-FR" sz="1200" i="1" dirty="0"/>
              <a:t>Extrait du tableur EXCEL réalisé pour construire la progression d’ES en première</a:t>
            </a:r>
          </a:p>
        </p:txBody>
      </p:sp>
      <p:pic>
        <p:nvPicPr>
          <p:cNvPr id="2" name="Image 1">
            <a:extLst>
              <a:ext uri="{FF2B5EF4-FFF2-40B4-BE49-F238E27FC236}">
                <a16:creationId xmlns:a16="http://schemas.microsoft.com/office/drawing/2014/main" id="{1D212622-C8A6-4A39-918C-5C964A8B4776}"/>
              </a:ext>
            </a:extLst>
          </p:cNvPr>
          <p:cNvPicPr>
            <a:picLocks noChangeAspect="1"/>
          </p:cNvPicPr>
          <p:nvPr/>
        </p:nvPicPr>
        <p:blipFill>
          <a:blip r:embed="rId2"/>
          <a:stretch>
            <a:fillRect/>
          </a:stretch>
        </p:blipFill>
        <p:spPr>
          <a:xfrm>
            <a:off x="0" y="260648"/>
            <a:ext cx="9144000" cy="5075115"/>
          </a:xfrm>
          <a:prstGeom prst="rect">
            <a:avLst/>
          </a:prstGeom>
        </p:spPr>
      </p:pic>
    </p:spTree>
    <p:extLst>
      <p:ext uri="{BB962C8B-B14F-4D97-AF65-F5344CB8AC3E}">
        <p14:creationId xmlns:p14="http://schemas.microsoft.com/office/powerpoint/2010/main" val="4023852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0CA27C3-7722-421A-93F7-DF89C0532543}" type="slidenum">
              <a:rPr lang="fr-FR" smtClean="0"/>
              <a:t>15</a:t>
            </a:fld>
            <a:endParaRPr lang="fr-F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8423573" cy="5412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3568" y="5847655"/>
            <a:ext cx="8100392" cy="276999"/>
          </a:xfrm>
          <a:prstGeom prst="rect">
            <a:avLst/>
          </a:prstGeom>
        </p:spPr>
        <p:txBody>
          <a:bodyPr wrap="square">
            <a:spAutoFit/>
          </a:bodyPr>
          <a:lstStyle/>
          <a:p>
            <a:pPr algn="r"/>
            <a:r>
              <a:rPr lang="fr-FR" sz="1200" i="1"/>
              <a:t>Extrait de la présentation power point du stage portant sur les nouveaux programmes du lycée</a:t>
            </a:r>
          </a:p>
        </p:txBody>
      </p:sp>
    </p:spTree>
    <p:extLst>
      <p:ext uri="{BB962C8B-B14F-4D97-AF65-F5344CB8AC3E}">
        <p14:creationId xmlns:p14="http://schemas.microsoft.com/office/powerpoint/2010/main" val="266320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07504" y="152400"/>
            <a:ext cx="8928992" cy="990600"/>
          </a:xfrm>
        </p:spPr>
        <p:txBody>
          <a:bodyPr>
            <a:noAutofit/>
          </a:bodyPr>
          <a:lstStyle/>
          <a:p>
            <a:pPr algn="ctr"/>
            <a:r>
              <a:rPr lang="fr-FR" sz="2800" b="1" dirty="0">
                <a:effectLst>
                  <a:outerShdw blurRad="38100" dist="38100" dir="2700000" algn="tl">
                    <a:srgbClr val="000000">
                      <a:alpha val="43137"/>
                    </a:srgbClr>
                  </a:outerShdw>
                </a:effectLst>
              </a:rPr>
              <a:t>NOTRE DEMARCHE DE CO-ENSEIGNEMENT</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16</a:t>
            </a:fld>
            <a:endParaRPr lang="fr-FR"/>
          </a:p>
        </p:txBody>
      </p:sp>
      <p:graphicFrame>
        <p:nvGraphicFramePr>
          <p:cNvPr id="8" name="Diagramme 7">
            <a:extLst>
              <a:ext uri="{FF2B5EF4-FFF2-40B4-BE49-F238E27FC236}">
                <a16:creationId xmlns:a16="http://schemas.microsoft.com/office/drawing/2014/main" id="{9713FC5A-D93A-4F7E-9A87-9B6A8DDBF62A}"/>
              </a:ext>
            </a:extLst>
          </p:cNvPr>
          <p:cNvGraphicFramePr/>
          <p:nvPr/>
        </p:nvGraphicFramePr>
        <p:xfrm>
          <a:off x="1068324" y="1374266"/>
          <a:ext cx="7007352" cy="4959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730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152400"/>
            <a:ext cx="9144000" cy="990600"/>
          </a:xfrm>
        </p:spPr>
        <p:txBody>
          <a:bodyPr>
            <a:normAutofit/>
          </a:bodyPr>
          <a:lstStyle/>
          <a:p>
            <a:pPr algn="ctr"/>
            <a:r>
              <a:rPr lang="fr-FR" sz="2800" b="1" dirty="0">
                <a:effectLst>
                  <a:outerShdw blurRad="38100" dist="38100" dir="2700000" algn="tl">
                    <a:srgbClr val="000000">
                      <a:alpha val="43137"/>
                    </a:srgbClr>
                  </a:outerShdw>
                </a:effectLst>
              </a:rPr>
              <a:t>NOTRE DEMARCHE DE CO-ENSEIGNEMENT</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17</a:t>
            </a:fld>
            <a:endParaRPr lang="fr-FR"/>
          </a:p>
        </p:txBody>
      </p:sp>
      <p:graphicFrame>
        <p:nvGraphicFramePr>
          <p:cNvPr id="8" name="Diagramme 7">
            <a:extLst>
              <a:ext uri="{FF2B5EF4-FFF2-40B4-BE49-F238E27FC236}">
                <a16:creationId xmlns:a16="http://schemas.microsoft.com/office/drawing/2014/main" id="{E7E1AEDB-7688-4000-BCE2-573FEC257838}"/>
              </a:ext>
            </a:extLst>
          </p:cNvPr>
          <p:cNvGraphicFramePr/>
          <p:nvPr>
            <p:extLst>
              <p:ext uri="{D42A27DB-BD31-4B8C-83A1-F6EECF244321}">
                <p14:modId xmlns:p14="http://schemas.microsoft.com/office/powerpoint/2010/main" val="3101914376"/>
              </p:ext>
            </p:extLst>
          </p:nvPr>
        </p:nvGraphicFramePr>
        <p:xfrm>
          <a:off x="323528" y="1268760"/>
          <a:ext cx="9577064" cy="5453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631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60648"/>
            <a:ext cx="7416824" cy="5156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467544" y="5661248"/>
            <a:ext cx="8280920" cy="307777"/>
          </a:xfrm>
          <a:prstGeom prst="rect">
            <a:avLst/>
          </a:prstGeom>
          <a:noFill/>
        </p:spPr>
        <p:txBody>
          <a:bodyPr wrap="square" rtlCol="0">
            <a:spAutoFit/>
          </a:bodyPr>
          <a:lstStyle/>
          <a:p>
            <a:pPr algn="r"/>
            <a:r>
              <a:rPr lang="fr-FR" sz="1400" i="1"/>
              <a:t>Extrait de la présentation power point du stage portant sur les nouveaux programmes du lycée</a:t>
            </a:r>
          </a:p>
        </p:txBody>
      </p:sp>
      <p:sp>
        <p:nvSpPr>
          <p:cNvPr id="4" name="Espace réservé du numéro de diapositive 3"/>
          <p:cNvSpPr>
            <a:spLocks noGrp="1"/>
          </p:cNvSpPr>
          <p:nvPr>
            <p:ph type="sldNum" sz="quarter" idx="12"/>
          </p:nvPr>
        </p:nvSpPr>
        <p:spPr/>
        <p:txBody>
          <a:bodyPr/>
          <a:lstStyle/>
          <a:p>
            <a:fld id="{90CA27C3-7722-421A-93F7-DF89C0532543}" type="slidenum">
              <a:rPr lang="fr-FR" smtClean="0"/>
              <a:t>18</a:t>
            </a:fld>
            <a:endParaRPr lang="fr-FR"/>
          </a:p>
        </p:txBody>
      </p:sp>
    </p:spTree>
    <p:extLst>
      <p:ext uri="{BB962C8B-B14F-4D97-AF65-F5344CB8AC3E}">
        <p14:creationId xmlns:p14="http://schemas.microsoft.com/office/powerpoint/2010/main" val="937559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152400"/>
            <a:ext cx="9144000" cy="990600"/>
          </a:xfrm>
        </p:spPr>
        <p:txBody>
          <a:bodyPr>
            <a:normAutofit/>
          </a:bodyPr>
          <a:lstStyle/>
          <a:p>
            <a:pPr algn="ctr"/>
            <a:r>
              <a:rPr lang="fr-FR" sz="2800" b="1" dirty="0">
                <a:effectLst>
                  <a:outerShdw blurRad="38100" dist="38100" dir="2700000" algn="tl">
                    <a:srgbClr val="000000">
                      <a:alpha val="43137"/>
                    </a:srgbClr>
                  </a:outerShdw>
                </a:effectLst>
              </a:rPr>
              <a:t>NOTRE DEMARCHE DE CO-ENSEIGNEMENT</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19</a:t>
            </a:fld>
            <a:endParaRPr lang="fr-FR"/>
          </a:p>
        </p:txBody>
      </p:sp>
      <p:graphicFrame>
        <p:nvGraphicFramePr>
          <p:cNvPr id="6" name="Diagramme 5">
            <a:extLst>
              <a:ext uri="{FF2B5EF4-FFF2-40B4-BE49-F238E27FC236}">
                <a16:creationId xmlns:a16="http://schemas.microsoft.com/office/drawing/2014/main" id="{96EBB5C5-6FCE-4119-9E80-D7E4F7274480}"/>
              </a:ext>
            </a:extLst>
          </p:cNvPr>
          <p:cNvGraphicFramePr/>
          <p:nvPr>
            <p:extLst>
              <p:ext uri="{D42A27DB-BD31-4B8C-83A1-F6EECF244321}">
                <p14:modId xmlns:p14="http://schemas.microsoft.com/office/powerpoint/2010/main" val="2341348090"/>
              </p:ext>
            </p:extLst>
          </p:nvPr>
        </p:nvGraphicFramePr>
        <p:xfrm>
          <a:off x="-108520" y="1196752"/>
          <a:ext cx="9048328" cy="5375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09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3835077-C0D4-4A04-9F3B-C5AA1727888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AE7AF48-2AE6-4E04-8CE6-A49E21F3798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52003331-4EA9-4A0E-A02E-755629E6DE0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93291C32-E78A-4F51-8D8C-FDD0FB03F52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70DDCD8-3922-4CC3-AE0A-E24FCEE8D3A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0D30372C-8EB4-4071-B25A-BDB69DAA456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E392A11B-6C45-4ADE-A163-C3D32EA7385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80E48047-0114-4667-B342-7BA34BE750B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DF11D230-05B2-45F8-8B85-AD52D056CD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a:noFill/>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a:bodyPr>
          <a:lstStyle/>
          <a:p>
            <a:pPr lvl="0" algn="ctr"/>
            <a:r>
              <a:rPr lang="fr-FR" sz="3200" b="1" dirty="0">
                <a:effectLst>
                  <a:outerShdw blurRad="38100" dist="38100" dir="2700000" algn="tl">
                    <a:srgbClr val="000000">
                      <a:alpha val="43137"/>
                    </a:srgbClr>
                  </a:outerShdw>
                </a:effectLst>
              </a:rPr>
              <a:t>13h30 – 13h40 : Introduction avec présentation des formateurs.</a:t>
            </a:r>
          </a:p>
          <a:p>
            <a:pPr marL="0" lvl="0" indent="0" algn="ctr">
              <a:buNone/>
            </a:pPr>
            <a:endParaRPr lang="fr-FR" sz="3200" b="1" dirty="0">
              <a:effectLst>
                <a:outerShdw blurRad="38100" dist="38100" dir="2700000" algn="tl">
                  <a:srgbClr val="000000">
                    <a:alpha val="43137"/>
                  </a:srgbClr>
                </a:outerShdw>
              </a:effectLst>
            </a:endParaRPr>
          </a:p>
          <a:p>
            <a:pPr lvl="0"/>
            <a:r>
              <a:rPr lang="fr-FR" sz="1600" dirty="0"/>
              <a:t>13h40 – 13h45 : Sondage </a:t>
            </a:r>
          </a:p>
          <a:p>
            <a:pPr lvl="0"/>
            <a:r>
              <a:rPr lang="fr-FR" sz="1600" dirty="0"/>
              <a:t>13h45 – 14h00 : Origine des choix ministériels autour de l’enseignement scientifique </a:t>
            </a:r>
          </a:p>
          <a:p>
            <a:pPr lvl="0"/>
            <a:r>
              <a:rPr lang="fr-FR" sz="1600" dirty="0"/>
              <a:t>14h00 – 14h20 : Rappels des textes qui encadrent l’enseignement scientifique</a:t>
            </a:r>
          </a:p>
          <a:p>
            <a:pPr marL="0" lvl="0" indent="0" algn="ctr">
              <a:buNone/>
            </a:pPr>
            <a:r>
              <a:rPr lang="fr-FR" sz="1600" dirty="0">
                <a:solidFill>
                  <a:schemeClr val="tx2">
                    <a:lumMod val="60000"/>
                    <a:lumOff val="40000"/>
                  </a:schemeClr>
                </a:solidFill>
              </a:rPr>
              <a:t>PAUSE </a:t>
            </a:r>
            <a:r>
              <a:rPr lang="fr-FR" sz="1600" dirty="0">
                <a:solidFill>
                  <a:schemeClr val="tx2">
                    <a:lumMod val="60000"/>
                    <a:lumOff val="40000"/>
                  </a:schemeClr>
                </a:solidFill>
                <a:sym typeface="Wingdings" panose="05000000000000000000" pitchFamily="2" charset="2"/>
              </a:rPr>
              <a:t></a:t>
            </a:r>
            <a:r>
              <a:rPr lang="fr-FR" sz="1600" dirty="0">
                <a:solidFill>
                  <a:schemeClr val="tx2">
                    <a:lumMod val="60000"/>
                    <a:lumOff val="40000"/>
                  </a:schemeClr>
                </a:solidFill>
              </a:rPr>
              <a:t> 10 min</a:t>
            </a:r>
          </a:p>
          <a:p>
            <a:pPr lvl="0"/>
            <a:r>
              <a:rPr lang="fr-FR" sz="1600" dirty="0"/>
              <a:t>14h30 – 15h00 : Présentation de notre démarche de </a:t>
            </a:r>
            <a:r>
              <a:rPr lang="fr-FR" sz="1600" dirty="0" err="1"/>
              <a:t>co</a:t>
            </a:r>
            <a:r>
              <a:rPr lang="fr-FR" sz="1600" dirty="0"/>
              <a:t>-enseignement</a:t>
            </a:r>
          </a:p>
          <a:p>
            <a:pPr lvl="0"/>
            <a:r>
              <a:rPr lang="fr-FR" sz="1600" dirty="0"/>
              <a:t>15h – 15h10 : Temps de présentation des ressources</a:t>
            </a:r>
          </a:p>
          <a:p>
            <a:pPr lvl="0"/>
            <a:r>
              <a:rPr lang="fr-FR" sz="1600" dirty="0"/>
              <a:t>15h10 – 15h15 : Sondage « ressentis des stagiaires vis-à-vis de cet Enseignement Scientifique»</a:t>
            </a:r>
          </a:p>
          <a:p>
            <a:pPr lvl="0"/>
            <a:r>
              <a:rPr lang="fr-FR" sz="1600" dirty="0"/>
              <a:t>15h15 – 15h20 : Sondage « besoins des stagiaires »</a:t>
            </a:r>
          </a:p>
        </p:txBody>
      </p:sp>
      <p:sp>
        <p:nvSpPr>
          <p:cNvPr id="6" name="Espace réservé du numéro de diapositive 5"/>
          <p:cNvSpPr>
            <a:spLocks noGrp="1"/>
          </p:cNvSpPr>
          <p:nvPr>
            <p:ph type="sldNum" sz="quarter" idx="12"/>
          </p:nvPr>
        </p:nvSpPr>
        <p:spPr/>
        <p:txBody>
          <a:bodyPr/>
          <a:lstStyle/>
          <a:p>
            <a:fld id="{90CA27C3-7722-421A-93F7-DF89C0532543}" type="slidenum">
              <a:rPr lang="fr-FR" smtClean="0"/>
              <a:t>2</a:t>
            </a:fld>
            <a:endParaRPr lang="fr-FR"/>
          </a:p>
        </p:txBody>
      </p:sp>
    </p:spTree>
    <p:extLst>
      <p:ext uri="{BB962C8B-B14F-4D97-AF65-F5344CB8AC3E}">
        <p14:creationId xmlns:p14="http://schemas.microsoft.com/office/powerpoint/2010/main" val="422310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 calcmode="lin" valueType="num">
                                      <p:cBhvr additive="base">
                                        <p:cTn id="2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 calcmode="lin" valueType="num">
                                      <p:cBhvr additive="base">
                                        <p:cTn id="2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 calcmode="lin" valueType="num">
                                      <p:cBhvr additive="base">
                                        <p:cTn id="3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a:bodyPr>
          <a:lstStyle/>
          <a:p>
            <a:pPr lvl="0"/>
            <a:r>
              <a:rPr lang="fr-FR" sz="1600" dirty="0"/>
              <a:t>13h30 – 13h40 : Introduction</a:t>
            </a:r>
          </a:p>
          <a:p>
            <a:pPr lvl="0"/>
            <a:r>
              <a:rPr lang="fr-FR" sz="1600" dirty="0"/>
              <a:t>13h40 – 13h45 : Sondage </a:t>
            </a:r>
          </a:p>
          <a:p>
            <a:pPr lvl="0"/>
            <a:r>
              <a:rPr lang="fr-FR" sz="1600" dirty="0"/>
              <a:t>13h45 – 14h00 : Origine des choix ministériels autour de l’enseignement scientifique </a:t>
            </a:r>
          </a:p>
          <a:p>
            <a:pPr lvl="0"/>
            <a:r>
              <a:rPr lang="fr-FR" sz="1600" dirty="0"/>
              <a:t>14h00 – 14h20 : Rappels des textes qui encadrent l’enseignement scientifique</a:t>
            </a:r>
          </a:p>
          <a:p>
            <a:pPr marL="0" lvl="0" indent="0" algn="ctr">
              <a:buNone/>
            </a:pPr>
            <a:r>
              <a:rPr lang="fr-FR" sz="1600" dirty="0">
                <a:solidFill>
                  <a:schemeClr val="tx2">
                    <a:lumMod val="60000"/>
                    <a:lumOff val="40000"/>
                  </a:schemeClr>
                </a:solidFill>
              </a:rPr>
              <a:t>PAUSE </a:t>
            </a:r>
            <a:r>
              <a:rPr lang="fr-FR" sz="1600" dirty="0">
                <a:solidFill>
                  <a:schemeClr val="tx2">
                    <a:lumMod val="60000"/>
                    <a:lumOff val="40000"/>
                  </a:schemeClr>
                </a:solidFill>
                <a:sym typeface="Wingdings" panose="05000000000000000000" pitchFamily="2" charset="2"/>
              </a:rPr>
              <a:t></a:t>
            </a:r>
            <a:r>
              <a:rPr lang="fr-FR" sz="1600" dirty="0">
                <a:solidFill>
                  <a:schemeClr val="tx2">
                    <a:lumMod val="60000"/>
                    <a:lumOff val="40000"/>
                  </a:schemeClr>
                </a:solidFill>
              </a:rPr>
              <a:t> 10 min</a:t>
            </a:r>
          </a:p>
          <a:p>
            <a:pPr lvl="0"/>
            <a:r>
              <a:rPr lang="fr-FR" sz="1600" dirty="0"/>
              <a:t>14h30 – 15h00 : Présentation de notre démarche de </a:t>
            </a:r>
            <a:r>
              <a:rPr lang="fr-FR" sz="1600" dirty="0" err="1"/>
              <a:t>co</a:t>
            </a:r>
            <a:r>
              <a:rPr lang="fr-FR" sz="1600" dirty="0"/>
              <a:t>-enseignement</a:t>
            </a:r>
          </a:p>
          <a:p>
            <a:pPr lvl="0"/>
            <a:endParaRPr lang="fr-FR" sz="1600" dirty="0"/>
          </a:p>
          <a:p>
            <a:pPr lvl="0" algn="ctr"/>
            <a:r>
              <a:rPr lang="fr-FR" sz="2800" b="1" dirty="0">
                <a:effectLst>
                  <a:outerShdw blurRad="38100" dist="38100" dir="2700000" algn="tl">
                    <a:srgbClr val="000000">
                      <a:alpha val="43137"/>
                    </a:srgbClr>
                  </a:outerShdw>
                </a:effectLst>
              </a:rPr>
              <a:t>15h – 15h10 : Temps de présentation des ressources</a:t>
            </a:r>
          </a:p>
          <a:p>
            <a:pPr lvl="0" algn="ctr"/>
            <a:endParaRPr lang="fr-FR" sz="2800" b="1" dirty="0">
              <a:effectLst>
                <a:outerShdw blurRad="38100" dist="38100" dir="2700000" algn="tl">
                  <a:srgbClr val="000000">
                    <a:alpha val="43137"/>
                  </a:srgbClr>
                </a:outerShdw>
              </a:effectLst>
            </a:endParaRPr>
          </a:p>
          <a:p>
            <a:pPr lvl="0"/>
            <a:r>
              <a:rPr lang="fr-FR" sz="1600" dirty="0"/>
              <a:t>15h10 – 15h15 : Sondage « ressentis des stagiaires vis-à-vis de cet Enseignement Scientifique»</a:t>
            </a:r>
          </a:p>
          <a:p>
            <a:pPr lvl="0"/>
            <a:r>
              <a:rPr lang="fr-FR" sz="1600" dirty="0"/>
              <a:t>15h15 – 15h20 : Sondage « besoins des stagiaires »</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20</a:t>
            </a:fld>
            <a:endParaRPr lang="fr-FR"/>
          </a:p>
        </p:txBody>
      </p:sp>
    </p:spTree>
    <p:extLst>
      <p:ext uri="{BB962C8B-B14F-4D97-AF65-F5344CB8AC3E}">
        <p14:creationId xmlns:p14="http://schemas.microsoft.com/office/powerpoint/2010/main" val="395261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anim calcmode="lin" valueType="num">
                                      <p:cBhvr additive="base">
                                        <p:cTn id="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0" end="10"/>
                                            </p:txEl>
                                          </p:spTgt>
                                        </p:tgtEl>
                                        <p:attrNameLst>
                                          <p:attrName>style.visibility</p:attrName>
                                        </p:attrNameLst>
                                      </p:cBhvr>
                                      <p:to>
                                        <p:strVal val="visible"/>
                                      </p:to>
                                    </p:set>
                                    <p:anim calcmode="lin" valueType="num">
                                      <p:cBhvr additive="base">
                                        <p:cTn id="1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lnSpcReduction="10000"/>
          </a:bodyPr>
          <a:lstStyle/>
          <a:p>
            <a:pPr lvl="0"/>
            <a:r>
              <a:rPr lang="fr-FR" sz="1600" dirty="0"/>
              <a:t>13h30 – 13h40 : Introduction</a:t>
            </a:r>
          </a:p>
          <a:p>
            <a:pPr lvl="0"/>
            <a:r>
              <a:rPr lang="fr-FR" sz="1600" dirty="0"/>
              <a:t>13h40 – 13h45 : Sondage </a:t>
            </a:r>
          </a:p>
          <a:p>
            <a:pPr lvl="0"/>
            <a:r>
              <a:rPr lang="fr-FR" sz="1600" dirty="0"/>
              <a:t>13h45 – 14h00 : Origine des choix ministériels autour de l’enseignement scientifique </a:t>
            </a:r>
          </a:p>
          <a:p>
            <a:pPr lvl="0"/>
            <a:r>
              <a:rPr lang="fr-FR" sz="1600" dirty="0"/>
              <a:t>14h00 – 14h20 : Rappels des textes qui encadrent l’enseignement scientifique</a:t>
            </a:r>
          </a:p>
          <a:p>
            <a:pPr marL="0" lvl="0" indent="0" algn="ctr">
              <a:buNone/>
            </a:pPr>
            <a:r>
              <a:rPr lang="fr-FR" sz="1600" dirty="0">
                <a:solidFill>
                  <a:schemeClr val="tx2">
                    <a:lumMod val="60000"/>
                    <a:lumOff val="40000"/>
                  </a:schemeClr>
                </a:solidFill>
              </a:rPr>
              <a:t>PAUSE </a:t>
            </a:r>
            <a:r>
              <a:rPr lang="fr-FR" sz="1600" dirty="0">
                <a:solidFill>
                  <a:schemeClr val="tx2">
                    <a:lumMod val="60000"/>
                    <a:lumOff val="40000"/>
                  </a:schemeClr>
                </a:solidFill>
                <a:sym typeface="Wingdings" panose="05000000000000000000" pitchFamily="2" charset="2"/>
              </a:rPr>
              <a:t></a:t>
            </a:r>
            <a:r>
              <a:rPr lang="fr-FR" sz="1600" dirty="0">
                <a:solidFill>
                  <a:schemeClr val="tx2">
                    <a:lumMod val="60000"/>
                    <a:lumOff val="40000"/>
                  </a:schemeClr>
                </a:solidFill>
              </a:rPr>
              <a:t> 10 min</a:t>
            </a:r>
          </a:p>
          <a:p>
            <a:pPr lvl="0"/>
            <a:r>
              <a:rPr lang="fr-FR" sz="1600" dirty="0"/>
              <a:t>14h30 – 15h00 : Présentation de notre démarche de </a:t>
            </a:r>
            <a:r>
              <a:rPr lang="fr-FR" sz="1600" dirty="0" err="1"/>
              <a:t>co</a:t>
            </a:r>
            <a:r>
              <a:rPr lang="fr-FR" sz="1600" dirty="0"/>
              <a:t>-enseignement</a:t>
            </a:r>
          </a:p>
          <a:p>
            <a:pPr lvl="0"/>
            <a:endParaRPr lang="fr-FR" sz="1600" dirty="0"/>
          </a:p>
          <a:p>
            <a:pPr lvl="0"/>
            <a:r>
              <a:rPr lang="fr-FR" sz="1600" dirty="0"/>
              <a:t>15h – 15h10 : Temps de présentation des ressources</a:t>
            </a:r>
          </a:p>
          <a:p>
            <a:pPr lvl="0" algn="ctr"/>
            <a:endParaRPr lang="fr-FR" sz="2800" b="1" dirty="0">
              <a:effectLst>
                <a:outerShdw blurRad="38100" dist="38100" dir="2700000" algn="tl">
                  <a:srgbClr val="000000">
                    <a:alpha val="43137"/>
                  </a:srgbClr>
                </a:outerShdw>
              </a:effectLst>
            </a:endParaRPr>
          </a:p>
          <a:p>
            <a:pPr lvl="0" algn="ctr"/>
            <a:r>
              <a:rPr lang="fr-FR" sz="2800" b="1" dirty="0">
                <a:effectLst>
                  <a:outerShdw blurRad="38100" dist="38100" dir="2700000" algn="tl">
                    <a:srgbClr val="000000">
                      <a:alpha val="43137"/>
                    </a:srgbClr>
                  </a:outerShdw>
                </a:effectLst>
              </a:rPr>
              <a:t>15h10 – 15h15 : Sondage 2 « ressentis des stagiaires vis-à-vis de cet Enseignement Scientifique»</a:t>
            </a:r>
          </a:p>
          <a:p>
            <a:pPr lvl="0" algn="ctr"/>
            <a:endParaRPr lang="fr-FR" sz="2800" b="1" dirty="0">
              <a:effectLst>
                <a:outerShdw blurRad="38100" dist="38100" dir="2700000" algn="tl">
                  <a:srgbClr val="000000">
                    <a:alpha val="43137"/>
                  </a:srgbClr>
                </a:outerShdw>
              </a:effectLst>
            </a:endParaRPr>
          </a:p>
          <a:p>
            <a:pPr lvl="0"/>
            <a:r>
              <a:rPr lang="fr-FR" sz="1600" dirty="0"/>
              <a:t>15h15 – 15h20 : Sondage « besoins des stagiaires »</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21</a:t>
            </a:fld>
            <a:endParaRPr lang="fr-FR"/>
          </a:p>
        </p:txBody>
      </p:sp>
    </p:spTree>
    <p:extLst>
      <p:ext uri="{BB962C8B-B14F-4D97-AF65-F5344CB8AC3E}">
        <p14:creationId xmlns:p14="http://schemas.microsoft.com/office/powerpoint/2010/main" val="180898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1" end="11"/>
                                            </p:txEl>
                                          </p:spTgt>
                                        </p:tgtEl>
                                        <p:attrNameLst>
                                          <p:attrName>style.visibility</p:attrName>
                                        </p:attrNameLst>
                                      </p:cBhvr>
                                      <p:to>
                                        <p:strVal val="visible"/>
                                      </p:to>
                                    </p:set>
                                    <p:anim calcmode="lin" valueType="num">
                                      <p:cBhvr additive="base">
                                        <p:cTn id="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a:bodyPr>
          <a:lstStyle/>
          <a:p>
            <a:pPr lvl="0"/>
            <a:r>
              <a:rPr lang="fr-FR" sz="1600" dirty="0"/>
              <a:t>13h30 – 13h40 : Présentation des formateurs.</a:t>
            </a:r>
          </a:p>
          <a:p>
            <a:pPr lvl="0"/>
            <a:r>
              <a:rPr lang="fr-FR" sz="1600" dirty="0"/>
              <a:t>13h40 – 13h45 : Sondage </a:t>
            </a:r>
          </a:p>
          <a:p>
            <a:pPr lvl="0"/>
            <a:r>
              <a:rPr lang="fr-FR" sz="1600" dirty="0"/>
              <a:t>13h45 – 14h00 : Origine des choix ministériels autour de l’enseignement scientifique </a:t>
            </a:r>
          </a:p>
          <a:p>
            <a:pPr lvl="0"/>
            <a:r>
              <a:rPr lang="fr-FR" sz="1600" dirty="0"/>
              <a:t>14h00 – 14h20 : Rappels des textes qui encadrent l’enseignement scientifique</a:t>
            </a:r>
          </a:p>
          <a:p>
            <a:pPr marL="0" lvl="0" indent="0" algn="ctr">
              <a:buNone/>
            </a:pPr>
            <a:r>
              <a:rPr lang="fr-FR" sz="1600" dirty="0">
                <a:solidFill>
                  <a:schemeClr val="tx2">
                    <a:lumMod val="60000"/>
                    <a:lumOff val="40000"/>
                  </a:schemeClr>
                </a:solidFill>
              </a:rPr>
              <a:t>PAUSE </a:t>
            </a:r>
            <a:r>
              <a:rPr lang="fr-FR" sz="1600" dirty="0">
                <a:solidFill>
                  <a:schemeClr val="tx2">
                    <a:lumMod val="60000"/>
                    <a:lumOff val="40000"/>
                  </a:schemeClr>
                </a:solidFill>
                <a:sym typeface="Wingdings" panose="05000000000000000000" pitchFamily="2" charset="2"/>
              </a:rPr>
              <a:t></a:t>
            </a:r>
            <a:r>
              <a:rPr lang="fr-FR" sz="1600" dirty="0">
                <a:solidFill>
                  <a:schemeClr val="tx2">
                    <a:lumMod val="60000"/>
                    <a:lumOff val="40000"/>
                  </a:schemeClr>
                </a:solidFill>
              </a:rPr>
              <a:t> 10 min</a:t>
            </a:r>
          </a:p>
          <a:p>
            <a:pPr lvl="0"/>
            <a:r>
              <a:rPr lang="fr-FR" sz="1600" dirty="0"/>
              <a:t>14h30 – 15h00 : Présentation de notre démarche de </a:t>
            </a:r>
            <a:r>
              <a:rPr lang="fr-FR" sz="1600" dirty="0" err="1"/>
              <a:t>co</a:t>
            </a:r>
            <a:r>
              <a:rPr lang="fr-FR" sz="1600" dirty="0"/>
              <a:t>-enseignement</a:t>
            </a:r>
          </a:p>
          <a:p>
            <a:pPr lvl="0"/>
            <a:r>
              <a:rPr lang="fr-FR" sz="1600" dirty="0"/>
              <a:t>15h – 15h10 : Temps de présentation des ressources</a:t>
            </a:r>
          </a:p>
          <a:p>
            <a:pPr lvl="0"/>
            <a:r>
              <a:rPr lang="fr-FR" sz="1600" dirty="0"/>
              <a:t>15h10 – 15h15 : Sondage 2 « ressentis des stagiaires vis-à-vis de cet Enseignement Scientifique»</a:t>
            </a:r>
          </a:p>
          <a:p>
            <a:pPr lvl="0" algn="ctr"/>
            <a:endParaRPr lang="fr-FR" sz="2800" b="1" dirty="0">
              <a:effectLst>
                <a:outerShdw blurRad="38100" dist="38100" dir="2700000" algn="tl">
                  <a:srgbClr val="000000">
                    <a:alpha val="43137"/>
                  </a:srgbClr>
                </a:outerShdw>
              </a:effectLst>
            </a:endParaRPr>
          </a:p>
          <a:p>
            <a:pPr lvl="0" algn="ctr"/>
            <a:r>
              <a:rPr lang="fr-FR" sz="2800" b="1" dirty="0">
                <a:effectLst>
                  <a:outerShdw blurRad="38100" dist="38100" dir="2700000" algn="tl">
                    <a:srgbClr val="000000">
                      <a:alpha val="43137"/>
                    </a:srgbClr>
                  </a:outerShdw>
                </a:effectLst>
              </a:rPr>
              <a:t>15h15 – 15h20 : Sondage 3 « besoins des stagiaires »</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22</a:t>
            </a:fld>
            <a:endParaRPr lang="fr-FR"/>
          </a:p>
        </p:txBody>
      </p:sp>
    </p:spTree>
    <p:extLst>
      <p:ext uri="{BB962C8B-B14F-4D97-AF65-F5344CB8AC3E}">
        <p14:creationId xmlns:p14="http://schemas.microsoft.com/office/powerpoint/2010/main" val="2547328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39063" y="3874106"/>
            <a:ext cx="8018274" cy="1106227"/>
          </a:xfrm>
        </p:spPr>
        <p:txBody>
          <a:bodyPr>
            <a:noAutofit/>
          </a:bodyPr>
          <a:lstStyle/>
          <a:p>
            <a:pPr algn="ctr"/>
            <a:r>
              <a:rPr lang="fr-FR" sz="3600" b="1" dirty="0">
                <a:solidFill>
                  <a:schemeClr val="tx1">
                    <a:lumMod val="50000"/>
                    <a:lumOff val="50000"/>
                  </a:schemeClr>
                </a:solidFill>
                <a:effectLst>
                  <a:outerShdw blurRad="38100" dist="38100" dir="2700000" algn="tl">
                    <a:srgbClr val="000000">
                      <a:alpha val="43137"/>
                    </a:srgbClr>
                  </a:outerShdw>
                </a:effectLst>
              </a:rPr>
              <a:t>Merci pour votre attention</a:t>
            </a:r>
          </a:p>
        </p:txBody>
      </p:sp>
      <p:sp>
        <p:nvSpPr>
          <p:cNvPr id="13" name="Sous-titre 12">
            <a:extLst>
              <a:ext uri="{FF2B5EF4-FFF2-40B4-BE49-F238E27FC236}">
                <a16:creationId xmlns:a16="http://schemas.microsoft.com/office/drawing/2014/main" id="{1702028B-38A6-483A-9219-085E02906DEF}"/>
              </a:ext>
            </a:extLst>
          </p:cNvPr>
          <p:cNvSpPr>
            <a:spLocks noGrp="1"/>
          </p:cNvSpPr>
          <p:nvPr>
            <p:ph type="subTitle" idx="1"/>
          </p:nvPr>
        </p:nvSpPr>
        <p:spPr/>
        <p:txBody>
          <a:bodyPr>
            <a:normAutofit fontScale="70000" lnSpcReduction="20000"/>
          </a:bodyPr>
          <a:lstStyle/>
          <a:p>
            <a:r>
              <a:rPr lang="fr-FR" dirty="0">
                <a:solidFill>
                  <a:schemeClr val="bg1"/>
                </a:solidFill>
                <a:hlinkClick r:id="rId2"/>
              </a:rPr>
              <a:t>marion-anais.tilli@ac-aix-marseille.fr</a:t>
            </a:r>
            <a:endParaRPr lang="fr-FR" dirty="0">
              <a:solidFill>
                <a:schemeClr val="bg1"/>
              </a:solidFill>
            </a:endParaRPr>
          </a:p>
          <a:p>
            <a:r>
              <a:rPr lang="fr-FR" dirty="0">
                <a:solidFill>
                  <a:schemeClr val="bg1"/>
                </a:solidFill>
                <a:hlinkClick r:id="rId3"/>
              </a:rPr>
              <a:t>matthieu.lombard@ac-aix-marseille.fr</a:t>
            </a:r>
            <a:endParaRPr lang="fr-FR" dirty="0">
              <a:solidFill>
                <a:schemeClr val="bg1"/>
              </a:solidFill>
            </a:endParaRPr>
          </a:p>
          <a:p>
            <a:endParaRPr lang="fr-FR" dirty="0">
              <a:solidFill>
                <a:srgbClr val="00B0F0"/>
              </a:solidFill>
            </a:endParaRPr>
          </a:p>
          <a:p>
            <a:endParaRPr lang="fr-FR" dirty="0"/>
          </a:p>
        </p:txBody>
      </p:sp>
      <p:sp>
        <p:nvSpPr>
          <p:cNvPr id="4" name="Espace réservé du numéro de diapositive 3"/>
          <p:cNvSpPr>
            <a:spLocks noGrp="1"/>
          </p:cNvSpPr>
          <p:nvPr>
            <p:ph type="sldNum" sz="quarter" idx="12"/>
          </p:nvPr>
        </p:nvSpPr>
        <p:spPr/>
        <p:txBody>
          <a:bodyPr/>
          <a:lstStyle/>
          <a:p>
            <a:fld id="{90CA27C3-7722-421A-93F7-DF89C0532543}" type="slidenum">
              <a:rPr lang="fr-FR" smtClean="0"/>
              <a:t>23</a:t>
            </a:fld>
            <a:endParaRPr lang="fr-FR" dirty="0"/>
          </a:p>
        </p:txBody>
      </p:sp>
    </p:spTree>
    <p:extLst>
      <p:ext uri="{BB962C8B-B14F-4D97-AF65-F5344CB8AC3E}">
        <p14:creationId xmlns:p14="http://schemas.microsoft.com/office/powerpoint/2010/main" val="230580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a:bodyPr>
          <a:lstStyle/>
          <a:p>
            <a:pPr lvl="0"/>
            <a:r>
              <a:rPr lang="fr-FR" sz="1600" dirty="0"/>
              <a:t>13h30 – 13h40 : Introduction</a:t>
            </a:r>
          </a:p>
          <a:p>
            <a:pPr lvl="0"/>
            <a:endParaRPr lang="fr-FR" sz="1600" dirty="0"/>
          </a:p>
          <a:p>
            <a:pPr lvl="0" algn="ctr"/>
            <a:r>
              <a:rPr lang="fr-FR" sz="3200" b="1" dirty="0">
                <a:effectLst>
                  <a:outerShdw blurRad="38100" dist="38100" dir="2700000" algn="tl">
                    <a:srgbClr val="000000">
                      <a:alpha val="43137"/>
                    </a:srgbClr>
                  </a:outerShdw>
                </a:effectLst>
              </a:rPr>
              <a:t>13h40 – 13h45 : Sondage 1</a:t>
            </a:r>
            <a:r>
              <a:rPr lang="fr-FR" sz="2000" dirty="0"/>
              <a:t> </a:t>
            </a:r>
          </a:p>
          <a:p>
            <a:pPr lvl="0" algn="ctr"/>
            <a:endParaRPr lang="fr-FR" sz="2000" dirty="0"/>
          </a:p>
          <a:p>
            <a:pPr lvl="0"/>
            <a:r>
              <a:rPr lang="fr-FR" sz="1600" dirty="0"/>
              <a:t>13h45 – 14h00 : Origine des choix ministériels autour de l’enseignement scientifique </a:t>
            </a:r>
          </a:p>
          <a:p>
            <a:pPr lvl="0"/>
            <a:r>
              <a:rPr lang="fr-FR" sz="1600" dirty="0"/>
              <a:t>14h00 – 14h20 : Rappels des textes qui encadrent l’enseignement scientifique</a:t>
            </a:r>
          </a:p>
          <a:p>
            <a:pPr marL="0" lvl="0" indent="0" algn="ctr">
              <a:buNone/>
            </a:pPr>
            <a:r>
              <a:rPr lang="fr-FR" sz="1600" dirty="0">
                <a:solidFill>
                  <a:schemeClr val="tx2">
                    <a:lumMod val="60000"/>
                    <a:lumOff val="40000"/>
                  </a:schemeClr>
                </a:solidFill>
              </a:rPr>
              <a:t>PAUSE </a:t>
            </a:r>
            <a:r>
              <a:rPr lang="fr-FR" sz="1600" dirty="0">
                <a:solidFill>
                  <a:schemeClr val="tx2">
                    <a:lumMod val="60000"/>
                    <a:lumOff val="40000"/>
                  </a:schemeClr>
                </a:solidFill>
                <a:sym typeface="Wingdings" panose="05000000000000000000" pitchFamily="2" charset="2"/>
              </a:rPr>
              <a:t></a:t>
            </a:r>
            <a:r>
              <a:rPr lang="fr-FR" sz="1600" dirty="0">
                <a:solidFill>
                  <a:schemeClr val="tx2">
                    <a:lumMod val="60000"/>
                    <a:lumOff val="40000"/>
                  </a:schemeClr>
                </a:solidFill>
              </a:rPr>
              <a:t> 10 min</a:t>
            </a:r>
          </a:p>
          <a:p>
            <a:pPr lvl="0"/>
            <a:r>
              <a:rPr lang="fr-FR" sz="1600" dirty="0"/>
              <a:t>14h30 – 15h00 : Présentation de notre démarche de </a:t>
            </a:r>
            <a:r>
              <a:rPr lang="fr-FR" sz="1600" dirty="0" err="1"/>
              <a:t>co</a:t>
            </a:r>
            <a:r>
              <a:rPr lang="fr-FR" sz="1600" dirty="0"/>
              <a:t>-enseignement</a:t>
            </a:r>
          </a:p>
          <a:p>
            <a:pPr lvl="0"/>
            <a:r>
              <a:rPr lang="fr-FR" sz="1600" dirty="0"/>
              <a:t>15h – 15h10 : Temps de présentation des ressources magistère</a:t>
            </a:r>
          </a:p>
          <a:p>
            <a:pPr lvl="0"/>
            <a:r>
              <a:rPr lang="fr-FR" sz="1600" dirty="0"/>
              <a:t>15h10 – 15h15 : Sondage « ressentis des stagiaires vis-à-vis de cet Enseignement Scientifique»</a:t>
            </a:r>
          </a:p>
          <a:p>
            <a:pPr lvl="0"/>
            <a:r>
              <a:rPr lang="fr-FR" sz="1600" dirty="0"/>
              <a:t>15h15 – 15h20 : Sondage « besoins des stagiaires »</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3</a:t>
            </a:fld>
            <a:endParaRPr lang="fr-FR"/>
          </a:p>
        </p:txBody>
      </p:sp>
    </p:spTree>
    <p:extLst>
      <p:ext uri="{BB962C8B-B14F-4D97-AF65-F5344CB8AC3E}">
        <p14:creationId xmlns:p14="http://schemas.microsoft.com/office/powerpoint/2010/main" val="384198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 calcmode="lin" valueType="num">
                                      <p:cBhvr additive="base">
                                        <p:cTn id="1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 calcmode="lin" valueType="num">
                                      <p:cBhvr additive="base">
                                        <p:cTn id="2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 calcmode="lin" valueType="num">
                                      <p:cBhvr additive="base">
                                        <p:cTn id="2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a:bodyPr>
          <a:lstStyle/>
          <a:p>
            <a:pPr lvl="0"/>
            <a:r>
              <a:rPr lang="fr-FR" sz="1600" dirty="0"/>
              <a:t>13h30 – 13h40 : Introduction</a:t>
            </a:r>
          </a:p>
          <a:p>
            <a:pPr lvl="0"/>
            <a:r>
              <a:rPr lang="fr-FR" sz="1600" dirty="0"/>
              <a:t>13h40 – 13h45 : Sondage </a:t>
            </a:r>
          </a:p>
          <a:p>
            <a:pPr lvl="0"/>
            <a:endParaRPr lang="fr-FR" sz="1600" dirty="0"/>
          </a:p>
          <a:p>
            <a:pPr lvl="0" algn="ctr"/>
            <a:r>
              <a:rPr lang="fr-FR" sz="2800" b="1" dirty="0">
                <a:effectLst>
                  <a:outerShdw blurRad="38100" dist="38100" dir="2700000" algn="tl">
                    <a:srgbClr val="000000">
                      <a:alpha val="43137"/>
                    </a:srgbClr>
                  </a:outerShdw>
                </a:effectLst>
              </a:rPr>
              <a:t>13h45 – 14h00 : Origine des choix ministériels autour de l’enseignement scientifique</a:t>
            </a:r>
          </a:p>
          <a:p>
            <a:pPr marL="0" lvl="0" indent="0" algn="ctr">
              <a:buNone/>
            </a:pPr>
            <a:r>
              <a:rPr lang="fr-FR" sz="2800" b="1" dirty="0">
                <a:effectLst>
                  <a:outerShdw blurRad="38100" dist="38100" dir="2700000" algn="tl">
                    <a:srgbClr val="000000">
                      <a:alpha val="43137"/>
                    </a:srgbClr>
                  </a:outerShdw>
                </a:effectLst>
              </a:rPr>
              <a:t> </a:t>
            </a:r>
          </a:p>
          <a:p>
            <a:pPr lvl="0"/>
            <a:r>
              <a:rPr lang="fr-FR" sz="1600" dirty="0"/>
              <a:t>14h00 – 14h20 : Rappels des textes qui encadrent l’enseignement scientifique</a:t>
            </a:r>
          </a:p>
          <a:p>
            <a:pPr marL="0" lvl="0" indent="0" algn="ctr">
              <a:buNone/>
            </a:pPr>
            <a:r>
              <a:rPr lang="fr-FR" sz="1600" dirty="0">
                <a:solidFill>
                  <a:schemeClr val="tx2">
                    <a:lumMod val="60000"/>
                    <a:lumOff val="40000"/>
                  </a:schemeClr>
                </a:solidFill>
              </a:rPr>
              <a:t>PAUSE </a:t>
            </a:r>
            <a:r>
              <a:rPr lang="fr-FR" sz="1600" dirty="0">
                <a:solidFill>
                  <a:schemeClr val="tx2">
                    <a:lumMod val="60000"/>
                    <a:lumOff val="40000"/>
                  </a:schemeClr>
                </a:solidFill>
                <a:sym typeface="Wingdings" panose="05000000000000000000" pitchFamily="2" charset="2"/>
              </a:rPr>
              <a:t></a:t>
            </a:r>
            <a:r>
              <a:rPr lang="fr-FR" sz="1600" dirty="0">
                <a:solidFill>
                  <a:schemeClr val="tx2">
                    <a:lumMod val="60000"/>
                    <a:lumOff val="40000"/>
                  </a:schemeClr>
                </a:solidFill>
              </a:rPr>
              <a:t> 10 min</a:t>
            </a:r>
          </a:p>
          <a:p>
            <a:pPr lvl="0"/>
            <a:r>
              <a:rPr lang="fr-FR" sz="1600" dirty="0"/>
              <a:t>14h30 – 15h00 : Présentation de notre démarche de </a:t>
            </a:r>
            <a:r>
              <a:rPr lang="fr-FR" sz="1600" dirty="0" err="1"/>
              <a:t>co</a:t>
            </a:r>
            <a:r>
              <a:rPr lang="fr-FR" sz="1600" dirty="0"/>
              <a:t>-enseignement</a:t>
            </a:r>
          </a:p>
          <a:p>
            <a:pPr lvl="0"/>
            <a:r>
              <a:rPr lang="fr-FR" sz="1600" dirty="0"/>
              <a:t>15h – 15h10 : Temps de présentation des ressources</a:t>
            </a:r>
          </a:p>
          <a:p>
            <a:pPr lvl="0"/>
            <a:r>
              <a:rPr lang="fr-FR" sz="1600" dirty="0"/>
              <a:t>15h10 – 15h15 : Sondage « ressentis des stagiaires vis-à-vis de cet Enseignement Scientifique»</a:t>
            </a:r>
          </a:p>
          <a:p>
            <a:pPr lvl="0"/>
            <a:r>
              <a:rPr lang="fr-FR" sz="1600" dirty="0"/>
              <a:t>15h15 – 15h20 : Sondage « besoins des stagiaires »</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4</a:t>
            </a:fld>
            <a:endParaRPr lang="fr-FR"/>
          </a:p>
        </p:txBody>
      </p:sp>
    </p:spTree>
    <p:extLst>
      <p:ext uri="{BB962C8B-B14F-4D97-AF65-F5344CB8AC3E}">
        <p14:creationId xmlns:p14="http://schemas.microsoft.com/office/powerpoint/2010/main" val="337246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anim calcmode="lin" valueType="num">
                                      <p:cBhvr additive="base">
                                        <p:cTn id="1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anim calcmode="lin" valueType="num">
                                      <p:cBhvr additive="base">
                                        <p:cTn id="1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 calcmode="lin" valueType="num">
                                      <p:cBhvr additive="base">
                                        <p:cTn id="1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anim calcmode="lin" valueType="num">
                                      <p:cBhvr additive="base">
                                        <p:cTn id="2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 calcmode="lin" valueType="num">
                                      <p:cBhvr additive="base">
                                        <p:cTn id="2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a:effectLst>
                  <a:outerShdw blurRad="38100" dist="38100" dir="2700000" algn="tl">
                    <a:srgbClr val="000000">
                      <a:alpha val="43137"/>
                    </a:srgbClr>
                  </a:outerShdw>
                </a:effectLst>
              </a:rPr>
              <a:t>Pierre Léna</a:t>
            </a:r>
            <a:br>
              <a:rPr lang="fr-FR" b="1">
                <a:effectLst>
                  <a:outerShdw blurRad="38100" dist="38100" dir="2700000" algn="tl">
                    <a:srgbClr val="000000">
                      <a:alpha val="43137"/>
                    </a:srgbClr>
                  </a:outerShdw>
                </a:effectLst>
              </a:rPr>
            </a:br>
            <a:r>
              <a:rPr lang="fr-FR" sz="1600" b="1">
                <a:solidFill>
                  <a:schemeClr val="tx1"/>
                </a:solidFill>
                <a:latin typeface="+mn-lt"/>
              </a:rPr>
              <a:t>Ouverture du Plan national de formation </a:t>
            </a:r>
            <a:br>
              <a:rPr lang="fr-FR" sz="1600" b="1">
                <a:solidFill>
                  <a:schemeClr val="tx1"/>
                </a:solidFill>
                <a:latin typeface="+mn-lt"/>
              </a:rPr>
            </a:br>
            <a:r>
              <a:rPr lang="fr-FR" sz="1600" b="1">
                <a:solidFill>
                  <a:schemeClr val="tx1"/>
                </a:solidFill>
                <a:latin typeface="+mn-lt"/>
              </a:rPr>
              <a:t>« Enseignement scientifique » Paris, 15 et 16 mai 2019 </a:t>
            </a:r>
            <a:br>
              <a:rPr lang="fr-FR" sz="1600" b="1">
                <a:solidFill>
                  <a:schemeClr val="tx1"/>
                </a:solidFill>
                <a:latin typeface="+mn-lt"/>
              </a:rPr>
            </a:br>
            <a:r>
              <a:rPr lang="fr-FR" sz="1600" b="1">
                <a:solidFill>
                  <a:schemeClr val="tx1"/>
                </a:solidFill>
                <a:latin typeface="+mn-lt"/>
              </a:rPr>
              <a:t>Intervention de Pierre Léna à propos du tronc commun </a:t>
            </a:r>
            <a:endParaRPr lang="fr-FR" sz="1600" b="1" dirty="0">
              <a:solidFill>
                <a:schemeClr val="tx1"/>
              </a:solidFill>
              <a:latin typeface="+mn-lt"/>
            </a:endParaRPr>
          </a:p>
        </p:txBody>
      </p:sp>
      <p:sp>
        <p:nvSpPr>
          <p:cNvPr id="3" name="Espace réservé du contenu 2"/>
          <p:cNvSpPr>
            <a:spLocks noGrp="1"/>
          </p:cNvSpPr>
          <p:nvPr>
            <p:ph sz="quarter" idx="1"/>
          </p:nvPr>
        </p:nvSpPr>
        <p:spPr>
          <a:xfrm>
            <a:off x="457200" y="1219200"/>
            <a:ext cx="6203032" cy="4937760"/>
          </a:xfrm>
        </p:spPr>
        <p:txBody>
          <a:bodyPr anchor="ctr">
            <a:noAutofit/>
          </a:bodyPr>
          <a:lstStyle/>
          <a:p>
            <a:pPr marL="0" indent="0">
              <a:buNone/>
            </a:pPr>
            <a:r>
              <a:rPr lang="fr-FR" sz="1800">
                <a:latin typeface="Arial" panose="020B0604020202020204" pitchFamily="34" charset="0"/>
                <a:cs typeface="Arial" panose="020B0604020202020204" pitchFamily="34" charset="0"/>
              </a:rPr>
              <a:t>«</a:t>
            </a:r>
            <a:r>
              <a:rPr lang="fr-FR" sz="1800" dirty="0">
                <a:latin typeface="Arial" panose="020B0604020202020204" pitchFamily="34" charset="0"/>
                <a:cs typeface="Arial" panose="020B0604020202020204" pitchFamily="34" charset="0"/>
              </a:rPr>
              <a:t> […] sur les bancs d’une même classe, doivent se trouver ceux qui ont choisi des spécialités scientifiques et ce qui n’en ont choisi aucune, ou peut-être les ont fuis volontairement, à l’image de la société française</a:t>
            </a:r>
            <a:r>
              <a:rPr lang="fr-FR" sz="1800">
                <a:latin typeface="Arial" panose="020B0604020202020204" pitchFamily="34" charset="0"/>
                <a:cs typeface="Arial" panose="020B0604020202020204" pitchFamily="34" charset="0"/>
              </a:rPr>
              <a:t>. </a:t>
            </a:r>
          </a:p>
          <a:p>
            <a:pPr marL="0" indent="0">
              <a:buNone/>
            </a:pPr>
            <a:r>
              <a:rPr lang="fr-FR" sz="1800">
                <a:latin typeface="Arial" panose="020B0604020202020204" pitchFamily="34" charset="0"/>
                <a:cs typeface="Arial" panose="020B0604020202020204" pitchFamily="34" charset="0"/>
              </a:rPr>
              <a:t>Je </a:t>
            </a:r>
            <a:r>
              <a:rPr lang="fr-FR" sz="1800" dirty="0">
                <a:latin typeface="Arial" panose="020B0604020202020204" pitchFamily="34" charset="0"/>
                <a:cs typeface="Arial" panose="020B0604020202020204" pitchFamily="34" charset="0"/>
              </a:rPr>
              <a:t>cite ici Michel Serres […] « Mise à part la médecine, deux sortes de sciences, exactes et humaines, s’enseignent […], et, […] séparent deux populations distinctes, littéraires, juristes, humanistes d’une part et scientifiques de l’autre</a:t>
            </a:r>
            <a:r>
              <a:rPr lang="fr-FR" sz="1800">
                <a:latin typeface="Arial" panose="020B0604020202020204" pitchFamily="34" charset="0"/>
                <a:cs typeface="Arial" panose="020B0604020202020204" pitchFamily="34" charset="0"/>
              </a:rPr>
              <a:t>. </a:t>
            </a:r>
          </a:p>
          <a:p>
            <a:pPr marL="0" indent="0">
              <a:buNone/>
            </a:pPr>
            <a:r>
              <a:rPr lang="fr-FR" sz="1800">
                <a:latin typeface="Arial" panose="020B0604020202020204" pitchFamily="34" charset="0"/>
                <a:cs typeface="Arial" panose="020B0604020202020204" pitchFamily="34" charset="0"/>
              </a:rPr>
              <a:t>Les </a:t>
            </a:r>
            <a:r>
              <a:rPr lang="fr-FR" sz="1800" dirty="0">
                <a:latin typeface="Arial" panose="020B0604020202020204" pitchFamily="34" charset="0"/>
                <a:cs typeface="Arial" panose="020B0604020202020204" pitchFamily="34" charset="0"/>
              </a:rPr>
              <a:t>uns ne savent rien des autres: des cultivés ignorants s’opposent diamétralement à des experts incultes, sans aucun partage médian. </a:t>
            </a:r>
            <a:r>
              <a:rPr lang="fr-FR" sz="1800">
                <a:latin typeface="Arial" panose="020B0604020202020204" pitchFamily="34" charset="0"/>
                <a:cs typeface="Arial" panose="020B0604020202020204" pitchFamily="34" charset="0"/>
              </a:rPr>
              <a:t>[…] </a:t>
            </a:r>
          </a:p>
          <a:p>
            <a:pPr marL="0" indent="0">
              <a:buNone/>
            </a:pPr>
            <a:r>
              <a:rPr lang="fr-FR" sz="1800">
                <a:latin typeface="Arial" panose="020B0604020202020204" pitchFamily="34" charset="0"/>
                <a:cs typeface="Arial" panose="020B0604020202020204" pitchFamily="34" charset="0"/>
              </a:rPr>
              <a:t>La </a:t>
            </a:r>
            <a:r>
              <a:rPr lang="fr-FR" sz="1800" dirty="0">
                <a:latin typeface="Arial" panose="020B0604020202020204" pitchFamily="34" charset="0"/>
                <a:cs typeface="Arial" panose="020B0604020202020204" pitchFamily="34" charset="0"/>
              </a:rPr>
              <a:t>rupture essentielle, la voilà</a:t>
            </a:r>
            <a:r>
              <a:rPr lang="fr-FR" sz="1800">
                <a:latin typeface="Arial" panose="020B0604020202020204" pitchFamily="34" charset="0"/>
                <a:cs typeface="Arial" panose="020B0604020202020204" pitchFamily="34" charset="0"/>
              </a:rPr>
              <a:t>. D’une </a:t>
            </a:r>
            <a:r>
              <a:rPr lang="fr-FR" sz="1800" dirty="0">
                <a:latin typeface="Arial" panose="020B0604020202020204" pitchFamily="34" charset="0"/>
                <a:cs typeface="Arial" panose="020B0604020202020204" pitchFamily="34" charset="0"/>
              </a:rPr>
              <a:t>part, une société complètement transformée par les sciences dures mais, de l’autre, dirigée par les sciences douces</a:t>
            </a:r>
            <a:r>
              <a:rPr lang="fr-FR" sz="1800">
                <a:latin typeface="Arial" panose="020B0604020202020204" pitchFamily="34" charset="0"/>
                <a:cs typeface="Arial" panose="020B0604020202020204" pitchFamily="34" charset="0"/>
              </a:rPr>
              <a:t>. </a:t>
            </a:r>
          </a:p>
          <a:p>
            <a:pPr marL="0" indent="0">
              <a:buNone/>
            </a:pPr>
            <a:r>
              <a:rPr lang="fr-FR" sz="1800">
                <a:latin typeface="Arial" panose="020B0604020202020204" pitchFamily="34" charset="0"/>
                <a:cs typeface="Arial" panose="020B0604020202020204" pitchFamily="34" charset="0"/>
              </a:rPr>
              <a:t>Il </a:t>
            </a:r>
            <a:r>
              <a:rPr lang="fr-FR" sz="1800" dirty="0">
                <a:latin typeface="Arial" panose="020B0604020202020204" pitchFamily="34" charset="0"/>
                <a:cs typeface="Arial" panose="020B0604020202020204" pitchFamily="34" charset="0"/>
              </a:rPr>
              <a:t>nous faut à tout prix réparer cette cassure.» </a:t>
            </a:r>
          </a:p>
        </p:txBody>
      </p:sp>
      <p:sp>
        <p:nvSpPr>
          <p:cNvPr id="4" name="Espace réservé du numéro de diapositive 3"/>
          <p:cNvSpPr>
            <a:spLocks noGrp="1"/>
          </p:cNvSpPr>
          <p:nvPr>
            <p:ph type="sldNum" sz="quarter" idx="12"/>
          </p:nvPr>
        </p:nvSpPr>
        <p:spPr/>
        <p:txBody>
          <a:bodyPr/>
          <a:lstStyle/>
          <a:p>
            <a:fld id="{90CA27C3-7722-421A-93F7-DF89C0532543}" type="slidenum">
              <a:rPr lang="fr-FR" smtClean="0"/>
              <a:t>5</a:t>
            </a:fld>
            <a:endParaRPr lang="fr-F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2946" y="1452499"/>
            <a:ext cx="2153022" cy="2752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3"/>
          <p:cNvSpPr>
            <a:spLocks noChangeArrowheads="1"/>
          </p:cNvSpPr>
          <p:nvPr/>
        </p:nvSpPr>
        <p:spPr bwMode="auto">
          <a:xfrm rot="10800000" flipV="1">
            <a:off x="6732240" y="4306114"/>
            <a:ext cx="2123728" cy="16158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charset="0"/>
                <a:cs typeface="Arial" charset="0"/>
              </a:defRPr>
            </a:lvl1pPr>
            <a:lvl2pPr fontAlgn="base">
              <a:spcBef>
                <a:spcPct val="0"/>
              </a:spcBef>
              <a:spcAft>
                <a:spcPct val="0"/>
              </a:spcAft>
              <a:defRPr>
                <a:solidFill>
                  <a:schemeClr val="tx1"/>
                </a:solidFill>
                <a:latin typeface="Arial" charset="0"/>
                <a:cs typeface="Arial" charset="0"/>
              </a:defRPr>
            </a:lvl2pPr>
            <a:lvl3pPr fontAlgn="base">
              <a:spcBef>
                <a:spcPct val="0"/>
              </a:spcBef>
              <a:spcAft>
                <a:spcPct val="0"/>
              </a:spcAft>
              <a:defRPr>
                <a:solidFill>
                  <a:schemeClr val="tx1"/>
                </a:solidFill>
                <a:latin typeface="Arial" charset="0"/>
                <a:cs typeface="Arial" charset="0"/>
              </a:defRPr>
            </a:lvl3pPr>
            <a:lvl4pPr fontAlgn="base">
              <a:spcBef>
                <a:spcPct val="0"/>
              </a:spcBef>
              <a:spcAft>
                <a:spcPct val="0"/>
              </a:spcAft>
              <a:defRPr>
                <a:solidFill>
                  <a:schemeClr val="tx1"/>
                </a:solidFill>
                <a:latin typeface="Arial" charset="0"/>
                <a:cs typeface="Arial" charset="0"/>
              </a:defRPr>
            </a:lvl4pPr>
            <a:lvl5pPr fontAlgn="base">
              <a:spcBef>
                <a:spcPct val="0"/>
              </a:spcBef>
              <a:spcAft>
                <a:spcPct val="0"/>
              </a:spcAft>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a:ln>
                  <a:noFill/>
                </a:ln>
                <a:solidFill>
                  <a:srgbClr val="202122"/>
                </a:solidFill>
                <a:effectLst/>
                <a:latin typeface="Arial" charset="0"/>
                <a:cs typeface="Arial" charset="0"/>
              </a:rPr>
              <a:t>Élu à l'</a:t>
            </a:r>
            <a:r>
              <a:rPr kumimoji="0" lang="fr-FR" altLang="fr-FR" sz="1100" b="0" i="0" u="none" strike="noStrike" cap="none" normalizeH="0" baseline="0">
                <a:ln>
                  <a:noFill/>
                </a:ln>
                <a:solidFill>
                  <a:srgbClr val="0645AD"/>
                </a:solidFill>
                <a:effectLst/>
                <a:latin typeface="Arial" charset="0"/>
                <a:cs typeface="Arial" charset="0"/>
                <a:hlinkClick r:id="rId4" tooltip="Académie des sciences (France)"/>
              </a:rPr>
              <a:t>Académie des sciences</a:t>
            </a:r>
            <a:r>
              <a:rPr kumimoji="0" lang="fr-FR" altLang="fr-FR" sz="1100" b="0" i="0" u="none" strike="noStrike" cap="none" normalizeH="0" baseline="0">
                <a:ln>
                  <a:noFill/>
                </a:ln>
                <a:solidFill>
                  <a:srgbClr val="202122"/>
                </a:solidFill>
                <a:effectLst/>
                <a:latin typeface="Arial" charset="0"/>
                <a:cs typeface="Arial" charset="0"/>
              </a:rPr>
              <a:t>, section </a:t>
            </a:r>
            <a:r>
              <a:rPr kumimoji="0" lang="fr-FR" altLang="fr-FR" sz="1100" b="0" i="1" u="none" strike="noStrike" cap="none" normalizeH="0" baseline="0">
                <a:ln>
                  <a:noFill/>
                </a:ln>
                <a:solidFill>
                  <a:srgbClr val="202122"/>
                </a:solidFill>
                <a:effectLst/>
                <a:latin typeface="Arial" charset="0"/>
                <a:cs typeface="Arial" charset="0"/>
              </a:rPr>
              <a:t>Sciences de l'univers</a:t>
            </a:r>
            <a:r>
              <a:rPr kumimoji="0" lang="fr-FR" altLang="fr-FR" sz="1100" b="0" i="0" u="none" strike="noStrike" cap="none" normalizeH="0" baseline="0">
                <a:ln>
                  <a:noFill/>
                </a:ln>
                <a:solidFill>
                  <a:srgbClr val="202122"/>
                </a:solidFill>
                <a:effectLst/>
                <a:latin typeface="Arial" charset="0"/>
                <a:cs typeface="Arial" charset="0"/>
              </a:rPr>
              <a:t>, en 1991, il y fut délégué à l'éducation et à la formation de 2005 à 2011. Professeur émérite depuis 2004, il est devenu le Président d'honneur de la </a:t>
            </a:r>
            <a:r>
              <a:rPr kumimoji="0" lang="fr-FR" altLang="fr-FR" sz="1100" b="0" i="0" u="none" strike="noStrike" cap="none" normalizeH="0" baseline="0">
                <a:ln>
                  <a:noFill/>
                </a:ln>
                <a:solidFill>
                  <a:srgbClr val="3366BB"/>
                </a:solidFill>
                <a:effectLst/>
                <a:latin typeface="Arial" charset="0"/>
                <a:cs typeface="Arial" charset="0"/>
                <a:hlinkClick r:id="rId5"/>
              </a:rPr>
              <a:t>Fondation </a:t>
            </a:r>
            <a:r>
              <a:rPr kumimoji="0" lang="fr-FR" altLang="fr-FR" sz="1100" b="0" i="1" u="none" strike="noStrike" cap="none" normalizeH="0" baseline="0">
                <a:ln>
                  <a:noFill/>
                </a:ln>
                <a:solidFill>
                  <a:srgbClr val="3366BB"/>
                </a:solidFill>
                <a:effectLst/>
                <a:latin typeface="Arial" charset="0"/>
                <a:cs typeface="Arial" charset="0"/>
                <a:hlinkClick r:id="rId5"/>
              </a:rPr>
              <a:t>La main à la pâte</a:t>
            </a:r>
            <a:r>
              <a:rPr kumimoji="0" lang="fr-FR" altLang="fr-FR" sz="1100" b="0" i="0" u="none" strike="noStrike" cap="none" normalizeH="0" baseline="0">
                <a:ln>
                  <a:noFill/>
                </a:ln>
                <a:solidFill>
                  <a:srgbClr val="202122"/>
                </a:solidFill>
                <a:effectLst/>
                <a:latin typeface="Arial" charset="0"/>
                <a:cs typeface="Arial" charset="0"/>
              </a:rPr>
              <a:t> , créée en 2011.</a:t>
            </a:r>
            <a:r>
              <a:rPr kumimoji="0" lang="fr-FR" altLang="fr-FR" sz="1100" b="0" i="0" u="none" strike="noStrike" cap="none" normalizeH="0" baseline="0">
                <a:ln>
                  <a:noFill/>
                </a:ln>
                <a:solidFill>
                  <a:schemeClr val="tx1"/>
                </a:solidFill>
                <a:effectLst/>
                <a:latin typeface="Arial" charset="0"/>
                <a:cs typeface="Arial" charset="0"/>
              </a:rPr>
              <a:t> </a:t>
            </a:r>
          </a:p>
        </p:txBody>
      </p:sp>
    </p:spTree>
    <p:extLst>
      <p:ext uri="{BB962C8B-B14F-4D97-AF65-F5344CB8AC3E}">
        <p14:creationId xmlns:p14="http://schemas.microsoft.com/office/powerpoint/2010/main" val="54776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976" y="476672"/>
            <a:ext cx="6592063" cy="4814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467544" y="5661248"/>
            <a:ext cx="8352928" cy="307777"/>
          </a:xfrm>
          <a:prstGeom prst="rect">
            <a:avLst/>
          </a:prstGeom>
          <a:noFill/>
        </p:spPr>
        <p:txBody>
          <a:bodyPr wrap="square" rtlCol="0">
            <a:spAutoFit/>
          </a:bodyPr>
          <a:lstStyle/>
          <a:p>
            <a:pPr algn="r"/>
            <a:r>
              <a:rPr lang="fr-FR" sz="1400" i="1" dirty="0"/>
              <a:t>Extrait de la présentation power point du stage portant sur les nouveaux programmes </a:t>
            </a:r>
            <a:r>
              <a:rPr lang="fr-FR" sz="1400" i="1"/>
              <a:t>du lycée</a:t>
            </a:r>
            <a:endParaRPr lang="fr-FR" sz="1400" i="1" dirty="0"/>
          </a:p>
        </p:txBody>
      </p:sp>
      <p:sp>
        <p:nvSpPr>
          <p:cNvPr id="5" name="Espace réservé du numéro de diapositive 4"/>
          <p:cNvSpPr>
            <a:spLocks noGrp="1"/>
          </p:cNvSpPr>
          <p:nvPr>
            <p:ph type="sldNum" sz="quarter" idx="12"/>
          </p:nvPr>
        </p:nvSpPr>
        <p:spPr/>
        <p:txBody>
          <a:bodyPr/>
          <a:lstStyle/>
          <a:p>
            <a:fld id="{90CA27C3-7722-421A-93F7-DF89C0532543}" type="slidenum">
              <a:rPr lang="fr-FR" smtClean="0"/>
              <a:t>6</a:t>
            </a:fld>
            <a:endParaRPr lang="fr-FR"/>
          </a:p>
        </p:txBody>
      </p:sp>
    </p:spTree>
    <p:extLst>
      <p:ext uri="{BB962C8B-B14F-4D97-AF65-F5344CB8AC3E}">
        <p14:creationId xmlns:p14="http://schemas.microsoft.com/office/powerpoint/2010/main" val="5627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effectLst>
                  <a:outerShdw blurRad="38100" dist="38100" dir="2700000" algn="tl">
                    <a:srgbClr val="000000">
                      <a:alpha val="43137"/>
                    </a:srgbClr>
                  </a:outerShdw>
                </a:effectLst>
              </a:rPr>
              <a:t>PROGRAMME DE LA FORMATION</a:t>
            </a:r>
          </a:p>
        </p:txBody>
      </p:sp>
      <p:sp>
        <p:nvSpPr>
          <p:cNvPr id="5" name="Espace réservé du contenu 4"/>
          <p:cNvSpPr>
            <a:spLocks noGrp="1"/>
          </p:cNvSpPr>
          <p:nvPr>
            <p:ph sz="quarter" idx="1"/>
          </p:nvPr>
        </p:nvSpPr>
        <p:spPr>
          <a:solidFill>
            <a:schemeClr val="bg1"/>
          </a:solidFill>
        </p:spPr>
        <p:txBody>
          <a:bodyPr anchor="ctr">
            <a:normAutofit/>
          </a:bodyPr>
          <a:lstStyle/>
          <a:p>
            <a:pPr lvl="0"/>
            <a:r>
              <a:rPr lang="fr-FR" sz="1600" dirty="0"/>
              <a:t>13h30 – 13h40 : Introduction</a:t>
            </a:r>
          </a:p>
          <a:p>
            <a:pPr lvl="0"/>
            <a:r>
              <a:rPr lang="fr-FR" sz="1600" dirty="0"/>
              <a:t>13h40 – 13h45 : Sondage </a:t>
            </a:r>
          </a:p>
          <a:p>
            <a:pPr lvl="0"/>
            <a:r>
              <a:rPr lang="fr-FR" sz="1600" dirty="0"/>
              <a:t>13h45 – 14h00 : Origine des choix ministériels autour de l’enseignement scientifique </a:t>
            </a:r>
          </a:p>
          <a:p>
            <a:pPr lvl="0"/>
            <a:endParaRPr lang="fr-FR" sz="1600" dirty="0"/>
          </a:p>
          <a:p>
            <a:pPr lvl="0" algn="ctr"/>
            <a:r>
              <a:rPr lang="fr-FR" sz="2800" b="1" dirty="0">
                <a:effectLst>
                  <a:outerShdw blurRad="38100" dist="38100" dir="2700000" algn="tl">
                    <a:srgbClr val="000000">
                      <a:alpha val="43137"/>
                    </a:srgbClr>
                  </a:outerShdw>
                </a:effectLst>
              </a:rPr>
              <a:t>14h00 – 14h20 : Rappels des textes qui encadrent l’enseignement scientifique</a:t>
            </a:r>
          </a:p>
          <a:p>
            <a:pPr lvl="0" algn="ctr"/>
            <a:endParaRPr lang="fr-FR" sz="2800" b="1" dirty="0">
              <a:effectLst>
                <a:outerShdw blurRad="38100" dist="38100" dir="2700000" algn="tl">
                  <a:srgbClr val="000000">
                    <a:alpha val="43137"/>
                  </a:srgbClr>
                </a:outerShdw>
              </a:effectLst>
            </a:endParaRPr>
          </a:p>
          <a:p>
            <a:pPr marL="0" lvl="0" indent="0" algn="ctr">
              <a:buNone/>
            </a:pPr>
            <a:r>
              <a:rPr lang="fr-FR" sz="2000" dirty="0">
                <a:solidFill>
                  <a:schemeClr val="tx2">
                    <a:lumMod val="60000"/>
                    <a:lumOff val="40000"/>
                  </a:schemeClr>
                </a:solidFill>
              </a:rPr>
              <a:t>PAUSE </a:t>
            </a:r>
            <a:r>
              <a:rPr lang="fr-FR" sz="2000" dirty="0">
                <a:solidFill>
                  <a:schemeClr val="tx2">
                    <a:lumMod val="60000"/>
                    <a:lumOff val="40000"/>
                  </a:schemeClr>
                </a:solidFill>
                <a:sym typeface="Wingdings" panose="05000000000000000000" pitchFamily="2" charset="2"/>
              </a:rPr>
              <a:t></a:t>
            </a:r>
            <a:r>
              <a:rPr lang="fr-FR" sz="2000" dirty="0">
                <a:solidFill>
                  <a:schemeClr val="tx2">
                    <a:lumMod val="60000"/>
                    <a:lumOff val="40000"/>
                  </a:schemeClr>
                </a:solidFill>
              </a:rPr>
              <a:t> 10 min</a:t>
            </a:r>
          </a:p>
          <a:p>
            <a:pPr lvl="0"/>
            <a:r>
              <a:rPr lang="fr-FR" sz="1600" dirty="0"/>
              <a:t>14h30 – 15h00 : Présentation de notre démarche de </a:t>
            </a:r>
            <a:r>
              <a:rPr lang="fr-FR" sz="1600" dirty="0" err="1"/>
              <a:t>co</a:t>
            </a:r>
            <a:r>
              <a:rPr lang="fr-FR" sz="1600" dirty="0"/>
              <a:t>-enseignement</a:t>
            </a:r>
          </a:p>
          <a:p>
            <a:pPr lvl="0"/>
            <a:r>
              <a:rPr lang="fr-FR" sz="1600" dirty="0"/>
              <a:t>15h – 15h10 : Temps de présentation des ressources</a:t>
            </a:r>
          </a:p>
          <a:p>
            <a:pPr lvl="0"/>
            <a:r>
              <a:rPr lang="fr-FR" sz="1600" dirty="0"/>
              <a:t>15h10 – 15h15 : Sondage « ressentis des stagiaires vis-à-vis de cet Enseignement Scientifique»</a:t>
            </a:r>
          </a:p>
          <a:p>
            <a:pPr lvl="0"/>
            <a:r>
              <a:rPr lang="fr-FR" sz="1600" dirty="0"/>
              <a:t>15h15 – 15h20 : Sondage « besoins des stagiaires »</a:t>
            </a:r>
          </a:p>
        </p:txBody>
      </p:sp>
      <p:sp>
        <p:nvSpPr>
          <p:cNvPr id="2" name="Espace réservé du numéro de diapositive 1"/>
          <p:cNvSpPr>
            <a:spLocks noGrp="1"/>
          </p:cNvSpPr>
          <p:nvPr>
            <p:ph type="sldNum" sz="quarter" idx="12"/>
          </p:nvPr>
        </p:nvSpPr>
        <p:spPr/>
        <p:txBody>
          <a:bodyPr/>
          <a:lstStyle/>
          <a:p>
            <a:fld id="{90CA27C3-7722-421A-93F7-DF89C0532543}" type="slidenum">
              <a:rPr lang="fr-FR" smtClean="0"/>
              <a:t>7</a:t>
            </a:fld>
            <a:endParaRPr lang="fr-FR"/>
          </a:p>
        </p:txBody>
      </p:sp>
    </p:spTree>
    <p:extLst>
      <p:ext uri="{BB962C8B-B14F-4D97-AF65-F5344CB8AC3E}">
        <p14:creationId xmlns:p14="http://schemas.microsoft.com/office/powerpoint/2010/main" val="62952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a:effectLst>
                  <a:outerShdw blurRad="38100" dist="38100" dir="2700000" algn="tl">
                    <a:srgbClr val="000000">
                      <a:alpha val="43137"/>
                    </a:srgbClr>
                  </a:outerShdw>
                </a:effectLst>
              </a:rPr>
              <a:t>PREAMBULE DES PROGRAMMES D’ENSEIGNEMENT SCIENTIFIQUE</a:t>
            </a:r>
            <a:endParaRPr lang="fr-FR" b="1" dirty="0">
              <a:effectLst>
                <a:outerShdw blurRad="38100" dist="38100" dir="2700000" algn="tl">
                  <a:srgbClr val="000000">
                    <a:alpha val="43137"/>
                  </a:srgbClr>
                </a:outerShdw>
              </a:effectLst>
            </a:endParaRPr>
          </a:p>
        </p:txBody>
      </p:sp>
      <p:sp>
        <p:nvSpPr>
          <p:cNvPr id="2" name="Espace réservé du contenu 1"/>
          <p:cNvSpPr>
            <a:spLocks noGrp="1"/>
          </p:cNvSpPr>
          <p:nvPr>
            <p:ph sz="quarter" idx="1"/>
          </p:nvPr>
        </p:nvSpPr>
        <p:spPr/>
        <p:txBody>
          <a:bodyPr anchor="ctr"/>
          <a:lstStyle/>
          <a:p>
            <a:r>
              <a:rPr lang="fr-FR"/>
              <a:t>Les textes de référence (les programmes d’enseignement scientifique de 1</a:t>
            </a:r>
            <a:r>
              <a:rPr lang="fr-FR" baseline="30000"/>
              <a:t>ère</a:t>
            </a:r>
            <a:r>
              <a:rPr lang="fr-FR"/>
              <a:t> et terminale générale inscrits au BO)</a:t>
            </a:r>
          </a:p>
          <a:p>
            <a:endParaRPr lang="fr-FR"/>
          </a:p>
          <a:p>
            <a:r>
              <a:rPr lang="fr-FR">
                <a:hlinkClick r:id="rId2"/>
              </a:rPr>
              <a:t>https://cache.media.education.gouv.fr/file/SP1-MEN-22-1-2019/13/4/spe573_annexe_1063134.pdf</a:t>
            </a:r>
            <a:endParaRPr lang="fr-FR"/>
          </a:p>
          <a:p>
            <a:endParaRPr lang="fr-FR"/>
          </a:p>
          <a:p>
            <a:r>
              <a:rPr lang="fr-FR">
                <a:hlinkClick r:id="rId3"/>
              </a:rPr>
              <a:t>https://cache.media.education.gouv.fr/file/SPE8_MENJ_25_7_2019/84/7/spe241_annexe_1158847.pdf</a:t>
            </a:r>
            <a:endParaRPr lang="fr-FR"/>
          </a:p>
          <a:p>
            <a:endParaRPr lang="fr-FR"/>
          </a:p>
        </p:txBody>
      </p:sp>
      <p:sp>
        <p:nvSpPr>
          <p:cNvPr id="3" name="Espace réservé du numéro de diapositive 2"/>
          <p:cNvSpPr>
            <a:spLocks noGrp="1"/>
          </p:cNvSpPr>
          <p:nvPr>
            <p:ph type="sldNum" sz="quarter" idx="12"/>
          </p:nvPr>
        </p:nvSpPr>
        <p:spPr/>
        <p:txBody>
          <a:bodyPr/>
          <a:lstStyle/>
          <a:p>
            <a:fld id="{90CA27C3-7722-421A-93F7-DF89C0532543}" type="slidenum">
              <a:rPr lang="fr-FR" smtClean="0"/>
              <a:t>8</a:t>
            </a:fld>
            <a:endParaRPr lang="fr-FR"/>
          </a:p>
        </p:txBody>
      </p:sp>
    </p:spTree>
    <p:extLst>
      <p:ext uri="{BB962C8B-B14F-4D97-AF65-F5344CB8AC3E}">
        <p14:creationId xmlns:p14="http://schemas.microsoft.com/office/powerpoint/2010/main" val="1986609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ultiplier 11"/>
          <p:cNvSpPr/>
          <p:nvPr/>
        </p:nvSpPr>
        <p:spPr>
          <a:xfrm>
            <a:off x="5590907" y="1412776"/>
            <a:ext cx="2124236" cy="1656184"/>
          </a:xfrm>
          <a:prstGeom prst="mathMultiply">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itre 3"/>
          <p:cNvSpPr>
            <a:spLocks noGrp="1"/>
          </p:cNvSpPr>
          <p:nvPr>
            <p:ph type="title"/>
          </p:nvPr>
        </p:nvSpPr>
        <p:spPr/>
        <p:txBody>
          <a:bodyPr>
            <a:normAutofit/>
          </a:bodyPr>
          <a:lstStyle/>
          <a:p>
            <a:r>
              <a:rPr lang="fr-FR" b="1">
                <a:effectLst>
                  <a:outerShdw blurRad="38100" dist="38100" dir="2700000" algn="tl">
                    <a:srgbClr val="000000">
                      <a:alpha val="43137"/>
                    </a:srgbClr>
                  </a:outerShdw>
                </a:effectLst>
              </a:rPr>
              <a:t>De la science pour tous</a:t>
            </a:r>
            <a:endParaRPr lang="fr-FR">
              <a:effectLst>
                <a:outerShdw blurRad="38100" dist="38100" dir="2700000" algn="tl">
                  <a:srgbClr val="000000">
                    <a:alpha val="43137"/>
                  </a:srgbClr>
                </a:outerShdw>
              </a:effectLst>
            </a:endParaRPr>
          </a:p>
        </p:txBody>
      </p:sp>
      <p:sp>
        <p:nvSpPr>
          <p:cNvPr id="6" name="Rectangle à coins arrondis 5"/>
          <p:cNvSpPr/>
          <p:nvPr/>
        </p:nvSpPr>
        <p:spPr>
          <a:xfrm>
            <a:off x="2375756" y="3068960"/>
            <a:ext cx="4464496" cy="648072"/>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a:effectLst>
                  <a:outerShdw blurRad="38100" dist="38100" dir="2700000" algn="tl">
                    <a:srgbClr val="000000">
                      <a:alpha val="43137"/>
                    </a:srgbClr>
                  </a:outerShdw>
                </a:effectLst>
              </a:rPr>
              <a:t>3 buts pour cet enseignement</a:t>
            </a:r>
            <a:endParaRPr lang="fr-FR" b="1" dirty="0">
              <a:effectLst>
                <a:outerShdw blurRad="38100" dist="38100" dir="2700000" algn="tl">
                  <a:srgbClr val="000000">
                    <a:alpha val="43137"/>
                  </a:srgbClr>
                </a:outerShdw>
              </a:effectLst>
            </a:endParaRPr>
          </a:p>
        </p:txBody>
      </p:sp>
      <p:sp>
        <p:nvSpPr>
          <p:cNvPr id="7" name="Rectangle à coins arrondis 6"/>
          <p:cNvSpPr/>
          <p:nvPr/>
        </p:nvSpPr>
        <p:spPr>
          <a:xfrm>
            <a:off x="467544" y="3933056"/>
            <a:ext cx="2664296" cy="2304256"/>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a:t>Former des </a:t>
            </a:r>
            <a:r>
              <a:rPr lang="fr-FR" b="1"/>
              <a:t>citoyens lucides</a:t>
            </a:r>
            <a:r>
              <a:rPr lang="fr-FR"/>
              <a:t>, conscients de leur présence au monde, de leur place dans le monde, de leur rapport au monde : </a:t>
            </a:r>
            <a:r>
              <a:rPr lang="fr-FR" b="1"/>
              <a:t>la science pour savoir.</a:t>
            </a:r>
            <a:endParaRPr lang="fr-FR"/>
          </a:p>
        </p:txBody>
      </p:sp>
      <p:sp>
        <p:nvSpPr>
          <p:cNvPr id="8" name="Rectangle à coins arrondis 7"/>
          <p:cNvSpPr/>
          <p:nvPr/>
        </p:nvSpPr>
        <p:spPr>
          <a:xfrm>
            <a:off x="3275856" y="3933056"/>
            <a:ext cx="2664296" cy="2304256"/>
          </a:xfrm>
          <a:prstGeom prst="round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a:t>Former des </a:t>
            </a:r>
            <a:r>
              <a:rPr lang="fr-FR" b="1"/>
              <a:t>citoyens responsables</a:t>
            </a:r>
            <a:r>
              <a:rPr lang="fr-FR"/>
              <a:t>, conscients de leur effet sur le monde, de leur responsabilité à l’égard du monde : </a:t>
            </a:r>
            <a:r>
              <a:rPr lang="fr-FR" b="1"/>
              <a:t>la science pour faire.</a:t>
            </a:r>
            <a:endParaRPr lang="fr-FR"/>
          </a:p>
        </p:txBody>
      </p:sp>
      <p:sp>
        <p:nvSpPr>
          <p:cNvPr id="9" name="Rectangle à coins arrondis 8"/>
          <p:cNvSpPr/>
          <p:nvPr/>
        </p:nvSpPr>
        <p:spPr>
          <a:xfrm>
            <a:off x="6084168" y="3933056"/>
            <a:ext cx="2664296" cy="2304256"/>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a:t>Former des </a:t>
            </a:r>
            <a:r>
              <a:rPr lang="fr-FR" b="1"/>
              <a:t>citoyens rationnels</a:t>
            </a:r>
            <a:r>
              <a:rPr lang="fr-FR"/>
              <a:t>, distinguant croyance et connaissance : </a:t>
            </a:r>
            <a:r>
              <a:rPr lang="fr-FR" b="1"/>
              <a:t>la science pour former l’esprit.</a:t>
            </a:r>
            <a:endParaRPr lang="fr-F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400" y="1340768"/>
            <a:ext cx="3847356" cy="1384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1214676"/>
            <a:ext cx="3441972" cy="252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oneTexte 9"/>
          <p:cNvSpPr txBox="1"/>
          <p:nvPr/>
        </p:nvSpPr>
        <p:spPr>
          <a:xfrm>
            <a:off x="4754108" y="2032915"/>
            <a:ext cx="3797835" cy="338554"/>
          </a:xfrm>
          <a:prstGeom prst="rect">
            <a:avLst/>
          </a:prstGeom>
          <a:noFill/>
        </p:spPr>
        <p:txBody>
          <a:bodyPr wrap="none" rtlCol="0">
            <a:spAutoFit/>
          </a:bodyPr>
          <a:lstStyle/>
          <a:p>
            <a:r>
              <a:rPr lang="fr-FR" sz="1600" b="1"/>
              <a:t>Construire un savoir encyclopédique</a:t>
            </a:r>
          </a:p>
        </p:txBody>
      </p:sp>
      <p:sp>
        <p:nvSpPr>
          <p:cNvPr id="13" name="Espace réservé du numéro de diapositive 12"/>
          <p:cNvSpPr>
            <a:spLocks noGrp="1"/>
          </p:cNvSpPr>
          <p:nvPr>
            <p:ph type="sldNum" sz="quarter" idx="12"/>
          </p:nvPr>
        </p:nvSpPr>
        <p:spPr/>
        <p:txBody>
          <a:bodyPr/>
          <a:lstStyle/>
          <a:p>
            <a:fld id="{90CA27C3-7722-421A-93F7-DF89C0532543}" type="slidenum">
              <a:rPr lang="fr-FR" smtClean="0"/>
              <a:t>9</a:t>
            </a:fld>
            <a:endParaRPr lang="fr-FR"/>
          </a:p>
        </p:txBody>
      </p:sp>
    </p:spTree>
    <p:extLst>
      <p:ext uri="{BB962C8B-B14F-4D97-AF65-F5344CB8AC3E}">
        <p14:creationId xmlns:p14="http://schemas.microsoft.com/office/powerpoint/2010/main" val="173798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P spid="7" grpId="0" animBg="1"/>
      <p:bldP spid="8" grpId="0" animBg="1"/>
      <p:bldP spid="9" grpId="0" animBg="1"/>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Personnalisé 1">
      <a:dk1>
        <a:sysClr val="windowText" lastClr="000000"/>
      </a:dk1>
      <a:lt1>
        <a:sysClr val="window" lastClr="FFFFFF"/>
      </a:lt1>
      <a:dk2>
        <a:srgbClr val="AA2B1E"/>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520</TotalTime>
  <Words>694</Words>
  <Application>Microsoft Office PowerPoint</Application>
  <PresentationFormat>Affichage à l'écran (4:3)</PresentationFormat>
  <Paragraphs>208</Paragraphs>
  <Slides>23</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Bookman Old Style</vt:lpstr>
      <vt:lpstr>Calibri</vt:lpstr>
      <vt:lpstr>Gill Sans MT</vt:lpstr>
      <vt:lpstr>Wingdings</vt:lpstr>
      <vt:lpstr>Wingdings 3</vt:lpstr>
      <vt:lpstr>Origine</vt:lpstr>
      <vt:lpstr>Formation « Renforcement en Enseignement Scientifique »</vt:lpstr>
      <vt:lpstr>PROGRAMME DE LA FORMATION</vt:lpstr>
      <vt:lpstr>PROGRAMME DE LA FORMATION</vt:lpstr>
      <vt:lpstr>PROGRAMME DE LA FORMATION</vt:lpstr>
      <vt:lpstr>Pierre Léna Ouverture du Plan national de formation  « Enseignement scientifique » Paris, 15 et 16 mai 2019  Intervention de Pierre Léna à propos du tronc commun </vt:lpstr>
      <vt:lpstr>Présentation PowerPoint</vt:lpstr>
      <vt:lpstr>PROGRAMME DE LA FORMATION</vt:lpstr>
      <vt:lpstr>PREAMBULE DES PROGRAMMES D’ENSEIGNEMENT SCIENTIFIQUE</vt:lpstr>
      <vt:lpstr>De la science pour tous</vt:lpstr>
      <vt:lpstr>PROGRAMME</vt:lpstr>
      <vt:lpstr>PAUSE</vt:lpstr>
      <vt:lpstr>PROGRAMME DE LA FORMATION</vt:lpstr>
      <vt:lpstr>NOTRE DEMARCHE DE CO-ENSEIGNEMENT</vt:lpstr>
      <vt:lpstr>Présentation PowerPoint</vt:lpstr>
      <vt:lpstr>Présentation PowerPoint</vt:lpstr>
      <vt:lpstr>NOTRE DEMARCHE DE CO-ENSEIGNEMENT</vt:lpstr>
      <vt:lpstr>NOTRE DEMARCHE DE CO-ENSEIGNEMENT</vt:lpstr>
      <vt:lpstr>Présentation PowerPoint</vt:lpstr>
      <vt:lpstr>NOTRE DEMARCHE DE CO-ENSEIGNEMENT</vt:lpstr>
      <vt:lpstr>PROGRAMME DE LA FORMATION</vt:lpstr>
      <vt:lpstr>PROGRAMME DE LA FORMATION</vt:lpstr>
      <vt:lpstr>PROGRAMME DE LA FORMATION</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Renforcement ES</dc:title>
  <dc:creator>Matthieu Lombard;Marion Tilli</dc:creator>
  <cp:lastModifiedBy>Matthieu Lombard</cp:lastModifiedBy>
  <cp:revision>59</cp:revision>
  <dcterms:created xsi:type="dcterms:W3CDTF">2021-05-21T09:05:19Z</dcterms:created>
  <dcterms:modified xsi:type="dcterms:W3CDTF">2021-07-12T13:01:19Z</dcterms:modified>
</cp:coreProperties>
</file>