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2"/>
  </p:notesMasterIdLst>
  <p:handoutMasterIdLst>
    <p:handoutMasterId r:id="rId13"/>
  </p:handoutMasterIdLst>
  <p:sldIdLst>
    <p:sldId id="331" r:id="rId5"/>
    <p:sldId id="327" r:id="rId6"/>
    <p:sldId id="328" r:id="rId7"/>
    <p:sldId id="332" r:id="rId8"/>
    <p:sldId id="333" r:id="rId9"/>
    <p:sldId id="334" r:id="rId10"/>
    <p:sldId id="335" r:id="rId11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ODELE ACADÉMIQUE" id="{0B896E98-F45E-4768-8620-EDDF394BE181}">
          <p14:sldIdLst>
            <p14:sldId id="331"/>
            <p14:sldId id="327"/>
            <p14:sldId id="328"/>
            <p14:sldId id="332"/>
            <p14:sldId id="333"/>
            <p14:sldId id="334"/>
            <p14:sldId id="3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  <p15:guide id="4" orient="horz" pos="1095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  <p15:guide id="7" pos="3120" userDrawn="1">
          <p15:clr>
            <a:srgbClr val="A4A3A4"/>
          </p15:clr>
        </p15:guide>
        <p15:guide id="8" pos="516" userDrawn="1">
          <p15:clr>
            <a:srgbClr val="A4A3A4"/>
          </p15:clr>
        </p15:guide>
        <p15:guide id="9" pos="5626" userDrawn="1">
          <p15:clr>
            <a:srgbClr val="A4A3A4"/>
          </p15:clr>
        </p15:guide>
        <p15:guide id="10" pos="59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95" autoAdjust="0"/>
    <p:restoredTop sz="94660"/>
  </p:normalViewPr>
  <p:slideViewPr>
    <p:cSldViewPr showGuides="1">
      <p:cViewPr>
        <p:scale>
          <a:sx n="50" d="100"/>
          <a:sy n="50" d="100"/>
        </p:scale>
        <p:origin x="2259" y="906"/>
      </p:cViewPr>
      <p:guideLst>
        <p:guide orient="horz" pos="2160"/>
        <p:guide orient="horz" pos="255"/>
        <p:guide orient="horz" pos="1139"/>
        <p:guide orient="horz" pos="1095"/>
        <p:guide orient="horz" pos="4065"/>
        <p:guide orient="horz" pos="4201"/>
        <p:guide pos="3120"/>
        <p:guide pos="516"/>
        <p:guide pos="5626"/>
        <p:guide pos="59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2864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89E95E7-78A6-B84D-920E-436700361E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8F73D3-49D6-A74A-949B-FDF235F364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F3C6A-6C94-2549-A0BB-DF36A94B735F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249915-2A06-F744-B336-ECAE404971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FF3AC88-22DD-304E-AB2E-EA997DB62E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93B20-7253-8244-99C7-22BEA04FFF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079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12/01/2023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4711C13-FD79-AF45-B10D-474473890F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4488" y="138037"/>
            <a:ext cx="4094700" cy="285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AEDC93C-F4D2-0B4B-AF49-DED7C4C361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3266" y="392473"/>
            <a:ext cx="9142734" cy="498074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762690" y="3129601"/>
            <a:ext cx="9126000" cy="2243615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>
                <a:solidFill>
                  <a:schemeClr val="bg1"/>
                </a:solidFill>
              </a:defRPr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F0176909-151E-4F4D-BD6B-079026BDFC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472" y="180000"/>
            <a:ext cx="1976514" cy="1380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337E63F-F87B-FC42-BD7E-85AACD9231A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45088" y="690633"/>
            <a:ext cx="3656856" cy="122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89998" y="2522624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8000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785999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9906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984000"/>
            <a:ext cx="9126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5990" indent="-39599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8000" y="240000"/>
            <a:ext cx="5928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>
                <a:solidFill>
                  <a:schemeClr val="bg1"/>
                </a:solidFill>
              </a:defRPr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89999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8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786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89999" y="1200000"/>
            <a:ext cx="9126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89999" y="2448000"/>
            <a:ext cx="9126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8248500" y="6378000"/>
            <a:ext cx="1267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786000" y="6378000"/>
            <a:ext cx="1462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2EEA27FB-B3C4-C44A-96A6-0D96EF7B0FA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88000" y="108000"/>
            <a:ext cx="704560" cy="49192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B9E452E-7AE0-8641-9E61-8857518D73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t="43304" b="46764"/>
          <a:stretch/>
        </p:blipFill>
        <p:spPr>
          <a:xfrm>
            <a:off x="1267786" y="185738"/>
            <a:ext cx="8293726" cy="4487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378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51994" indent="-71999" algn="l" defTabSz="914378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31990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11985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27979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agogie.ac-aix-marseille.fr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agogie.ac-aix-marseille.fr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agogie.ac-aix-marseille.fr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agogie.ac-aix-marseille.fr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agogie.ac-aix-marseille.fr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agogie.ac-aix-marseille.fr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48544" y="2708920"/>
            <a:ext cx="8352928" cy="2664296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Numéro de stand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2800" b="0" cap="none" dirty="0" smtClean="0"/>
              <a:t>Classe(s),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2800" b="0" cap="none" dirty="0" smtClean="0"/>
              <a:t>Nom des enseignants porteurs du projet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2800" b="0" cap="none" dirty="0" smtClean="0"/>
              <a:t>Nom de l’établissement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2800" b="0" cap="none" dirty="0" smtClean="0"/>
              <a:t>Réseau 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05 avril 2022</a:t>
            </a:r>
            <a:endParaRPr lang="fr-FR" cap="all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89999" y="2191459"/>
            <a:ext cx="7443322" cy="33744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1576F"/>
              </a:buClr>
              <a:buNone/>
              <a:defRPr/>
            </a:pPr>
            <a:r>
              <a:rPr lang="fr-FR" altLang="fr-FR" sz="1800" dirty="0">
                <a:solidFill>
                  <a:prstClr val="black"/>
                </a:solidFill>
              </a:rPr>
              <a:t>1. Pourquoi ce projet ? 					</a:t>
            </a:r>
            <a:endParaRPr lang="fr-FR" altLang="fr-FR" sz="1800" i="1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1576F"/>
              </a:buClr>
              <a:buNone/>
              <a:defRPr/>
            </a:pPr>
            <a:endParaRPr lang="fr-FR" altLang="fr-FR" sz="18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1576F"/>
              </a:buClr>
              <a:buNone/>
              <a:defRPr/>
            </a:pPr>
            <a:endParaRPr lang="fr-FR" altLang="fr-FR" sz="18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1576F"/>
              </a:buClr>
              <a:buNone/>
              <a:defRPr/>
            </a:pPr>
            <a:r>
              <a:rPr lang="fr-FR" altLang="fr-FR" sz="1800" dirty="0">
                <a:solidFill>
                  <a:prstClr val="black"/>
                </a:solidFill>
              </a:rPr>
              <a:t>2. Les objectifs						</a:t>
            </a:r>
            <a:endParaRPr lang="fr-FR" altLang="fr-FR" sz="1800" i="1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1576F"/>
              </a:buClr>
              <a:buNone/>
              <a:defRPr/>
            </a:pPr>
            <a:endParaRPr lang="fr-FR" altLang="fr-FR" sz="18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1576F"/>
              </a:buClr>
              <a:buNone/>
              <a:defRPr/>
            </a:pPr>
            <a:endParaRPr lang="fr-FR" altLang="fr-FR" sz="18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1576F"/>
              </a:buClr>
              <a:buNone/>
              <a:defRPr/>
            </a:pPr>
            <a:r>
              <a:rPr lang="fr-FR" altLang="fr-FR" sz="1800" dirty="0">
                <a:solidFill>
                  <a:prstClr val="black"/>
                </a:solidFill>
              </a:rPr>
              <a:t>3. Le déroulement					</a:t>
            </a:r>
            <a:endParaRPr lang="fr-FR" altLang="fr-FR" sz="1800" i="1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1576F"/>
              </a:buClr>
              <a:buNone/>
              <a:defRPr/>
            </a:pPr>
            <a:endParaRPr lang="fr-FR" altLang="fr-FR" sz="18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1576F"/>
              </a:buClr>
              <a:buNone/>
              <a:defRPr/>
            </a:pPr>
            <a:endParaRPr lang="fr-FR" altLang="fr-FR" sz="18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1576F"/>
              </a:buClr>
              <a:buNone/>
              <a:defRPr/>
            </a:pPr>
            <a:r>
              <a:rPr lang="fr-FR" altLang="fr-FR" sz="1800" dirty="0">
                <a:solidFill>
                  <a:prstClr val="black"/>
                </a:solidFill>
              </a:rPr>
              <a:t>4. Les effets ressentis / bénéfices / plus value / limites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1576F"/>
              </a:buClr>
              <a:buNone/>
              <a:defRPr/>
            </a:pPr>
            <a:endParaRPr lang="fr-FR" altLang="fr-FR" sz="18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1576F"/>
              </a:buClr>
              <a:buNone/>
              <a:defRPr/>
            </a:pPr>
            <a:endParaRPr lang="fr-FR" altLang="fr-FR" sz="18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1576F"/>
              </a:buClr>
              <a:buNone/>
              <a:defRPr/>
            </a:pPr>
            <a:r>
              <a:rPr lang="fr-FR" altLang="fr-FR" sz="1800" dirty="0">
                <a:solidFill>
                  <a:prstClr val="black"/>
                </a:solidFill>
              </a:rPr>
              <a:t>5. Les </a:t>
            </a:r>
            <a:r>
              <a:rPr lang="fr-FR" altLang="fr-FR" sz="1800" dirty="0" smtClean="0">
                <a:solidFill>
                  <a:prstClr val="black"/>
                </a:solidFill>
              </a:rPr>
              <a:t>perspectives</a:t>
            </a:r>
            <a:endParaRPr lang="fr-FR" altLang="fr-FR" sz="1800" i="1" dirty="0">
              <a:solidFill>
                <a:prstClr val="black"/>
              </a:solidFill>
            </a:endParaRPr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5 avril 2022</a:t>
            </a:r>
            <a:endParaRPr lang="fr-FR" cap="all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390000" y="6378000"/>
            <a:ext cx="6396000" cy="480000"/>
          </a:xfrm>
          <a:prstGeom prst="rect">
            <a:avLst/>
          </a:prstGeom>
        </p:spPr>
        <p:txBody>
          <a:bodyPr anchor="ctr" anchorCtr="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www.pedagogie.ac-aix-marseille.fr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785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/>
              <a:t>Pourquoi </a:t>
            </a:r>
            <a:r>
              <a:rPr lang="fr-FR" altLang="fr-FR" dirty="0"/>
              <a:t>ce projet ?</a:t>
            </a:r>
            <a:r>
              <a:rPr lang="fr-FR" altLang="fr-FR" b="0" dirty="0"/>
              <a:t/>
            </a:r>
            <a:br>
              <a:rPr lang="fr-FR" altLang="fr-FR" b="0" dirty="0"/>
            </a:br>
            <a:r>
              <a:rPr lang="fr-FR" altLang="fr-FR" sz="2400" b="0" i="1" dirty="0" smtClean="0"/>
              <a:t/>
            </a:r>
            <a:br>
              <a:rPr lang="fr-FR" altLang="fr-FR" sz="2400" b="0" i="1" dirty="0" smtClean="0"/>
            </a:br>
            <a:r>
              <a:rPr lang="fr-FR" altLang="fr-FR" sz="2400" b="0" i="1" dirty="0"/>
              <a:t>Questionnements et postulats de </a:t>
            </a:r>
            <a:r>
              <a:rPr lang="fr-FR" altLang="fr-FR" sz="2400" b="0" i="1" dirty="0" smtClean="0"/>
              <a:t>départ</a:t>
            </a:r>
            <a:endParaRPr lang="fr-FR" altLang="fr-FR" i="1" dirty="0"/>
          </a:p>
        </p:txBody>
      </p:sp>
      <p:sp>
        <p:nvSpPr>
          <p:cNvPr id="7" name="Espace réservé de la date 19"/>
          <p:cNvSpPr>
            <a:spLocks noGrp="1"/>
          </p:cNvSpPr>
          <p:nvPr>
            <p:ph type="dt" sz="half" idx="10"/>
          </p:nvPr>
        </p:nvSpPr>
        <p:spPr>
          <a:xfrm>
            <a:off x="8248500" y="6378000"/>
            <a:ext cx="1267500" cy="480000"/>
          </a:xfrm>
        </p:spPr>
        <p:txBody>
          <a:bodyPr/>
          <a:lstStyle/>
          <a:p>
            <a:pPr algn="r"/>
            <a:r>
              <a:rPr lang="fr-FR" cap="all" dirty="0" smtClean="0"/>
              <a:t>5 avril 2022</a:t>
            </a:r>
            <a:endParaRPr lang="fr-FR" cap="all" dirty="0"/>
          </a:p>
        </p:txBody>
      </p:sp>
      <p:sp>
        <p:nvSpPr>
          <p:cNvPr id="8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xfrm>
            <a:off x="6786000" y="6378000"/>
            <a:ext cx="1462500" cy="4800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9" name="Espace réservé du pied de page 4"/>
          <p:cNvSpPr txBox="1">
            <a:spLocks/>
          </p:cNvSpPr>
          <p:nvPr/>
        </p:nvSpPr>
        <p:spPr>
          <a:xfrm>
            <a:off x="390000" y="6378000"/>
            <a:ext cx="6396000" cy="480000"/>
          </a:xfrm>
          <a:prstGeom prst="rect">
            <a:avLst/>
          </a:prstGeom>
        </p:spPr>
        <p:txBody>
          <a:bodyPr anchor="ctr" anchorCtr="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www.pedagogie.ac-aix-marseille.fr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945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fr-FR" altLang="fr-FR" dirty="0" smtClean="0"/>
              <a:t>Les objectifs	</a:t>
            </a:r>
            <a:br>
              <a:rPr lang="fr-FR" altLang="fr-FR" dirty="0" smtClean="0"/>
            </a:br>
            <a:r>
              <a:rPr lang="fr-FR" altLang="fr-FR" sz="2400" b="0" i="1" dirty="0" smtClean="0"/>
              <a:t/>
            </a:r>
            <a:br>
              <a:rPr lang="fr-FR" altLang="fr-FR" sz="2400" b="0" i="1" dirty="0" smtClean="0"/>
            </a:br>
            <a:r>
              <a:rPr lang="fr-FR" altLang="fr-FR" sz="2400" b="0" i="1" dirty="0" smtClean="0"/>
              <a:t>Questionnements et postulats de départ</a:t>
            </a:r>
            <a:endParaRPr lang="fr-FR" altLang="fr-FR" i="1" dirty="0"/>
          </a:p>
        </p:txBody>
      </p:sp>
      <p:sp>
        <p:nvSpPr>
          <p:cNvPr id="7" name="Espace réservé de la date 19"/>
          <p:cNvSpPr>
            <a:spLocks noGrp="1"/>
          </p:cNvSpPr>
          <p:nvPr>
            <p:ph type="dt" sz="half" idx="10"/>
          </p:nvPr>
        </p:nvSpPr>
        <p:spPr>
          <a:xfrm>
            <a:off x="8248500" y="6378000"/>
            <a:ext cx="1267500" cy="480000"/>
          </a:xfrm>
        </p:spPr>
        <p:txBody>
          <a:bodyPr/>
          <a:lstStyle/>
          <a:p>
            <a:pPr algn="r"/>
            <a:r>
              <a:rPr lang="fr-FR" cap="all" dirty="0" smtClean="0"/>
              <a:t>5 avril 2022</a:t>
            </a:r>
            <a:endParaRPr lang="fr-FR" cap="all" dirty="0"/>
          </a:p>
        </p:txBody>
      </p:sp>
      <p:sp>
        <p:nvSpPr>
          <p:cNvPr id="8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xfrm>
            <a:off x="6786000" y="6378000"/>
            <a:ext cx="1462500" cy="4800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9" name="Espace réservé du pied de page 4"/>
          <p:cNvSpPr txBox="1">
            <a:spLocks/>
          </p:cNvSpPr>
          <p:nvPr/>
        </p:nvSpPr>
        <p:spPr>
          <a:xfrm>
            <a:off x="390000" y="6378000"/>
            <a:ext cx="6396000" cy="480000"/>
          </a:xfrm>
          <a:prstGeom prst="rect">
            <a:avLst/>
          </a:prstGeom>
        </p:spPr>
        <p:txBody>
          <a:bodyPr anchor="ctr" anchorCtr="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www.pedagogie.ac-aix-marseille.fr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515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+mj-lt"/>
              <a:buAutoNum type="arabicPeriod" startAt="3"/>
            </a:pPr>
            <a:r>
              <a:rPr lang="fr-FR" altLang="fr-FR" dirty="0" smtClean="0"/>
              <a:t>Le déroulement	</a:t>
            </a:r>
            <a:br>
              <a:rPr lang="fr-FR" altLang="fr-FR" dirty="0" smtClean="0"/>
            </a:br>
            <a:r>
              <a:rPr lang="fr-FR" altLang="fr-FR" sz="2400" b="0" i="1" dirty="0" smtClean="0"/>
              <a:t/>
            </a:r>
            <a:br>
              <a:rPr lang="fr-FR" altLang="fr-FR" sz="2400" b="0" i="1" dirty="0" smtClean="0"/>
            </a:br>
            <a:r>
              <a:rPr lang="fr-FR" altLang="fr-FR" sz="2400" b="0" i="1" dirty="0" smtClean="0"/>
              <a:t>Point de départ</a:t>
            </a:r>
            <a:endParaRPr lang="fr-FR" altLang="fr-FR" i="1" dirty="0"/>
          </a:p>
        </p:txBody>
      </p:sp>
      <p:sp>
        <p:nvSpPr>
          <p:cNvPr id="7" name="Espace réservé de la date 19"/>
          <p:cNvSpPr>
            <a:spLocks noGrp="1"/>
          </p:cNvSpPr>
          <p:nvPr>
            <p:ph type="dt" sz="half" idx="10"/>
          </p:nvPr>
        </p:nvSpPr>
        <p:spPr>
          <a:xfrm>
            <a:off x="8248500" y="6378000"/>
            <a:ext cx="1267500" cy="480000"/>
          </a:xfrm>
        </p:spPr>
        <p:txBody>
          <a:bodyPr/>
          <a:lstStyle/>
          <a:p>
            <a:pPr algn="r"/>
            <a:r>
              <a:rPr lang="fr-FR" cap="all" dirty="0" smtClean="0"/>
              <a:t>5 avril 2022</a:t>
            </a:r>
            <a:endParaRPr lang="fr-FR" cap="all" dirty="0"/>
          </a:p>
        </p:txBody>
      </p:sp>
      <p:sp>
        <p:nvSpPr>
          <p:cNvPr id="8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xfrm>
            <a:off x="6786000" y="6378000"/>
            <a:ext cx="1462500" cy="4800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9" name="Espace réservé du pied de page 4"/>
          <p:cNvSpPr txBox="1">
            <a:spLocks/>
          </p:cNvSpPr>
          <p:nvPr/>
        </p:nvSpPr>
        <p:spPr>
          <a:xfrm>
            <a:off x="390000" y="6378000"/>
            <a:ext cx="6396000" cy="480000"/>
          </a:xfrm>
          <a:prstGeom prst="rect">
            <a:avLst/>
          </a:prstGeom>
        </p:spPr>
        <p:txBody>
          <a:bodyPr anchor="ctr" anchorCtr="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www.pedagogie.ac-aix-marseille.fr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107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+mj-lt"/>
              <a:buAutoNum type="arabicPeriod" startAt="4"/>
            </a:pPr>
            <a:r>
              <a:rPr lang="fr-FR" altLang="fr-FR" dirty="0" smtClean="0"/>
              <a:t>Les effets ressentis	</a:t>
            </a:r>
            <a:br>
              <a:rPr lang="fr-FR" altLang="fr-FR" dirty="0" smtClean="0"/>
            </a:br>
            <a:r>
              <a:rPr lang="fr-FR" altLang="fr-FR" sz="2400" b="0" i="1" dirty="0" smtClean="0"/>
              <a:t/>
            </a:r>
            <a:br>
              <a:rPr lang="fr-FR" altLang="fr-FR" sz="2400" b="0" i="1" dirty="0" smtClean="0"/>
            </a:br>
            <a:r>
              <a:rPr lang="fr-FR" altLang="fr-FR" sz="2400" b="0" i="1" dirty="0" smtClean="0"/>
              <a:t>Les élèves</a:t>
            </a:r>
            <a:endParaRPr lang="fr-FR" altLang="fr-FR" i="1" dirty="0"/>
          </a:p>
        </p:txBody>
      </p:sp>
      <p:sp>
        <p:nvSpPr>
          <p:cNvPr id="7" name="Espace réservé de la date 19"/>
          <p:cNvSpPr>
            <a:spLocks noGrp="1"/>
          </p:cNvSpPr>
          <p:nvPr>
            <p:ph type="dt" sz="half" idx="10"/>
          </p:nvPr>
        </p:nvSpPr>
        <p:spPr>
          <a:xfrm>
            <a:off x="8248500" y="6378000"/>
            <a:ext cx="1267500" cy="480000"/>
          </a:xfrm>
        </p:spPr>
        <p:txBody>
          <a:bodyPr/>
          <a:lstStyle/>
          <a:p>
            <a:pPr algn="r"/>
            <a:r>
              <a:rPr lang="fr-FR" cap="all" dirty="0" smtClean="0"/>
              <a:t>5 avril 2022</a:t>
            </a:r>
            <a:endParaRPr lang="fr-FR" cap="all" dirty="0"/>
          </a:p>
        </p:txBody>
      </p:sp>
      <p:sp>
        <p:nvSpPr>
          <p:cNvPr id="8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xfrm>
            <a:off x="6786000" y="6378000"/>
            <a:ext cx="1462500" cy="4800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9" name="Espace réservé du pied de page 4"/>
          <p:cNvSpPr txBox="1">
            <a:spLocks/>
          </p:cNvSpPr>
          <p:nvPr/>
        </p:nvSpPr>
        <p:spPr>
          <a:xfrm>
            <a:off x="390000" y="6378000"/>
            <a:ext cx="6396000" cy="480000"/>
          </a:xfrm>
          <a:prstGeom prst="rect">
            <a:avLst/>
          </a:prstGeom>
        </p:spPr>
        <p:txBody>
          <a:bodyPr anchor="ctr" anchorCtr="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www.pedagogie.ac-aix-marseille.fr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649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+mj-lt"/>
              <a:buAutoNum type="arabicPeriod" startAt="5"/>
            </a:pPr>
            <a:r>
              <a:rPr lang="fr-FR" altLang="fr-FR" dirty="0" smtClean="0"/>
              <a:t>Les perspectives	</a:t>
            </a:r>
            <a:br>
              <a:rPr lang="fr-FR" altLang="fr-FR" dirty="0" smtClean="0"/>
            </a:br>
            <a:endParaRPr lang="fr-FR" altLang="fr-FR" i="1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7" name="Espace réservé de la date 19"/>
          <p:cNvSpPr>
            <a:spLocks noGrp="1"/>
          </p:cNvSpPr>
          <p:nvPr>
            <p:ph type="dt" sz="half" idx="10"/>
          </p:nvPr>
        </p:nvSpPr>
        <p:spPr>
          <a:xfrm>
            <a:off x="8248500" y="6378000"/>
            <a:ext cx="1267500" cy="480000"/>
          </a:xfrm>
        </p:spPr>
        <p:txBody>
          <a:bodyPr/>
          <a:lstStyle/>
          <a:p>
            <a:pPr algn="r"/>
            <a:r>
              <a:rPr lang="fr-FR" cap="all" dirty="0" smtClean="0"/>
              <a:t>5 avril 2022</a:t>
            </a:r>
            <a:endParaRPr lang="fr-FR" cap="all" dirty="0"/>
          </a:p>
        </p:txBody>
      </p:sp>
      <p:sp>
        <p:nvSpPr>
          <p:cNvPr id="8" name="Espace réservé du numéro de diapositive 21"/>
          <p:cNvSpPr txBox="1">
            <a:spLocks/>
          </p:cNvSpPr>
          <p:nvPr/>
        </p:nvSpPr>
        <p:spPr bwMode="gray">
          <a:xfrm>
            <a:off x="6786000" y="6378000"/>
            <a:ext cx="1462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latinLnBrk="0" hangingPunct="1">
              <a:defRPr sz="75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9" name="Espace réservé du pied de page 4"/>
          <p:cNvSpPr txBox="1">
            <a:spLocks/>
          </p:cNvSpPr>
          <p:nvPr/>
        </p:nvSpPr>
        <p:spPr>
          <a:xfrm>
            <a:off x="390000" y="6378000"/>
            <a:ext cx="6396000" cy="480000"/>
          </a:xfrm>
          <a:prstGeom prst="rect">
            <a:avLst/>
          </a:prstGeom>
        </p:spPr>
        <p:txBody>
          <a:bodyPr anchor="ctr" anchorCtr="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www.pedagogie.ac-aix-marseille.fr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3232823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2_FOND ECRAN_4_3" id="{10C338DC-25DE-DE49-B378-885F7B62B31C}" vid="{8EB08C32-EACE-6D4D-9991-56925EA9F4D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F1221FD60C0E42A1798F607FB86A35" ma:contentTypeVersion="28" ma:contentTypeDescription="Crée un document." ma:contentTypeScope="" ma:versionID="6ec98615d89949296be1da9b56d7653d">
  <xsd:schema xmlns:xsd="http://www.w3.org/2001/XMLSchema" xmlns:xs="http://www.w3.org/2001/XMLSchema" xmlns:p="http://schemas.microsoft.com/office/2006/metadata/properties" xmlns:ns3="2ab7abdd-57d3-42a3-a66a-88d589abbfe2" xmlns:ns4="1dca3066-8c7c-4ba8-88e2-552478281884" targetNamespace="http://schemas.microsoft.com/office/2006/metadata/properties" ma:root="true" ma:fieldsID="0be3c9368ba3b3734e7e5da7f8a6952c" ns3:_="" ns4:_="">
    <xsd:import namespace="2ab7abdd-57d3-42a3-a66a-88d589abbfe2"/>
    <xsd:import namespace="1dca3066-8c7c-4ba8-88e2-552478281884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b7abdd-57d3-42a3-a66a-88d589abbfe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1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9" nillable="true" ma:displayName="MediaServiceLocation" ma:internalName="MediaServiceLocation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ca3066-8c7c-4ba8-88e2-552478281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4" nillable="true" ma:displayName="Partage du hachage d’indicateur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2ab7abdd-57d3-42a3-a66a-88d589abbfe2">
      <UserInfo>
        <DisplayName/>
        <AccountId xsi:nil="true"/>
        <AccountType/>
      </UserInfo>
    </Owner>
    <AppVersion xmlns="2ab7abdd-57d3-42a3-a66a-88d589abbfe2" xsi:nil="true"/>
    <Invited_Teachers xmlns="2ab7abdd-57d3-42a3-a66a-88d589abbfe2" xsi:nil="true"/>
    <NotebookType xmlns="2ab7abdd-57d3-42a3-a66a-88d589abbfe2" xsi:nil="true"/>
    <FolderType xmlns="2ab7abdd-57d3-42a3-a66a-88d589abbfe2" xsi:nil="true"/>
    <Teachers xmlns="2ab7abdd-57d3-42a3-a66a-88d589abbfe2">
      <UserInfo>
        <DisplayName/>
        <AccountId xsi:nil="true"/>
        <AccountType/>
      </UserInfo>
    </Teachers>
    <Students xmlns="2ab7abdd-57d3-42a3-a66a-88d589abbfe2">
      <UserInfo>
        <DisplayName/>
        <AccountId xsi:nil="true"/>
        <AccountType/>
      </UserInfo>
    </Students>
    <Student_Groups xmlns="2ab7abdd-57d3-42a3-a66a-88d589abbfe2">
      <UserInfo>
        <DisplayName/>
        <AccountId xsi:nil="true"/>
        <AccountType/>
      </UserInfo>
    </Student_Groups>
    <Is_Collaboration_Space_Locked xmlns="2ab7abdd-57d3-42a3-a66a-88d589abbfe2" xsi:nil="true"/>
    <Invited_Students xmlns="2ab7abdd-57d3-42a3-a66a-88d589abbfe2" xsi:nil="true"/>
    <CultureName xmlns="2ab7abdd-57d3-42a3-a66a-88d589abbfe2" xsi:nil="true"/>
    <Self_Registration_Enabled xmlns="2ab7abdd-57d3-42a3-a66a-88d589abbfe2" xsi:nil="true"/>
    <Has_Teacher_Only_SectionGroup xmlns="2ab7abdd-57d3-42a3-a66a-88d589abbfe2" xsi:nil="true"/>
    <DefaultSectionNames xmlns="2ab7abdd-57d3-42a3-a66a-88d589abbfe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6F815E-CB16-4783-900C-A993C42DF1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b7abdd-57d3-42a3-a66a-88d589abbfe2"/>
    <ds:schemaRef ds:uri="1dca3066-8c7c-4ba8-88e2-552478281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665D03-BD43-4A86-B6D2-5126C047A9BC}">
  <ds:schemaRefs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1dca3066-8c7c-4ba8-88e2-552478281884"/>
    <ds:schemaRef ds:uri="2ab7abdd-57d3-42a3-a66a-88d589abbfe2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CB448C3-5FE1-481F-85C8-33598570CB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127</TotalTime>
  <Words>141</Words>
  <Application>Microsoft Office PowerPoint</Application>
  <PresentationFormat>Format A4 (210 x 297 mm)</PresentationFormat>
  <Paragraphs>46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MINISTÈRIEL</vt:lpstr>
      <vt:lpstr> </vt:lpstr>
      <vt:lpstr>Sommaire</vt:lpstr>
      <vt:lpstr>Pourquoi ce projet ?  Questionnements et postulats de départ</vt:lpstr>
      <vt:lpstr>Les objectifs   Questionnements et postulats de départ</vt:lpstr>
      <vt:lpstr>Le déroulement   Point de départ</vt:lpstr>
      <vt:lpstr>Les effets ressentis   Les élèves</vt:lpstr>
      <vt:lpstr>Les perspectives  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A4</dc:title>
  <dc:subject>Client</dc:subject>
  <dc:creator>Microsoft Office User</dc:creator>
  <cp:lastModifiedBy>Florence Ollivier</cp:lastModifiedBy>
  <cp:revision>20</cp:revision>
  <dcterms:created xsi:type="dcterms:W3CDTF">2020-07-03T12:53:24Z</dcterms:created>
  <dcterms:modified xsi:type="dcterms:W3CDTF">2023-01-12T21:28:38Z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0x0101000AF1221FD60C0E42A1798F607FB86A35</vt:lpwstr>
  </property>
</Properties>
</file>